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4"/>
    <p:restoredTop sz="94655"/>
  </p:normalViewPr>
  <p:slideViewPr>
    <p:cSldViewPr>
      <p:cViewPr varScale="1">
        <p:scale>
          <a:sx n="89" d="100"/>
          <a:sy n="89" d="100"/>
        </p:scale>
        <p:origin x="784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6/29/18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6/29/18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6/29/18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21475" y="11303"/>
            <a:ext cx="8896351" cy="6780276"/>
          </a:xfrm>
          <a:custGeom>
            <a:avLst/>
            <a:gdLst>
              <a:gd name="connsiteX0" fmla="*/ 6299454 w 8896351"/>
              <a:gd name="connsiteY0" fmla="*/ 0 h 6780276"/>
              <a:gd name="connsiteX1" fmla="*/ 0 w 8896351"/>
              <a:gd name="connsiteY1" fmla="*/ 1826514 h 6780276"/>
              <a:gd name="connsiteX2" fmla="*/ 4841748 w 8896351"/>
              <a:gd name="connsiteY2" fmla="*/ 6780276 h 6780276"/>
              <a:gd name="connsiteX3" fmla="*/ 8896350 w 8896351"/>
              <a:gd name="connsiteY3" fmla="*/ 2107692 h 6780276"/>
              <a:gd name="connsiteX4" fmla="*/ 6299454 w 8896351"/>
              <a:gd name="connsiteY4" fmla="*/ 0 h 67802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96351" h="6780276">
                <a:moveTo>
                  <a:pt x="6299454" y="0"/>
                </a:moveTo>
                <a:lnTo>
                  <a:pt x="0" y="1826514"/>
                </a:lnTo>
                <a:lnTo>
                  <a:pt x="4841748" y="6780276"/>
                </a:lnTo>
                <a:lnTo>
                  <a:pt x="8896350" y="2107692"/>
                </a:lnTo>
                <a:lnTo>
                  <a:pt x="6299454" y="0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281317" y="279527"/>
            <a:ext cx="3572256" cy="1614678"/>
          </a:xfrm>
          <a:custGeom>
            <a:avLst/>
            <a:gdLst>
              <a:gd name="connsiteX0" fmla="*/ 3572256 w 3572256"/>
              <a:gd name="connsiteY0" fmla="*/ 1540764 h 1614678"/>
              <a:gd name="connsiteX1" fmla="*/ 3194303 w 3572256"/>
              <a:gd name="connsiteY1" fmla="*/ 1240536 h 1614678"/>
              <a:gd name="connsiteX2" fmla="*/ 2501646 w 3572256"/>
              <a:gd name="connsiteY2" fmla="*/ 819150 h 1614678"/>
              <a:gd name="connsiteX3" fmla="*/ 319278 w 3572256"/>
              <a:gd name="connsiteY3" fmla="*/ 0 h 1614678"/>
              <a:gd name="connsiteX4" fmla="*/ 103632 w 3572256"/>
              <a:gd name="connsiteY4" fmla="*/ 78486 h 1614678"/>
              <a:gd name="connsiteX5" fmla="*/ 0 w 3572256"/>
              <a:gd name="connsiteY5" fmla="*/ 323850 h 1614678"/>
              <a:gd name="connsiteX6" fmla="*/ 126492 w 3572256"/>
              <a:gd name="connsiteY6" fmla="*/ 604266 h 1614678"/>
              <a:gd name="connsiteX7" fmla="*/ 2564130 w 3572256"/>
              <a:gd name="connsiteY7" fmla="*/ 1594865 h 1614678"/>
              <a:gd name="connsiteX8" fmla="*/ 3099815 w 3572256"/>
              <a:gd name="connsiteY8" fmla="*/ 1532382 h 1614678"/>
              <a:gd name="connsiteX9" fmla="*/ 3531870 w 3572256"/>
              <a:gd name="connsiteY9" fmla="*/ 1614678 h 1614678"/>
              <a:gd name="connsiteX10" fmla="*/ 3572256 w 3572256"/>
              <a:gd name="connsiteY10" fmla="*/ 1540764 h 161467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3572256" h="1614678">
                <a:moveTo>
                  <a:pt x="3572256" y="1540764"/>
                </a:moveTo>
                <a:lnTo>
                  <a:pt x="3194303" y="1240536"/>
                </a:lnTo>
                <a:lnTo>
                  <a:pt x="2501646" y="819150"/>
                </a:lnTo>
                <a:lnTo>
                  <a:pt x="319278" y="0"/>
                </a:lnTo>
                <a:lnTo>
                  <a:pt x="103632" y="78486"/>
                </a:lnTo>
                <a:lnTo>
                  <a:pt x="0" y="323850"/>
                </a:lnTo>
                <a:lnTo>
                  <a:pt x="126492" y="604266"/>
                </a:lnTo>
                <a:lnTo>
                  <a:pt x="2564130" y="1594865"/>
                </a:lnTo>
                <a:lnTo>
                  <a:pt x="3099815" y="1532382"/>
                </a:lnTo>
                <a:lnTo>
                  <a:pt x="3531870" y="1614678"/>
                </a:lnTo>
                <a:lnTo>
                  <a:pt x="3572256" y="1540764"/>
                </a:lnTo>
              </a:path>
            </a:pathLst>
          </a:custGeom>
          <a:solidFill>
            <a:srgbClr val="F9F9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63791" y="412876"/>
            <a:ext cx="3562350" cy="1598676"/>
          </a:xfrm>
          <a:custGeom>
            <a:avLst/>
            <a:gdLst>
              <a:gd name="connsiteX0" fmla="*/ 307848 w 3562350"/>
              <a:gd name="connsiteY0" fmla="*/ 0 h 1598676"/>
              <a:gd name="connsiteX1" fmla="*/ 2990088 w 3562350"/>
              <a:gd name="connsiteY1" fmla="*/ 1010412 h 1598676"/>
              <a:gd name="connsiteX2" fmla="*/ 3208020 w 3562350"/>
              <a:gd name="connsiteY2" fmla="*/ 1242822 h 1598676"/>
              <a:gd name="connsiteX3" fmla="*/ 3562350 w 3562350"/>
              <a:gd name="connsiteY3" fmla="*/ 1542288 h 1598676"/>
              <a:gd name="connsiteX4" fmla="*/ 3515106 w 3562350"/>
              <a:gd name="connsiteY4" fmla="*/ 1598676 h 1598676"/>
              <a:gd name="connsiteX5" fmla="*/ 3032760 w 3562350"/>
              <a:gd name="connsiteY5" fmla="*/ 1532382 h 1598676"/>
              <a:gd name="connsiteX6" fmla="*/ 2571750 w 3562350"/>
              <a:gd name="connsiteY6" fmla="*/ 1579626 h 1598676"/>
              <a:gd name="connsiteX7" fmla="*/ 94488 w 3562350"/>
              <a:gd name="connsiteY7" fmla="*/ 580644 h 1598676"/>
              <a:gd name="connsiteX8" fmla="*/ 0 w 3562350"/>
              <a:gd name="connsiteY8" fmla="*/ 292608 h 1598676"/>
              <a:gd name="connsiteX9" fmla="*/ 103632 w 3562350"/>
              <a:gd name="connsiteY9" fmla="*/ 62484 h 1598676"/>
              <a:gd name="connsiteX10" fmla="*/ 307848 w 3562350"/>
              <a:gd name="connsiteY10" fmla="*/ 0 h 15986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3562350" h="1598676">
                <a:moveTo>
                  <a:pt x="307848" y="0"/>
                </a:moveTo>
                <a:lnTo>
                  <a:pt x="2990088" y="1010412"/>
                </a:lnTo>
                <a:lnTo>
                  <a:pt x="3208020" y="1242822"/>
                </a:lnTo>
                <a:lnTo>
                  <a:pt x="3562350" y="1542288"/>
                </a:lnTo>
                <a:lnTo>
                  <a:pt x="3515106" y="1598676"/>
                </a:lnTo>
                <a:lnTo>
                  <a:pt x="3032760" y="1532382"/>
                </a:lnTo>
                <a:lnTo>
                  <a:pt x="2571750" y="1579626"/>
                </a:lnTo>
                <a:lnTo>
                  <a:pt x="94488" y="580644"/>
                </a:lnTo>
                <a:lnTo>
                  <a:pt x="0" y="292608"/>
                </a:lnTo>
                <a:lnTo>
                  <a:pt x="103632" y="62484"/>
                </a:lnTo>
                <a:lnTo>
                  <a:pt x="307848" y="0"/>
                </a:ln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752995" y="544702"/>
            <a:ext cx="2362200" cy="1459229"/>
          </a:xfrm>
          <a:custGeom>
            <a:avLst/>
            <a:gdLst>
              <a:gd name="connsiteX0" fmla="*/ 0 w 2362200"/>
              <a:gd name="connsiteY0" fmla="*/ 634746 h 1459229"/>
              <a:gd name="connsiteX1" fmla="*/ 2076450 w 2362200"/>
              <a:gd name="connsiteY1" fmla="*/ 1459229 h 1459229"/>
              <a:gd name="connsiteX2" fmla="*/ 2114550 w 2362200"/>
              <a:gd name="connsiteY2" fmla="*/ 1043178 h 1459229"/>
              <a:gd name="connsiteX3" fmla="*/ 2362200 w 2362200"/>
              <a:gd name="connsiteY3" fmla="*/ 824484 h 1459229"/>
              <a:gd name="connsiteX4" fmla="*/ 175260 w 2362200"/>
              <a:gd name="connsiteY4" fmla="*/ 0 h 1459229"/>
              <a:gd name="connsiteX5" fmla="*/ 0 w 2362200"/>
              <a:gd name="connsiteY5" fmla="*/ 248412 h 1459229"/>
              <a:gd name="connsiteX6" fmla="*/ 0 w 2362200"/>
              <a:gd name="connsiteY6" fmla="*/ 634746 h 145922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2362200" h="1459229">
                <a:moveTo>
                  <a:pt x="0" y="634746"/>
                </a:moveTo>
                <a:lnTo>
                  <a:pt x="2076450" y="1459229"/>
                </a:lnTo>
                <a:lnTo>
                  <a:pt x="2114550" y="1043178"/>
                </a:lnTo>
                <a:lnTo>
                  <a:pt x="2362200" y="824484"/>
                </a:lnTo>
                <a:lnTo>
                  <a:pt x="175260" y="0"/>
                </a:lnTo>
                <a:lnTo>
                  <a:pt x="0" y="248412"/>
                </a:lnTo>
                <a:lnTo>
                  <a:pt x="0" y="634746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3183775" y="1481201"/>
            <a:ext cx="336042" cy="339851"/>
          </a:xfrm>
          <a:custGeom>
            <a:avLst/>
            <a:gdLst>
              <a:gd name="connsiteX0" fmla="*/ 246125 w 336042"/>
              <a:gd name="connsiteY0" fmla="*/ 0 h 339851"/>
              <a:gd name="connsiteX1" fmla="*/ 89154 w 336042"/>
              <a:gd name="connsiteY1" fmla="*/ 129539 h 339851"/>
              <a:gd name="connsiteX2" fmla="*/ 0 w 336042"/>
              <a:gd name="connsiteY2" fmla="*/ 339851 h 339851"/>
              <a:gd name="connsiteX3" fmla="*/ 179069 w 336042"/>
              <a:gd name="connsiteY3" fmla="*/ 314706 h 339851"/>
              <a:gd name="connsiteX4" fmla="*/ 230886 w 336042"/>
              <a:gd name="connsiteY4" fmla="*/ 165354 h 339851"/>
              <a:gd name="connsiteX5" fmla="*/ 336042 w 336042"/>
              <a:gd name="connsiteY5" fmla="*/ 53339 h 339851"/>
              <a:gd name="connsiteX6" fmla="*/ 246125 w 336042"/>
              <a:gd name="connsiteY6" fmla="*/ 0 h 3398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36042" h="339851">
                <a:moveTo>
                  <a:pt x="246125" y="0"/>
                </a:moveTo>
                <a:lnTo>
                  <a:pt x="89154" y="129539"/>
                </a:lnTo>
                <a:lnTo>
                  <a:pt x="0" y="339851"/>
                </a:lnTo>
                <a:lnTo>
                  <a:pt x="179069" y="314706"/>
                </a:lnTo>
                <a:lnTo>
                  <a:pt x="230886" y="165354"/>
                </a:lnTo>
                <a:lnTo>
                  <a:pt x="336042" y="53339"/>
                </a:lnTo>
                <a:lnTo>
                  <a:pt x="246125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195973" y="233807"/>
            <a:ext cx="3787902" cy="1716024"/>
          </a:xfrm>
          <a:custGeom>
            <a:avLst/>
            <a:gdLst>
              <a:gd name="connsiteX0" fmla="*/ 350520 w 3787902"/>
              <a:gd name="connsiteY0" fmla="*/ 0 h 1716024"/>
              <a:gd name="connsiteX1" fmla="*/ 141732 w 3787902"/>
              <a:gd name="connsiteY1" fmla="*/ 101346 h 1716024"/>
              <a:gd name="connsiteX2" fmla="*/ 0 w 3787902"/>
              <a:gd name="connsiteY2" fmla="*/ 405384 h 1716024"/>
              <a:gd name="connsiteX3" fmla="*/ 150114 w 3787902"/>
              <a:gd name="connsiteY3" fmla="*/ 697992 h 1716024"/>
              <a:gd name="connsiteX4" fmla="*/ 2658618 w 3787902"/>
              <a:gd name="connsiteY4" fmla="*/ 1690878 h 1716024"/>
              <a:gd name="connsiteX5" fmla="*/ 3198114 w 3787902"/>
              <a:gd name="connsiteY5" fmla="*/ 1628394 h 1716024"/>
              <a:gd name="connsiteX6" fmla="*/ 3634740 w 3787902"/>
              <a:gd name="connsiteY6" fmla="*/ 1716024 h 1716024"/>
              <a:gd name="connsiteX7" fmla="*/ 3787902 w 3787902"/>
              <a:gd name="connsiteY7" fmla="*/ 1575816 h 1716024"/>
              <a:gd name="connsiteX8" fmla="*/ 3377946 w 3787902"/>
              <a:gd name="connsiteY8" fmla="*/ 1294638 h 1716024"/>
              <a:gd name="connsiteX9" fmla="*/ 3211830 w 3787902"/>
              <a:gd name="connsiteY9" fmla="*/ 998220 h 1716024"/>
              <a:gd name="connsiteX10" fmla="*/ 3079242 w 3787902"/>
              <a:gd name="connsiteY10" fmla="*/ 1027175 h 1716024"/>
              <a:gd name="connsiteX11" fmla="*/ 3236214 w 3787902"/>
              <a:gd name="connsiteY11" fmla="*/ 1294638 h 1716024"/>
              <a:gd name="connsiteX12" fmla="*/ 3549396 w 3787902"/>
              <a:gd name="connsiteY12" fmla="*/ 1579626 h 1716024"/>
              <a:gd name="connsiteX13" fmla="*/ 3178302 w 3787902"/>
              <a:gd name="connsiteY13" fmla="*/ 1534668 h 1716024"/>
              <a:gd name="connsiteX14" fmla="*/ 2741676 w 3787902"/>
              <a:gd name="connsiteY14" fmla="*/ 1587246 h 1716024"/>
              <a:gd name="connsiteX15" fmla="*/ 2822448 w 3787902"/>
              <a:gd name="connsiteY15" fmla="*/ 1267206 h 1716024"/>
              <a:gd name="connsiteX16" fmla="*/ 3009138 w 3787902"/>
              <a:gd name="connsiteY16" fmla="*/ 1049274 h 1716024"/>
              <a:gd name="connsiteX17" fmla="*/ 2791206 w 3787902"/>
              <a:gd name="connsiteY17" fmla="*/ 1075944 h 1716024"/>
              <a:gd name="connsiteX18" fmla="*/ 2620518 w 3787902"/>
              <a:gd name="connsiteY18" fmla="*/ 1283208 h 1716024"/>
              <a:gd name="connsiteX19" fmla="*/ 2561844 w 3787902"/>
              <a:gd name="connsiteY19" fmla="*/ 1542288 h 1716024"/>
              <a:gd name="connsiteX20" fmla="*/ 240792 w 3787902"/>
              <a:gd name="connsiteY20" fmla="*/ 604266 h 1716024"/>
              <a:gd name="connsiteX21" fmla="*/ 179832 w 3787902"/>
              <a:gd name="connsiteY21" fmla="*/ 419100 h 1716024"/>
              <a:gd name="connsiteX22" fmla="*/ 231648 w 3787902"/>
              <a:gd name="connsiteY22" fmla="*/ 185166 h 1716024"/>
              <a:gd name="connsiteX23" fmla="*/ 487680 w 3787902"/>
              <a:gd name="connsiteY23" fmla="*/ 0 h 1716024"/>
              <a:gd name="connsiteX24" fmla="*/ 350520 w 3787902"/>
              <a:gd name="connsiteY24" fmla="*/ 0 h 17160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</a:cxnLst>
            <a:rect l="l" t="t" r="r" b="b"/>
            <a:pathLst>
              <a:path w="3787902" h="1716024">
                <a:moveTo>
                  <a:pt x="350520" y="0"/>
                </a:moveTo>
                <a:lnTo>
                  <a:pt x="141732" y="101346"/>
                </a:lnTo>
                <a:lnTo>
                  <a:pt x="0" y="405384"/>
                </a:lnTo>
                <a:lnTo>
                  <a:pt x="150114" y="697992"/>
                </a:lnTo>
                <a:lnTo>
                  <a:pt x="2658618" y="1690878"/>
                </a:lnTo>
                <a:lnTo>
                  <a:pt x="3198114" y="1628394"/>
                </a:lnTo>
                <a:lnTo>
                  <a:pt x="3634740" y="1716024"/>
                </a:lnTo>
                <a:lnTo>
                  <a:pt x="3787902" y="1575816"/>
                </a:lnTo>
                <a:lnTo>
                  <a:pt x="3377946" y="1294638"/>
                </a:lnTo>
                <a:lnTo>
                  <a:pt x="3211830" y="998220"/>
                </a:lnTo>
                <a:lnTo>
                  <a:pt x="3079242" y="1027175"/>
                </a:lnTo>
                <a:lnTo>
                  <a:pt x="3236214" y="1294638"/>
                </a:lnTo>
                <a:lnTo>
                  <a:pt x="3549396" y="1579626"/>
                </a:lnTo>
                <a:lnTo>
                  <a:pt x="3178302" y="1534668"/>
                </a:lnTo>
                <a:lnTo>
                  <a:pt x="2741676" y="1587246"/>
                </a:lnTo>
                <a:lnTo>
                  <a:pt x="2822448" y="1267206"/>
                </a:lnTo>
                <a:lnTo>
                  <a:pt x="3009138" y="1049274"/>
                </a:lnTo>
                <a:lnTo>
                  <a:pt x="2791206" y="1075944"/>
                </a:lnTo>
                <a:lnTo>
                  <a:pt x="2620518" y="1283208"/>
                </a:lnTo>
                <a:lnTo>
                  <a:pt x="2561844" y="1542288"/>
                </a:lnTo>
                <a:lnTo>
                  <a:pt x="240792" y="604266"/>
                </a:lnTo>
                <a:lnTo>
                  <a:pt x="179832" y="419100"/>
                </a:lnTo>
                <a:lnTo>
                  <a:pt x="231648" y="185166"/>
                </a:lnTo>
                <a:lnTo>
                  <a:pt x="487680" y="0"/>
                </a:lnTo>
                <a:lnTo>
                  <a:pt x="35052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514489" y="249808"/>
            <a:ext cx="2676906" cy="974598"/>
          </a:xfrm>
          <a:custGeom>
            <a:avLst/>
            <a:gdLst>
              <a:gd name="connsiteX0" fmla="*/ 225551 w 2676906"/>
              <a:gd name="connsiteY0" fmla="*/ 0 h 974598"/>
              <a:gd name="connsiteX1" fmla="*/ 2676906 w 2676906"/>
              <a:gd name="connsiteY1" fmla="*/ 954786 h 974598"/>
              <a:gd name="connsiteX2" fmla="*/ 2420112 w 2676906"/>
              <a:gd name="connsiteY2" fmla="*/ 974598 h 974598"/>
              <a:gd name="connsiteX3" fmla="*/ 0 w 2676906"/>
              <a:gd name="connsiteY3" fmla="*/ 52578 h 974598"/>
              <a:gd name="connsiteX4" fmla="*/ 225551 w 2676906"/>
              <a:gd name="connsiteY4" fmla="*/ 0 h 9745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676906" h="974598">
                <a:moveTo>
                  <a:pt x="225551" y="0"/>
                </a:moveTo>
                <a:lnTo>
                  <a:pt x="2676906" y="954786"/>
                </a:lnTo>
                <a:lnTo>
                  <a:pt x="2420112" y="974598"/>
                </a:lnTo>
                <a:lnTo>
                  <a:pt x="0" y="52578"/>
                </a:lnTo>
                <a:lnTo>
                  <a:pt x="225551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650125" y="396875"/>
            <a:ext cx="359664" cy="651510"/>
          </a:xfrm>
          <a:custGeom>
            <a:avLst/>
            <a:gdLst>
              <a:gd name="connsiteX0" fmla="*/ 260604 w 359664"/>
              <a:gd name="connsiteY0" fmla="*/ 0 h 651510"/>
              <a:gd name="connsiteX1" fmla="*/ 42672 w 359664"/>
              <a:gd name="connsiteY1" fmla="*/ 206502 h 651510"/>
              <a:gd name="connsiteX2" fmla="*/ 0 w 359664"/>
              <a:gd name="connsiteY2" fmla="*/ 447294 h 651510"/>
              <a:gd name="connsiteX3" fmla="*/ 73914 w 359664"/>
              <a:gd name="connsiteY3" fmla="*/ 610362 h 651510"/>
              <a:gd name="connsiteX4" fmla="*/ 211073 w 359664"/>
              <a:gd name="connsiteY4" fmla="*/ 651510 h 651510"/>
              <a:gd name="connsiteX5" fmla="*/ 170687 w 359664"/>
              <a:gd name="connsiteY5" fmla="*/ 299466 h 651510"/>
              <a:gd name="connsiteX6" fmla="*/ 359664 w 359664"/>
              <a:gd name="connsiteY6" fmla="*/ 33527 h 651510"/>
              <a:gd name="connsiteX7" fmla="*/ 260604 w 359664"/>
              <a:gd name="connsiteY7" fmla="*/ 0 h 65151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359664" h="651510">
                <a:moveTo>
                  <a:pt x="260604" y="0"/>
                </a:moveTo>
                <a:lnTo>
                  <a:pt x="42672" y="206502"/>
                </a:lnTo>
                <a:lnTo>
                  <a:pt x="0" y="447294"/>
                </a:lnTo>
                <a:lnTo>
                  <a:pt x="73914" y="610362"/>
                </a:lnTo>
                <a:lnTo>
                  <a:pt x="211073" y="651510"/>
                </a:lnTo>
                <a:lnTo>
                  <a:pt x="170687" y="299466"/>
                </a:lnTo>
                <a:lnTo>
                  <a:pt x="359664" y="33527"/>
                </a:lnTo>
                <a:lnTo>
                  <a:pt x="260604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1343545" y="849503"/>
            <a:ext cx="1097280" cy="577596"/>
          </a:xfrm>
          <a:custGeom>
            <a:avLst/>
            <a:gdLst>
              <a:gd name="connsiteX0" fmla="*/ 31241 w 1097280"/>
              <a:gd name="connsiteY0" fmla="*/ 66294 h 577596"/>
              <a:gd name="connsiteX1" fmla="*/ 358902 w 1097280"/>
              <a:gd name="connsiteY1" fmla="*/ 128777 h 577596"/>
              <a:gd name="connsiteX2" fmla="*/ 726948 w 1097280"/>
              <a:gd name="connsiteY2" fmla="*/ 267462 h 577596"/>
              <a:gd name="connsiteX3" fmla="*/ 986790 w 1097280"/>
              <a:gd name="connsiteY3" fmla="*/ 474726 h 577596"/>
              <a:gd name="connsiteX4" fmla="*/ 731520 w 1097280"/>
              <a:gd name="connsiteY4" fmla="*/ 448818 h 577596"/>
              <a:gd name="connsiteX5" fmla="*/ 311658 w 1097280"/>
              <a:gd name="connsiteY5" fmla="*/ 284988 h 577596"/>
              <a:gd name="connsiteX6" fmla="*/ 112014 w 1097280"/>
              <a:gd name="connsiteY6" fmla="*/ 156210 h 577596"/>
              <a:gd name="connsiteX7" fmla="*/ 240030 w 1097280"/>
              <a:gd name="connsiteY7" fmla="*/ 318516 h 577596"/>
              <a:gd name="connsiteX8" fmla="*/ 610362 w 1097280"/>
              <a:gd name="connsiteY8" fmla="*/ 527304 h 577596"/>
              <a:gd name="connsiteX9" fmla="*/ 1045464 w 1097280"/>
              <a:gd name="connsiteY9" fmla="*/ 577596 h 577596"/>
              <a:gd name="connsiteX10" fmla="*/ 1097280 w 1097280"/>
              <a:gd name="connsiteY10" fmla="*/ 437388 h 577596"/>
              <a:gd name="connsiteX11" fmla="*/ 883920 w 1097280"/>
              <a:gd name="connsiteY11" fmla="*/ 234696 h 577596"/>
              <a:gd name="connsiteX12" fmla="*/ 380999 w 1097280"/>
              <a:gd name="connsiteY12" fmla="*/ 33527 h 577596"/>
              <a:gd name="connsiteX13" fmla="*/ 0 w 1097280"/>
              <a:gd name="connsiteY13" fmla="*/ 0 h 577596"/>
              <a:gd name="connsiteX14" fmla="*/ 31241 w 1097280"/>
              <a:gd name="connsiteY14" fmla="*/ 66294 h 5775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1097280" h="577596">
                <a:moveTo>
                  <a:pt x="31241" y="66294"/>
                </a:moveTo>
                <a:lnTo>
                  <a:pt x="358902" y="128777"/>
                </a:lnTo>
                <a:lnTo>
                  <a:pt x="726948" y="267462"/>
                </a:lnTo>
                <a:lnTo>
                  <a:pt x="986790" y="474726"/>
                </a:lnTo>
                <a:lnTo>
                  <a:pt x="731520" y="448818"/>
                </a:lnTo>
                <a:lnTo>
                  <a:pt x="311658" y="284988"/>
                </a:lnTo>
                <a:lnTo>
                  <a:pt x="112014" y="156210"/>
                </a:lnTo>
                <a:lnTo>
                  <a:pt x="240030" y="318516"/>
                </a:lnTo>
                <a:lnTo>
                  <a:pt x="610362" y="527304"/>
                </a:lnTo>
                <a:lnTo>
                  <a:pt x="1045464" y="577596"/>
                </a:lnTo>
                <a:lnTo>
                  <a:pt x="1097280" y="437388"/>
                </a:lnTo>
                <a:lnTo>
                  <a:pt x="883920" y="234696"/>
                </a:lnTo>
                <a:lnTo>
                  <a:pt x="380999" y="33527"/>
                </a:lnTo>
                <a:lnTo>
                  <a:pt x="0" y="0"/>
                </a:lnTo>
                <a:lnTo>
                  <a:pt x="31241" y="662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7837297" y="4529963"/>
            <a:ext cx="883158" cy="673608"/>
          </a:xfrm>
          <a:custGeom>
            <a:avLst/>
            <a:gdLst>
              <a:gd name="connsiteX0" fmla="*/ 11430 w 883158"/>
              <a:gd name="connsiteY0" fmla="*/ 673608 h 673608"/>
              <a:gd name="connsiteX1" fmla="*/ 140970 w 883158"/>
              <a:gd name="connsiteY1" fmla="*/ 630173 h 673608"/>
              <a:gd name="connsiteX2" fmla="*/ 346709 w 883158"/>
              <a:gd name="connsiteY2" fmla="*/ 530351 h 673608"/>
              <a:gd name="connsiteX3" fmla="*/ 870204 w 883158"/>
              <a:gd name="connsiteY3" fmla="*/ 137921 h 673608"/>
              <a:gd name="connsiteX4" fmla="*/ 883158 w 883158"/>
              <a:gd name="connsiteY4" fmla="*/ 74676 h 673608"/>
              <a:gd name="connsiteX5" fmla="*/ 838200 w 883158"/>
              <a:gd name="connsiteY5" fmla="*/ 12953 h 673608"/>
              <a:gd name="connsiteX6" fmla="*/ 751332 w 883158"/>
              <a:gd name="connsiteY6" fmla="*/ 0 h 673608"/>
              <a:gd name="connsiteX7" fmla="*/ 147828 w 883158"/>
              <a:gd name="connsiteY7" fmla="*/ 426720 h 673608"/>
              <a:gd name="connsiteX8" fmla="*/ 83820 w 883158"/>
              <a:gd name="connsiteY8" fmla="*/ 563117 h 673608"/>
              <a:gd name="connsiteX9" fmla="*/ 0 w 883158"/>
              <a:gd name="connsiteY9" fmla="*/ 653033 h 673608"/>
              <a:gd name="connsiteX10" fmla="*/ 11430 w 883158"/>
              <a:gd name="connsiteY10" fmla="*/ 673608 h 67360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883158" h="673608">
                <a:moveTo>
                  <a:pt x="11430" y="673608"/>
                </a:moveTo>
                <a:lnTo>
                  <a:pt x="140970" y="630173"/>
                </a:lnTo>
                <a:lnTo>
                  <a:pt x="346709" y="530351"/>
                </a:lnTo>
                <a:lnTo>
                  <a:pt x="870204" y="137921"/>
                </a:lnTo>
                <a:lnTo>
                  <a:pt x="883158" y="74676"/>
                </a:lnTo>
                <a:lnTo>
                  <a:pt x="838200" y="12953"/>
                </a:lnTo>
                <a:lnTo>
                  <a:pt x="751332" y="0"/>
                </a:lnTo>
                <a:lnTo>
                  <a:pt x="147828" y="426720"/>
                </a:lnTo>
                <a:lnTo>
                  <a:pt x="83820" y="563117"/>
                </a:lnTo>
                <a:lnTo>
                  <a:pt x="0" y="653033"/>
                </a:lnTo>
                <a:lnTo>
                  <a:pt x="11430" y="673608"/>
                </a:lnTo>
              </a:path>
            </a:pathLst>
          </a:custGeom>
          <a:solidFill>
            <a:srgbClr val="F9F9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7813687" y="4503293"/>
            <a:ext cx="880872" cy="674370"/>
          </a:xfrm>
          <a:custGeom>
            <a:avLst/>
            <a:gdLst>
              <a:gd name="connsiteX0" fmla="*/ 865632 w 880872"/>
              <a:gd name="connsiteY0" fmla="*/ 138684 h 674370"/>
              <a:gd name="connsiteX1" fmla="*/ 221742 w 880872"/>
              <a:gd name="connsiteY1" fmla="*/ 620267 h 674370"/>
              <a:gd name="connsiteX2" fmla="*/ 132588 w 880872"/>
              <a:gd name="connsiteY2" fmla="*/ 636270 h 674370"/>
              <a:gd name="connsiteX3" fmla="*/ 6858 w 880872"/>
              <a:gd name="connsiteY3" fmla="*/ 674370 h 674370"/>
              <a:gd name="connsiteX4" fmla="*/ 0 w 880872"/>
              <a:gd name="connsiteY4" fmla="*/ 654558 h 674370"/>
              <a:gd name="connsiteX5" fmla="*/ 87630 w 880872"/>
              <a:gd name="connsiteY5" fmla="*/ 550164 h 674370"/>
              <a:gd name="connsiteX6" fmla="*/ 144780 w 880872"/>
              <a:gd name="connsiteY6" fmla="*/ 434340 h 674370"/>
              <a:gd name="connsiteX7" fmla="*/ 755142 w 880872"/>
              <a:gd name="connsiteY7" fmla="*/ 0 h 674370"/>
              <a:gd name="connsiteX8" fmla="*/ 839723 w 880872"/>
              <a:gd name="connsiteY8" fmla="*/ 21335 h 674370"/>
              <a:gd name="connsiteX9" fmla="*/ 880872 w 880872"/>
              <a:gd name="connsiteY9" fmla="*/ 80771 h 674370"/>
              <a:gd name="connsiteX10" fmla="*/ 865632 w 880872"/>
              <a:gd name="connsiteY10" fmla="*/ 138684 h 67437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880872" h="674370">
                <a:moveTo>
                  <a:pt x="865632" y="138684"/>
                </a:moveTo>
                <a:lnTo>
                  <a:pt x="221742" y="620267"/>
                </a:lnTo>
                <a:lnTo>
                  <a:pt x="132588" y="636270"/>
                </a:lnTo>
                <a:lnTo>
                  <a:pt x="6858" y="674370"/>
                </a:lnTo>
                <a:lnTo>
                  <a:pt x="0" y="654558"/>
                </a:lnTo>
                <a:lnTo>
                  <a:pt x="87630" y="550164"/>
                </a:lnTo>
                <a:lnTo>
                  <a:pt x="144780" y="434340"/>
                </a:lnTo>
                <a:lnTo>
                  <a:pt x="755142" y="0"/>
                </a:lnTo>
                <a:lnTo>
                  <a:pt x="839723" y="21335"/>
                </a:lnTo>
                <a:lnTo>
                  <a:pt x="880872" y="80771"/>
                </a:lnTo>
                <a:lnTo>
                  <a:pt x="865632" y="138684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7956944" y="4568063"/>
            <a:ext cx="638556" cy="531114"/>
          </a:xfrm>
          <a:custGeom>
            <a:avLst/>
            <a:gdLst>
              <a:gd name="connsiteX0" fmla="*/ 509778 w 638556"/>
              <a:gd name="connsiteY0" fmla="*/ 0 h 531114"/>
              <a:gd name="connsiteX1" fmla="*/ 0 w 638556"/>
              <a:gd name="connsiteY1" fmla="*/ 365759 h 531114"/>
              <a:gd name="connsiteX2" fmla="*/ 96011 w 638556"/>
              <a:gd name="connsiteY2" fmla="*/ 438911 h 531114"/>
              <a:gd name="connsiteX3" fmla="*/ 112776 w 638556"/>
              <a:gd name="connsiteY3" fmla="*/ 531114 h 531114"/>
              <a:gd name="connsiteX4" fmla="*/ 638556 w 638556"/>
              <a:gd name="connsiteY4" fmla="*/ 138684 h 531114"/>
              <a:gd name="connsiteX5" fmla="*/ 604266 w 638556"/>
              <a:gd name="connsiteY5" fmla="*/ 58673 h 531114"/>
              <a:gd name="connsiteX6" fmla="*/ 509778 w 638556"/>
              <a:gd name="connsiteY6" fmla="*/ 0 h 53111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638556" h="531114">
                <a:moveTo>
                  <a:pt x="509778" y="0"/>
                </a:moveTo>
                <a:lnTo>
                  <a:pt x="0" y="365759"/>
                </a:lnTo>
                <a:lnTo>
                  <a:pt x="96011" y="438911"/>
                </a:lnTo>
                <a:lnTo>
                  <a:pt x="112776" y="531114"/>
                </a:lnTo>
                <a:lnTo>
                  <a:pt x="638556" y="138684"/>
                </a:lnTo>
                <a:lnTo>
                  <a:pt x="604266" y="58673"/>
                </a:lnTo>
                <a:lnTo>
                  <a:pt x="509778" y="0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7927987" y="5045837"/>
            <a:ext cx="65531" cy="122682"/>
          </a:xfrm>
          <a:custGeom>
            <a:avLst/>
            <a:gdLst>
              <a:gd name="connsiteX0" fmla="*/ 65532 w 65531"/>
              <a:gd name="connsiteY0" fmla="*/ 109728 h 122682"/>
              <a:gd name="connsiteX1" fmla="*/ 57150 w 65531"/>
              <a:gd name="connsiteY1" fmla="*/ 53340 h 122682"/>
              <a:gd name="connsiteX2" fmla="*/ 19811 w 65531"/>
              <a:gd name="connsiteY2" fmla="*/ 0 h 122682"/>
              <a:gd name="connsiteX3" fmla="*/ 0 w 65531"/>
              <a:gd name="connsiteY3" fmla="*/ 46482 h 122682"/>
              <a:gd name="connsiteX4" fmla="*/ 28194 w 65531"/>
              <a:gd name="connsiteY4" fmla="*/ 80771 h 122682"/>
              <a:gd name="connsiteX5" fmla="*/ 39623 w 65531"/>
              <a:gd name="connsiteY5" fmla="*/ 122682 h 122682"/>
              <a:gd name="connsiteX6" fmla="*/ 65532 w 65531"/>
              <a:gd name="connsiteY6" fmla="*/ 109728 h 12268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65531" h="122682">
                <a:moveTo>
                  <a:pt x="65532" y="109728"/>
                </a:moveTo>
                <a:lnTo>
                  <a:pt x="57150" y="53340"/>
                </a:lnTo>
                <a:lnTo>
                  <a:pt x="19811" y="0"/>
                </a:lnTo>
                <a:lnTo>
                  <a:pt x="0" y="46482"/>
                </a:lnTo>
                <a:lnTo>
                  <a:pt x="28194" y="80771"/>
                </a:lnTo>
                <a:lnTo>
                  <a:pt x="39623" y="122682"/>
                </a:lnTo>
                <a:lnTo>
                  <a:pt x="65532" y="10972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7820546" y="4507865"/>
            <a:ext cx="911352" cy="728472"/>
          </a:xfrm>
          <a:custGeom>
            <a:avLst/>
            <a:gdLst>
              <a:gd name="connsiteX0" fmla="*/ 905255 w 911352"/>
              <a:gd name="connsiteY0" fmla="*/ 153924 h 728472"/>
              <a:gd name="connsiteX1" fmla="*/ 911352 w 911352"/>
              <a:gd name="connsiteY1" fmla="*/ 89154 h 728472"/>
              <a:gd name="connsiteX2" fmla="*/ 858773 w 911352"/>
              <a:gd name="connsiteY2" fmla="*/ 9144 h 728472"/>
              <a:gd name="connsiteX3" fmla="*/ 765047 w 911352"/>
              <a:gd name="connsiteY3" fmla="*/ 0 h 728472"/>
              <a:gd name="connsiteX4" fmla="*/ 150876 w 911352"/>
              <a:gd name="connsiteY4" fmla="*/ 443484 h 728472"/>
              <a:gd name="connsiteX5" fmla="*/ 86105 w 911352"/>
              <a:gd name="connsiteY5" fmla="*/ 580644 h 728472"/>
              <a:gd name="connsiteX6" fmla="*/ 0 w 911352"/>
              <a:gd name="connsiteY6" fmla="*/ 670560 h 728472"/>
              <a:gd name="connsiteX7" fmla="*/ 11429 w 911352"/>
              <a:gd name="connsiteY7" fmla="*/ 728472 h 728472"/>
              <a:gd name="connsiteX8" fmla="*/ 140969 w 911352"/>
              <a:gd name="connsiteY8" fmla="*/ 674370 h 728472"/>
              <a:gd name="connsiteX9" fmla="*/ 237743 w 911352"/>
              <a:gd name="connsiteY9" fmla="*/ 680466 h 728472"/>
              <a:gd name="connsiteX10" fmla="*/ 250697 w 911352"/>
              <a:gd name="connsiteY10" fmla="*/ 643890 h 728472"/>
              <a:gd name="connsiteX11" fmla="*/ 162305 w 911352"/>
              <a:gd name="connsiteY11" fmla="*/ 640842 h 728472"/>
              <a:gd name="connsiteX12" fmla="*/ 46481 w 911352"/>
              <a:gd name="connsiteY12" fmla="*/ 671322 h 728472"/>
              <a:gd name="connsiteX13" fmla="*/ 112014 w 911352"/>
              <a:gd name="connsiteY13" fmla="*/ 590550 h 728472"/>
              <a:gd name="connsiteX14" fmla="*/ 163829 w 911352"/>
              <a:gd name="connsiteY14" fmla="*/ 478536 h 728472"/>
              <a:gd name="connsiteX15" fmla="*/ 230123 w 911352"/>
              <a:gd name="connsiteY15" fmla="*/ 547116 h 728472"/>
              <a:gd name="connsiteX16" fmla="*/ 255269 w 911352"/>
              <a:gd name="connsiteY16" fmla="*/ 624078 h 728472"/>
              <a:gd name="connsiteX17" fmla="*/ 281177 w 911352"/>
              <a:gd name="connsiteY17" fmla="*/ 568452 h 728472"/>
              <a:gd name="connsiteX18" fmla="*/ 256031 w 911352"/>
              <a:gd name="connsiteY18" fmla="*/ 496824 h 728472"/>
              <a:gd name="connsiteX19" fmla="*/ 201167 w 911352"/>
              <a:gd name="connsiteY19" fmla="*/ 442722 h 728472"/>
              <a:gd name="connsiteX20" fmla="*/ 774191 w 911352"/>
              <a:gd name="connsiteY20" fmla="*/ 35814 h 728472"/>
              <a:gd name="connsiteX21" fmla="*/ 828293 w 911352"/>
              <a:gd name="connsiteY21" fmla="*/ 49530 h 728472"/>
              <a:gd name="connsiteX22" fmla="*/ 877823 w 911352"/>
              <a:gd name="connsiteY22" fmla="*/ 97536 h 728472"/>
              <a:gd name="connsiteX23" fmla="*/ 885443 w 911352"/>
              <a:gd name="connsiteY23" fmla="*/ 186690 h 728472"/>
              <a:gd name="connsiteX24" fmla="*/ 905255 w 911352"/>
              <a:gd name="connsiteY24" fmla="*/ 153924 h 7284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</a:cxnLst>
            <a:rect l="l" t="t" r="r" b="b"/>
            <a:pathLst>
              <a:path w="911352" h="728472">
                <a:moveTo>
                  <a:pt x="905255" y="153924"/>
                </a:moveTo>
                <a:lnTo>
                  <a:pt x="911352" y="89154"/>
                </a:lnTo>
                <a:lnTo>
                  <a:pt x="858773" y="9144"/>
                </a:lnTo>
                <a:lnTo>
                  <a:pt x="765047" y="0"/>
                </a:lnTo>
                <a:lnTo>
                  <a:pt x="150876" y="443484"/>
                </a:lnTo>
                <a:lnTo>
                  <a:pt x="86105" y="580644"/>
                </a:lnTo>
                <a:lnTo>
                  <a:pt x="0" y="670560"/>
                </a:lnTo>
                <a:lnTo>
                  <a:pt x="11429" y="728472"/>
                </a:lnTo>
                <a:lnTo>
                  <a:pt x="140969" y="674370"/>
                </a:lnTo>
                <a:lnTo>
                  <a:pt x="237743" y="680466"/>
                </a:lnTo>
                <a:lnTo>
                  <a:pt x="250697" y="643890"/>
                </a:lnTo>
                <a:lnTo>
                  <a:pt x="162305" y="640842"/>
                </a:lnTo>
                <a:lnTo>
                  <a:pt x="46481" y="671322"/>
                </a:lnTo>
                <a:lnTo>
                  <a:pt x="112014" y="590550"/>
                </a:lnTo>
                <a:lnTo>
                  <a:pt x="163829" y="478536"/>
                </a:lnTo>
                <a:lnTo>
                  <a:pt x="230123" y="547116"/>
                </a:lnTo>
                <a:lnTo>
                  <a:pt x="255269" y="624078"/>
                </a:lnTo>
                <a:lnTo>
                  <a:pt x="281177" y="568452"/>
                </a:lnTo>
                <a:lnTo>
                  <a:pt x="256031" y="496824"/>
                </a:lnTo>
                <a:lnTo>
                  <a:pt x="201167" y="442722"/>
                </a:lnTo>
                <a:lnTo>
                  <a:pt x="774191" y="35814"/>
                </a:lnTo>
                <a:lnTo>
                  <a:pt x="828293" y="49530"/>
                </a:lnTo>
                <a:lnTo>
                  <a:pt x="877823" y="97536"/>
                </a:lnTo>
                <a:lnTo>
                  <a:pt x="885443" y="186690"/>
                </a:lnTo>
                <a:lnTo>
                  <a:pt x="905255" y="15392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8098663" y="4644263"/>
            <a:ext cx="616458" cy="498348"/>
          </a:xfrm>
          <a:custGeom>
            <a:avLst/>
            <a:gdLst>
              <a:gd name="connsiteX0" fmla="*/ 595883 w 616458"/>
              <a:gd name="connsiteY0" fmla="*/ 61722 h 498348"/>
              <a:gd name="connsiteX1" fmla="*/ 0 w 616458"/>
              <a:gd name="connsiteY1" fmla="*/ 498347 h 498348"/>
              <a:gd name="connsiteX2" fmla="*/ 33528 w 616458"/>
              <a:gd name="connsiteY2" fmla="*/ 434340 h 498348"/>
              <a:gd name="connsiteX3" fmla="*/ 616457 w 616458"/>
              <a:gd name="connsiteY3" fmla="*/ 0 h 498348"/>
              <a:gd name="connsiteX4" fmla="*/ 595883 w 616458"/>
              <a:gd name="connsiteY4" fmla="*/ 61722 h 49834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16458" h="498348">
                <a:moveTo>
                  <a:pt x="595883" y="61722"/>
                </a:moveTo>
                <a:lnTo>
                  <a:pt x="0" y="498347"/>
                </a:lnTo>
                <a:lnTo>
                  <a:pt x="33528" y="434340"/>
                </a:lnTo>
                <a:lnTo>
                  <a:pt x="616457" y="0"/>
                </a:lnTo>
                <a:lnTo>
                  <a:pt x="595883" y="6172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8481962" y="4584827"/>
            <a:ext cx="151638" cy="155447"/>
          </a:xfrm>
          <a:custGeom>
            <a:avLst/>
            <a:gdLst>
              <a:gd name="connsiteX0" fmla="*/ 151637 w 151638"/>
              <a:gd name="connsiteY0" fmla="*/ 137159 h 155447"/>
              <a:gd name="connsiteX1" fmla="*/ 133350 w 151638"/>
              <a:gd name="connsiteY1" fmla="*/ 54101 h 155447"/>
              <a:gd name="connsiteX2" fmla="*/ 80771 w 151638"/>
              <a:gd name="connsiteY2" fmla="*/ 7619 h 155447"/>
              <a:gd name="connsiteX3" fmla="*/ 29717 w 151638"/>
              <a:gd name="connsiteY3" fmla="*/ 0 h 155447"/>
              <a:gd name="connsiteX4" fmla="*/ 0 w 151638"/>
              <a:gd name="connsiteY4" fmla="*/ 25907 h 155447"/>
              <a:gd name="connsiteX5" fmla="*/ 91439 w 151638"/>
              <a:gd name="connsiteY5" fmla="*/ 70103 h 155447"/>
              <a:gd name="connsiteX6" fmla="*/ 128777 w 151638"/>
              <a:gd name="connsiteY6" fmla="*/ 155447 h 155447"/>
              <a:gd name="connsiteX7" fmla="*/ 151637 w 151638"/>
              <a:gd name="connsiteY7" fmla="*/ 137159 h 1554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51638" h="155447">
                <a:moveTo>
                  <a:pt x="151637" y="137159"/>
                </a:moveTo>
                <a:lnTo>
                  <a:pt x="133350" y="54101"/>
                </a:lnTo>
                <a:lnTo>
                  <a:pt x="80771" y="7619"/>
                </a:lnTo>
                <a:lnTo>
                  <a:pt x="29717" y="0"/>
                </a:lnTo>
                <a:lnTo>
                  <a:pt x="0" y="25907"/>
                </a:lnTo>
                <a:lnTo>
                  <a:pt x="91439" y="70103"/>
                </a:lnTo>
                <a:lnTo>
                  <a:pt x="128777" y="155447"/>
                </a:lnTo>
                <a:lnTo>
                  <a:pt x="151637" y="137159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8164956" y="4754753"/>
            <a:ext cx="294894" cy="196596"/>
          </a:xfrm>
          <a:custGeom>
            <a:avLst/>
            <a:gdLst>
              <a:gd name="connsiteX0" fmla="*/ 274320 w 294894"/>
              <a:gd name="connsiteY0" fmla="*/ 0 h 196596"/>
              <a:gd name="connsiteX1" fmla="*/ 210311 w 294894"/>
              <a:gd name="connsiteY1" fmla="*/ 68579 h 196596"/>
              <a:gd name="connsiteX2" fmla="*/ 122682 w 294894"/>
              <a:gd name="connsiteY2" fmla="*/ 134111 h 196596"/>
              <a:gd name="connsiteX3" fmla="*/ 33528 w 294894"/>
              <a:gd name="connsiteY3" fmla="*/ 164591 h 196596"/>
              <a:gd name="connsiteX4" fmla="*/ 77723 w 294894"/>
              <a:gd name="connsiteY4" fmla="*/ 108203 h 196596"/>
              <a:gd name="connsiteX5" fmla="*/ 179832 w 294894"/>
              <a:gd name="connsiteY5" fmla="*/ 33527 h 196596"/>
              <a:gd name="connsiteX6" fmla="*/ 240792 w 294894"/>
              <a:gd name="connsiteY6" fmla="*/ 6095 h 196596"/>
              <a:gd name="connsiteX7" fmla="*/ 182118 w 294894"/>
              <a:gd name="connsiteY7" fmla="*/ 11429 h 196596"/>
              <a:gd name="connsiteX8" fmla="*/ 76961 w 294894"/>
              <a:gd name="connsiteY8" fmla="*/ 67817 h 196596"/>
              <a:gd name="connsiteX9" fmla="*/ 0 w 294894"/>
              <a:gd name="connsiteY9" fmla="*/ 163067 h 196596"/>
              <a:gd name="connsiteX10" fmla="*/ 26670 w 294894"/>
              <a:gd name="connsiteY10" fmla="*/ 196595 h 196596"/>
              <a:gd name="connsiteX11" fmla="*/ 107442 w 294894"/>
              <a:gd name="connsiteY11" fmla="*/ 176783 h 196596"/>
              <a:gd name="connsiteX12" fmla="*/ 230123 w 294894"/>
              <a:gd name="connsiteY12" fmla="*/ 88391 h 196596"/>
              <a:gd name="connsiteX13" fmla="*/ 294894 w 294894"/>
              <a:gd name="connsiteY13" fmla="*/ 3047 h 196596"/>
              <a:gd name="connsiteX14" fmla="*/ 274320 w 294894"/>
              <a:gd name="connsiteY14" fmla="*/ 0 h 1965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294894" h="196596">
                <a:moveTo>
                  <a:pt x="274320" y="0"/>
                </a:moveTo>
                <a:lnTo>
                  <a:pt x="210311" y="68579"/>
                </a:lnTo>
                <a:lnTo>
                  <a:pt x="122682" y="134111"/>
                </a:lnTo>
                <a:lnTo>
                  <a:pt x="33528" y="164591"/>
                </a:lnTo>
                <a:lnTo>
                  <a:pt x="77723" y="108203"/>
                </a:lnTo>
                <a:lnTo>
                  <a:pt x="179832" y="33527"/>
                </a:lnTo>
                <a:lnTo>
                  <a:pt x="240792" y="6095"/>
                </a:lnTo>
                <a:lnTo>
                  <a:pt x="182118" y="11429"/>
                </a:lnTo>
                <a:lnTo>
                  <a:pt x="76961" y="67817"/>
                </a:lnTo>
                <a:lnTo>
                  <a:pt x="0" y="163067"/>
                </a:lnTo>
                <a:lnTo>
                  <a:pt x="26670" y="196595"/>
                </a:lnTo>
                <a:lnTo>
                  <a:pt x="107442" y="176783"/>
                </a:lnTo>
                <a:lnTo>
                  <a:pt x="230123" y="88391"/>
                </a:lnTo>
                <a:lnTo>
                  <a:pt x="294894" y="3047"/>
                </a:lnTo>
                <a:lnTo>
                  <a:pt x="27432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890155" y="5016881"/>
            <a:ext cx="6835140" cy="798144"/>
          </a:xfrm>
          <a:custGeom>
            <a:avLst/>
            <a:gdLst>
              <a:gd name="connsiteX0" fmla="*/ 23622 w 6835140"/>
              <a:gd name="connsiteY0" fmla="*/ 0 h 798144"/>
              <a:gd name="connsiteX1" fmla="*/ 45719 w 6835140"/>
              <a:gd name="connsiteY1" fmla="*/ 7620 h 798144"/>
              <a:gd name="connsiteX2" fmla="*/ 70104 w 6835140"/>
              <a:gd name="connsiteY2" fmla="*/ 16002 h 798144"/>
              <a:gd name="connsiteX3" fmla="*/ 96774 w 6835140"/>
              <a:gd name="connsiteY3" fmla="*/ 25146 h 798144"/>
              <a:gd name="connsiteX4" fmla="*/ 125730 w 6835140"/>
              <a:gd name="connsiteY4" fmla="*/ 35814 h 798144"/>
              <a:gd name="connsiteX5" fmla="*/ 1192529 w 6835140"/>
              <a:gd name="connsiteY5" fmla="*/ 388620 h 798144"/>
              <a:gd name="connsiteX6" fmla="*/ 1233678 w 6835140"/>
              <a:gd name="connsiteY6" fmla="*/ 395478 h 798144"/>
              <a:gd name="connsiteX7" fmla="*/ 1273301 w 6835140"/>
              <a:gd name="connsiteY7" fmla="*/ 400811 h 798144"/>
              <a:gd name="connsiteX8" fmla="*/ 2372106 w 6835140"/>
              <a:gd name="connsiteY8" fmla="*/ 227076 h 798144"/>
              <a:gd name="connsiteX9" fmla="*/ 2403348 w 6835140"/>
              <a:gd name="connsiteY9" fmla="*/ 224790 h 798144"/>
              <a:gd name="connsiteX10" fmla="*/ 2433828 w 6835140"/>
              <a:gd name="connsiteY10" fmla="*/ 224028 h 798144"/>
              <a:gd name="connsiteX11" fmla="*/ 2462784 w 6835140"/>
              <a:gd name="connsiteY11" fmla="*/ 224790 h 798144"/>
              <a:gd name="connsiteX12" fmla="*/ 2982468 w 6835140"/>
              <a:gd name="connsiteY12" fmla="*/ 593597 h 798144"/>
              <a:gd name="connsiteX13" fmla="*/ 2989326 w 6835140"/>
              <a:gd name="connsiteY13" fmla="*/ 592073 h 798144"/>
              <a:gd name="connsiteX14" fmla="*/ 2996946 w 6835140"/>
              <a:gd name="connsiteY14" fmla="*/ 589788 h 798144"/>
              <a:gd name="connsiteX15" fmla="*/ 3004565 w 6835140"/>
              <a:gd name="connsiteY15" fmla="*/ 588264 h 798144"/>
              <a:gd name="connsiteX16" fmla="*/ 3011424 w 6835140"/>
              <a:gd name="connsiteY16" fmla="*/ 585215 h 798144"/>
              <a:gd name="connsiteX17" fmla="*/ 3019044 w 6835140"/>
              <a:gd name="connsiteY17" fmla="*/ 582167 h 798144"/>
              <a:gd name="connsiteX18" fmla="*/ 3379470 w 6835140"/>
              <a:gd name="connsiteY18" fmla="*/ 318515 h 798144"/>
              <a:gd name="connsiteX19" fmla="*/ 3408426 w 6835140"/>
              <a:gd name="connsiteY19" fmla="*/ 303276 h 798144"/>
              <a:gd name="connsiteX20" fmla="*/ 3982212 w 6835140"/>
              <a:gd name="connsiteY20" fmla="*/ 279653 h 798144"/>
              <a:gd name="connsiteX21" fmla="*/ 4037838 w 6835140"/>
              <a:gd name="connsiteY21" fmla="*/ 293370 h 798144"/>
              <a:gd name="connsiteX22" fmla="*/ 4095750 w 6835140"/>
              <a:gd name="connsiteY22" fmla="*/ 308609 h 798144"/>
              <a:gd name="connsiteX23" fmla="*/ 4154424 w 6835140"/>
              <a:gd name="connsiteY23" fmla="*/ 326135 h 798144"/>
              <a:gd name="connsiteX24" fmla="*/ 4214622 w 6835140"/>
              <a:gd name="connsiteY24" fmla="*/ 344423 h 798144"/>
              <a:gd name="connsiteX25" fmla="*/ 4277106 w 6835140"/>
              <a:gd name="connsiteY25" fmla="*/ 363473 h 798144"/>
              <a:gd name="connsiteX26" fmla="*/ 5058918 w 6835140"/>
              <a:gd name="connsiteY26" fmla="*/ 617982 h 798144"/>
              <a:gd name="connsiteX27" fmla="*/ 5122926 w 6835140"/>
              <a:gd name="connsiteY27" fmla="*/ 636270 h 798144"/>
              <a:gd name="connsiteX28" fmla="*/ 5185410 w 6835140"/>
              <a:gd name="connsiteY28" fmla="*/ 653034 h 798144"/>
              <a:gd name="connsiteX29" fmla="*/ 5718048 w 6835140"/>
              <a:gd name="connsiteY29" fmla="*/ 717041 h 798144"/>
              <a:gd name="connsiteX30" fmla="*/ 5764530 w 6835140"/>
              <a:gd name="connsiteY30" fmla="*/ 710946 h 798144"/>
              <a:gd name="connsiteX31" fmla="*/ 5810250 w 6835140"/>
              <a:gd name="connsiteY31" fmla="*/ 703326 h 798144"/>
              <a:gd name="connsiteX32" fmla="*/ 5855207 w 6835140"/>
              <a:gd name="connsiteY32" fmla="*/ 693420 h 798144"/>
              <a:gd name="connsiteX33" fmla="*/ 6713219 w 6835140"/>
              <a:gd name="connsiteY33" fmla="*/ 265176 h 798144"/>
              <a:gd name="connsiteX34" fmla="*/ 6737604 w 6835140"/>
              <a:gd name="connsiteY34" fmla="*/ 250697 h 798144"/>
              <a:gd name="connsiteX35" fmla="*/ 6761226 w 6835140"/>
              <a:gd name="connsiteY35" fmla="*/ 238505 h 798144"/>
              <a:gd name="connsiteX36" fmla="*/ 6782562 w 6835140"/>
              <a:gd name="connsiteY36" fmla="*/ 227076 h 798144"/>
              <a:gd name="connsiteX37" fmla="*/ 6803136 w 6835140"/>
              <a:gd name="connsiteY37" fmla="*/ 217932 h 798144"/>
              <a:gd name="connsiteX38" fmla="*/ 6835140 w 6835140"/>
              <a:gd name="connsiteY38" fmla="*/ 287273 h 798144"/>
              <a:gd name="connsiteX39" fmla="*/ 6817614 w 6835140"/>
              <a:gd name="connsiteY39" fmla="*/ 294894 h 798144"/>
              <a:gd name="connsiteX40" fmla="*/ 6797802 w 6835140"/>
              <a:gd name="connsiteY40" fmla="*/ 304800 h 798144"/>
              <a:gd name="connsiteX41" fmla="*/ 6775704 w 6835140"/>
              <a:gd name="connsiteY41" fmla="*/ 316991 h 798144"/>
              <a:gd name="connsiteX42" fmla="*/ 6752843 w 6835140"/>
              <a:gd name="connsiteY42" fmla="*/ 330708 h 798144"/>
              <a:gd name="connsiteX43" fmla="*/ 5919216 w 6835140"/>
              <a:gd name="connsiteY43" fmla="*/ 755903 h 798144"/>
              <a:gd name="connsiteX44" fmla="*/ 5871210 w 6835140"/>
              <a:gd name="connsiteY44" fmla="*/ 768096 h 798144"/>
              <a:gd name="connsiteX45" fmla="*/ 5823204 w 6835140"/>
              <a:gd name="connsiteY45" fmla="*/ 778002 h 798144"/>
              <a:gd name="connsiteX46" fmla="*/ 5773674 w 6835140"/>
              <a:gd name="connsiteY46" fmla="*/ 786384 h 798144"/>
              <a:gd name="connsiteX47" fmla="*/ 5289042 w 6835140"/>
              <a:gd name="connsiteY47" fmla="*/ 756665 h 798144"/>
              <a:gd name="connsiteX48" fmla="*/ 5228082 w 6835140"/>
              <a:gd name="connsiteY48" fmla="*/ 742188 h 798144"/>
              <a:gd name="connsiteX49" fmla="*/ 5165598 w 6835140"/>
              <a:gd name="connsiteY49" fmla="*/ 726947 h 798144"/>
              <a:gd name="connsiteX50" fmla="*/ 4315968 w 6835140"/>
              <a:gd name="connsiteY50" fmla="*/ 456438 h 798144"/>
              <a:gd name="connsiteX51" fmla="*/ 4254246 w 6835140"/>
              <a:gd name="connsiteY51" fmla="*/ 435864 h 798144"/>
              <a:gd name="connsiteX52" fmla="*/ 4193286 w 6835140"/>
              <a:gd name="connsiteY52" fmla="*/ 416814 h 798144"/>
              <a:gd name="connsiteX53" fmla="*/ 4133850 w 6835140"/>
              <a:gd name="connsiteY53" fmla="*/ 399288 h 798144"/>
              <a:gd name="connsiteX54" fmla="*/ 4075938 w 6835140"/>
              <a:gd name="connsiteY54" fmla="*/ 382523 h 798144"/>
              <a:gd name="connsiteX55" fmla="*/ 4019550 w 6835140"/>
              <a:gd name="connsiteY55" fmla="*/ 367284 h 798144"/>
              <a:gd name="connsiteX56" fmla="*/ 3469386 w 6835140"/>
              <a:gd name="connsiteY56" fmla="*/ 359664 h 798144"/>
              <a:gd name="connsiteX57" fmla="*/ 3455670 w 6835140"/>
              <a:gd name="connsiteY57" fmla="*/ 365759 h 798144"/>
              <a:gd name="connsiteX58" fmla="*/ 3442715 w 6835140"/>
              <a:gd name="connsiteY58" fmla="*/ 371856 h 798144"/>
              <a:gd name="connsiteX59" fmla="*/ 3057906 w 6835140"/>
              <a:gd name="connsiteY59" fmla="*/ 648462 h 798144"/>
              <a:gd name="connsiteX60" fmla="*/ 3047238 w 6835140"/>
              <a:gd name="connsiteY60" fmla="*/ 653034 h 798144"/>
              <a:gd name="connsiteX61" fmla="*/ 3025902 w 6835140"/>
              <a:gd name="connsiteY61" fmla="*/ 660653 h 798144"/>
              <a:gd name="connsiteX62" fmla="*/ 3014471 w 6835140"/>
              <a:gd name="connsiteY62" fmla="*/ 664464 h 798144"/>
              <a:gd name="connsiteX63" fmla="*/ 3003803 w 6835140"/>
              <a:gd name="connsiteY63" fmla="*/ 666750 h 798144"/>
              <a:gd name="connsiteX64" fmla="*/ 2485644 w 6835140"/>
              <a:gd name="connsiteY64" fmla="*/ 303276 h 798144"/>
              <a:gd name="connsiteX65" fmla="*/ 2461259 w 6835140"/>
              <a:gd name="connsiteY65" fmla="*/ 300990 h 798144"/>
              <a:gd name="connsiteX66" fmla="*/ 2435352 w 6835140"/>
              <a:gd name="connsiteY66" fmla="*/ 300228 h 798144"/>
              <a:gd name="connsiteX67" fmla="*/ 2408682 w 6835140"/>
              <a:gd name="connsiteY67" fmla="*/ 300990 h 798144"/>
              <a:gd name="connsiteX68" fmla="*/ 2379726 w 6835140"/>
              <a:gd name="connsiteY68" fmla="*/ 303276 h 798144"/>
              <a:gd name="connsiteX69" fmla="*/ 1959101 w 6835140"/>
              <a:gd name="connsiteY69" fmla="*/ 393191 h 798144"/>
              <a:gd name="connsiteX70" fmla="*/ 1879092 w 6835140"/>
              <a:gd name="connsiteY70" fmla="*/ 413003 h 798144"/>
              <a:gd name="connsiteX71" fmla="*/ 1798320 w 6835140"/>
              <a:gd name="connsiteY71" fmla="*/ 432053 h 798144"/>
              <a:gd name="connsiteX72" fmla="*/ 1343406 w 6835140"/>
              <a:gd name="connsiteY72" fmla="*/ 483870 h 798144"/>
              <a:gd name="connsiteX73" fmla="*/ 1303020 w 6835140"/>
              <a:gd name="connsiteY73" fmla="*/ 480822 h 798144"/>
              <a:gd name="connsiteX74" fmla="*/ 1262634 w 6835140"/>
              <a:gd name="connsiteY74" fmla="*/ 476250 h 798144"/>
              <a:gd name="connsiteX75" fmla="*/ 1220724 w 6835140"/>
              <a:gd name="connsiteY75" fmla="*/ 470153 h 798144"/>
              <a:gd name="connsiteX76" fmla="*/ 99822 w 6835140"/>
              <a:gd name="connsiteY76" fmla="*/ 107441 h 798144"/>
              <a:gd name="connsiteX77" fmla="*/ 70866 w 6835140"/>
              <a:gd name="connsiteY77" fmla="*/ 97535 h 798144"/>
              <a:gd name="connsiteX78" fmla="*/ 44958 w 6835140"/>
              <a:gd name="connsiteY78" fmla="*/ 87629 h 798144"/>
              <a:gd name="connsiteX79" fmla="*/ 22097 w 6835140"/>
              <a:gd name="connsiteY79" fmla="*/ 80009 h 798144"/>
              <a:gd name="connsiteX80" fmla="*/ 0 w 6835140"/>
              <a:gd name="connsiteY80" fmla="*/ 72390 h 798144"/>
              <a:gd name="connsiteX81" fmla="*/ 23622 w 6835140"/>
              <a:gd name="connsiteY81" fmla="*/ 0 h 79814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  <a:cxn ang="36">
                <a:pos x="connsiteX36" y="connsiteY36"/>
              </a:cxn>
              <a:cxn ang="37">
                <a:pos x="connsiteX37" y="connsiteY37"/>
              </a:cxn>
              <a:cxn ang="38">
                <a:pos x="connsiteX38" y="connsiteY38"/>
              </a:cxn>
              <a:cxn ang="39">
                <a:pos x="connsiteX39" y="connsiteY39"/>
              </a:cxn>
              <a:cxn ang="40">
                <a:pos x="connsiteX40" y="connsiteY40"/>
              </a:cxn>
              <a:cxn ang="41">
                <a:pos x="connsiteX41" y="connsiteY41"/>
              </a:cxn>
              <a:cxn ang="42">
                <a:pos x="connsiteX42" y="connsiteY42"/>
              </a:cxn>
              <a:cxn ang="43">
                <a:pos x="connsiteX43" y="connsiteY43"/>
              </a:cxn>
              <a:cxn ang="44">
                <a:pos x="connsiteX44" y="connsiteY44"/>
              </a:cxn>
              <a:cxn ang="45">
                <a:pos x="connsiteX45" y="connsiteY45"/>
              </a:cxn>
              <a:cxn ang="46">
                <a:pos x="connsiteX46" y="connsiteY46"/>
              </a:cxn>
              <a:cxn ang="47">
                <a:pos x="connsiteX47" y="connsiteY47"/>
              </a:cxn>
              <a:cxn ang="48">
                <a:pos x="connsiteX48" y="connsiteY48"/>
              </a:cxn>
              <a:cxn ang="49">
                <a:pos x="connsiteX49" y="connsiteY49"/>
              </a:cxn>
              <a:cxn ang="50">
                <a:pos x="connsiteX50" y="connsiteY50"/>
              </a:cxn>
              <a:cxn ang="51">
                <a:pos x="connsiteX51" y="connsiteY51"/>
              </a:cxn>
              <a:cxn ang="52">
                <a:pos x="connsiteX52" y="connsiteY52"/>
              </a:cxn>
              <a:cxn ang="53">
                <a:pos x="connsiteX53" y="connsiteY53"/>
              </a:cxn>
              <a:cxn ang="54">
                <a:pos x="connsiteX54" y="connsiteY54"/>
              </a:cxn>
              <a:cxn ang="55">
                <a:pos x="connsiteX55" y="connsiteY55"/>
              </a:cxn>
              <a:cxn ang="56">
                <a:pos x="connsiteX56" y="connsiteY56"/>
              </a:cxn>
              <a:cxn ang="57">
                <a:pos x="connsiteX57" y="connsiteY57"/>
              </a:cxn>
              <a:cxn ang="58">
                <a:pos x="connsiteX58" y="connsiteY58"/>
              </a:cxn>
              <a:cxn ang="59">
                <a:pos x="connsiteX59" y="connsiteY59"/>
              </a:cxn>
              <a:cxn ang="60">
                <a:pos x="connsiteX60" y="connsiteY60"/>
              </a:cxn>
              <a:cxn ang="61">
                <a:pos x="connsiteX61" y="connsiteY61"/>
              </a:cxn>
              <a:cxn ang="62">
                <a:pos x="connsiteX62" y="connsiteY62"/>
              </a:cxn>
              <a:cxn ang="63">
                <a:pos x="connsiteX63" y="connsiteY63"/>
              </a:cxn>
              <a:cxn ang="64">
                <a:pos x="connsiteX64" y="connsiteY64"/>
              </a:cxn>
              <a:cxn ang="65">
                <a:pos x="connsiteX65" y="connsiteY65"/>
              </a:cxn>
              <a:cxn ang="66">
                <a:pos x="connsiteX66" y="connsiteY66"/>
              </a:cxn>
              <a:cxn ang="67">
                <a:pos x="connsiteX67" y="connsiteY67"/>
              </a:cxn>
              <a:cxn ang="68">
                <a:pos x="connsiteX68" y="connsiteY68"/>
              </a:cxn>
              <a:cxn ang="69">
                <a:pos x="connsiteX69" y="connsiteY69"/>
              </a:cxn>
              <a:cxn ang="70">
                <a:pos x="connsiteX70" y="connsiteY70"/>
              </a:cxn>
              <a:cxn ang="71">
                <a:pos x="connsiteX71" y="connsiteY71"/>
              </a:cxn>
              <a:cxn ang="72">
                <a:pos x="connsiteX72" y="connsiteY72"/>
              </a:cxn>
              <a:cxn ang="73">
                <a:pos x="connsiteX73" y="connsiteY73"/>
              </a:cxn>
              <a:cxn ang="74">
                <a:pos x="connsiteX74" y="connsiteY74"/>
              </a:cxn>
              <a:cxn ang="75">
                <a:pos x="connsiteX75" y="connsiteY75"/>
              </a:cxn>
              <a:cxn ang="76">
                <a:pos x="connsiteX76" y="connsiteY76"/>
              </a:cxn>
              <a:cxn ang="77">
                <a:pos x="connsiteX77" y="connsiteY77"/>
              </a:cxn>
              <a:cxn ang="78">
                <a:pos x="connsiteX78" y="connsiteY78"/>
              </a:cxn>
              <a:cxn ang="79">
                <a:pos x="connsiteX79" y="connsiteY79"/>
              </a:cxn>
              <a:cxn ang="80">
                <a:pos x="connsiteX80" y="connsiteY80"/>
              </a:cxn>
              <a:cxn ang="81">
                <a:pos x="connsiteX81" y="connsiteY81"/>
              </a:cxn>
            </a:cxnLst>
            <a:rect l="l" t="t" r="r" b="b"/>
            <a:pathLst>
              <a:path w="6835140" h="798144">
                <a:moveTo>
                  <a:pt x="23622" y="0"/>
                </a:moveTo>
                <a:lnTo>
                  <a:pt x="45719" y="7620"/>
                </a:lnTo>
                <a:lnTo>
                  <a:pt x="70104" y="16002"/>
                </a:lnTo>
                <a:lnTo>
                  <a:pt x="96774" y="25146"/>
                </a:lnTo>
                <a:lnTo>
                  <a:pt x="125730" y="35814"/>
                </a:lnTo>
                <a:cubicBezTo>
                  <a:pt x="475830" y="168275"/>
                  <a:pt x="823887" y="315595"/>
                  <a:pt x="1192529" y="388620"/>
                </a:cubicBezTo>
                <a:lnTo>
                  <a:pt x="1233678" y="395478"/>
                </a:lnTo>
                <a:lnTo>
                  <a:pt x="1273301" y="400811"/>
                </a:lnTo>
                <a:cubicBezTo>
                  <a:pt x="1646593" y="447154"/>
                  <a:pt x="2010664" y="268897"/>
                  <a:pt x="2372106" y="227076"/>
                </a:cubicBezTo>
                <a:lnTo>
                  <a:pt x="2403348" y="224790"/>
                </a:lnTo>
                <a:lnTo>
                  <a:pt x="2433828" y="224028"/>
                </a:lnTo>
                <a:lnTo>
                  <a:pt x="2462784" y="224790"/>
                </a:lnTo>
                <a:cubicBezTo>
                  <a:pt x="2799537" y="239928"/>
                  <a:pt x="2776817" y="625259"/>
                  <a:pt x="2982468" y="593597"/>
                </a:cubicBezTo>
                <a:lnTo>
                  <a:pt x="2989326" y="592073"/>
                </a:lnTo>
                <a:lnTo>
                  <a:pt x="2996946" y="589788"/>
                </a:lnTo>
                <a:lnTo>
                  <a:pt x="3004565" y="588264"/>
                </a:lnTo>
                <a:lnTo>
                  <a:pt x="3011424" y="585215"/>
                </a:lnTo>
                <a:lnTo>
                  <a:pt x="3019044" y="582167"/>
                </a:lnTo>
                <a:cubicBezTo>
                  <a:pt x="3152495" y="514515"/>
                  <a:pt x="3243173" y="383501"/>
                  <a:pt x="3379470" y="318515"/>
                </a:cubicBezTo>
                <a:lnTo>
                  <a:pt x="3408426" y="303276"/>
                </a:lnTo>
                <a:cubicBezTo>
                  <a:pt x="3600793" y="212534"/>
                  <a:pt x="3778034" y="229692"/>
                  <a:pt x="3982212" y="279653"/>
                </a:cubicBezTo>
                <a:lnTo>
                  <a:pt x="4037838" y="293370"/>
                </a:lnTo>
                <a:lnTo>
                  <a:pt x="4095750" y="308609"/>
                </a:lnTo>
                <a:lnTo>
                  <a:pt x="4154424" y="326135"/>
                </a:lnTo>
                <a:lnTo>
                  <a:pt x="4214622" y="344423"/>
                </a:lnTo>
                <a:lnTo>
                  <a:pt x="4277106" y="363473"/>
                </a:lnTo>
                <a:cubicBezTo>
                  <a:pt x="4538193" y="446176"/>
                  <a:pt x="4795837" y="541731"/>
                  <a:pt x="5058918" y="617982"/>
                </a:cubicBezTo>
                <a:lnTo>
                  <a:pt x="5122926" y="636270"/>
                </a:lnTo>
                <a:lnTo>
                  <a:pt x="5185410" y="653034"/>
                </a:lnTo>
                <a:cubicBezTo>
                  <a:pt x="5355907" y="696010"/>
                  <a:pt x="5541403" y="737196"/>
                  <a:pt x="5718048" y="717041"/>
                </a:cubicBezTo>
                <a:lnTo>
                  <a:pt x="5764530" y="710946"/>
                </a:lnTo>
                <a:lnTo>
                  <a:pt x="5810250" y="703326"/>
                </a:lnTo>
                <a:lnTo>
                  <a:pt x="5855207" y="693420"/>
                </a:lnTo>
                <a:cubicBezTo>
                  <a:pt x="6175324" y="617575"/>
                  <a:pt x="6438379" y="434149"/>
                  <a:pt x="6713219" y="265176"/>
                </a:cubicBezTo>
                <a:lnTo>
                  <a:pt x="6737604" y="250697"/>
                </a:lnTo>
                <a:lnTo>
                  <a:pt x="6761226" y="238505"/>
                </a:lnTo>
                <a:lnTo>
                  <a:pt x="6782562" y="227076"/>
                </a:lnTo>
                <a:lnTo>
                  <a:pt x="6803136" y="217932"/>
                </a:lnTo>
                <a:lnTo>
                  <a:pt x="6835140" y="287273"/>
                </a:lnTo>
                <a:lnTo>
                  <a:pt x="6817614" y="294894"/>
                </a:lnTo>
                <a:lnTo>
                  <a:pt x="6797802" y="304800"/>
                </a:lnTo>
                <a:lnTo>
                  <a:pt x="6775704" y="316991"/>
                </a:lnTo>
                <a:lnTo>
                  <a:pt x="6752843" y="330708"/>
                </a:lnTo>
                <a:cubicBezTo>
                  <a:pt x="6482016" y="497128"/>
                  <a:pt x="6231737" y="670077"/>
                  <a:pt x="5919216" y="755903"/>
                </a:cubicBezTo>
                <a:lnTo>
                  <a:pt x="5871210" y="768096"/>
                </a:lnTo>
                <a:lnTo>
                  <a:pt x="5823204" y="778002"/>
                </a:lnTo>
                <a:lnTo>
                  <a:pt x="5773674" y="786384"/>
                </a:lnTo>
                <a:cubicBezTo>
                  <a:pt x="5605196" y="813358"/>
                  <a:pt x="5454243" y="791972"/>
                  <a:pt x="5289042" y="756665"/>
                </a:cubicBezTo>
                <a:lnTo>
                  <a:pt x="5228082" y="742188"/>
                </a:lnTo>
                <a:lnTo>
                  <a:pt x="5165598" y="726947"/>
                </a:lnTo>
                <a:cubicBezTo>
                  <a:pt x="4878032" y="650963"/>
                  <a:pt x="4598797" y="547725"/>
                  <a:pt x="4315968" y="456438"/>
                </a:cubicBezTo>
                <a:lnTo>
                  <a:pt x="4254246" y="435864"/>
                </a:lnTo>
                <a:lnTo>
                  <a:pt x="4193286" y="416814"/>
                </a:lnTo>
                <a:lnTo>
                  <a:pt x="4133850" y="399288"/>
                </a:lnTo>
                <a:lnTo>
                  <a:pt x="4075938" y="382523"/>
                </a:lnTo>
                <a:lnTo>
                  <a:pt x="4019550" y="367284"/>
                </a:lnTo>
                <a:cubicBezTo>
                  <a:pt x="3829291" y="319430"/>
                  <a:pt x="3654704" y="282028"/>
                  <a:pt x="3469386" y="359664"/>
                </a:cubicBezTo>
                <a:lnTo>
                  <a:pt x="3455670" y="365759"/>
                </a:lnTo>
                <a:lnTo>
                  <a:pt x="3442715" y="371856"/>
                </a:lnTo>
                <a:cubicBezTo>
                  <a:pt x="3290976" y="439140"/>
                  <a:pt x="3195167" y="578472"/>
                  <a:pt x="3057906" y="648462"/>
                </a:cubicBezTo>
                <a:lnTo>
                  <a:pt x="3047238" y="653034"/>
                </a:lnTo>
                <a:lnTo>
                  <a:pt x="3025902" y="660653"/>
                </a:lnTo>
                <a:lnTo>
                  <a:pt x="3014471" y="664464"/>
                </a:lnTo>
                <a:lnTo>
                  <a:pt x="3003803" y="666750"/>
                </a:lnTo>
                <a:cubicBezTo>
                  <a:pt x="2722930" y="714679"/>
                  <a:pt x="2745676" y="328523"/>
                  <a:pt x="2485644" y="303276"/>
                </a:cubicBezTo>
                <a:lnTo>
                  <a:pt x="2461259" y="300990"/>
                </a:lnTo>
                <a:lnTo>
                  <a:pt x="2435352" y="300228"/>
                </a:lnTo>
                <a:lnTo>
                  <a:pt x="2408682" y="300990"/>
                </a:lnTo>
                <a:lnTo>
                  <a:pt x="2379726" y="303276"/>
                </a:lnTo>
                <a:cubicBezTo>
                  <a:pt x="2240140" y="315988"/>
                  <a:pt x="2094547" y="360362"/>
                  <a:pt x="1959101" y="393191"/>
                </a:cubicBezTo>
                <a:lnTo>
                  <a:pt x="1879092" y="413003"/>
                </a:lnTo>
                <a:lnTo>
                  <a:pt x="1798320" y="432053"/>
                </a:lnTo>
                <a:cubicBezTo>
                  <a:pt x="1648358" y="465582"/>
                  <a:pt x="1497622" y="490702"/>
                  <a:pt x="1343406" y="483870"/>
                </a:cubicBezTo>
                <a:lnTo>
                  <a:pt x="1303020" y="480822"/>
                </a:lnTo>
                <a:lnTo>
                  <a:pt x="1262634" y="476250"/>
                </a:lnTo>
                <a:lnTo>
                  <a:pt x="1220724" y="470153"/>
                </a:lnTo>
                <a:cubicBezTo>
                  <a:pt x="840371" y="405104"/>
                  <a:pt x="461060" y="244068"/>
                  <a:pt x="99822" y="107441"/>
                </a:cubicBezTo>
                <a:lnTo>
                  <a:pt x="70866" y="97535"/>
                </a:lnTo>
                <a:lnTo>
                  <a:pt x="44958" y="87629"/>
                </a:lnTo>
                <a:lnTo>
                  <a:pt x="22097" y="80009"/>
                </a:lnTo>
                <a:lnTo>
                  <a:pt x="0" y="72390"/>
                </a:lnTo>
                <a:lnTo>
                  <a:pt x="23622" y="0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4049407" y="1895637"/>
            <a:ext cx="968502" cy="439003"/>
          </a:xfrm>
          <a:custGeom>
            <a:avLst/>
            <a:gdLst>
              <a:gd name="connsiteX0" fmla="*/ 55625 w 968502"/>
              <a:gd name="connsiteY0" fmla="*/ 34381 h 439003"/>
              <a:gd name="connsiteX1" fmla="*/ 116585 w 968502"/>
              <a:gd name="connsiteY1" fmla="*/ 67909 h 439003"/>
              <a:gd name="connsiteX2" fmla="*/ 146303 w 968502"/>
              <a:gd name="connsiteY2" fmla="*/ 84673 h 439003"/>
              <a:gd name="connsiteX3" fmla="*/ 176021 w 968502"/>
              <a:gd name="connsiteY3" fmla="*/ 100675 h 439003"/>
              <a:gd name="connsiteX4" fmla="*/ 463295 w 968502"/>
              <a:gd name="connsiteY4" fmla="*/ 205069 h 439003"/>
              <a:gd name="connsiteX5" fmla="*/ 473963 w 968502"/>
              <a:gd name="connsiteY5" fmla="*/ 205069 h 439003"/>
              <a:gd name="connsiteX6" fmla="*/ 625601 w 968502"/>
              <a:gd name="connsiteY6" fmla="*/ 55717 h 439003"/>
              <a:gd name="connsiteX7" fmla="*/ 633983 w 968502"/>
              <a:gd name="connsiteY7" fmla="*/ 46573 h 439003"/>
              <a:gd name="connsiteX8" fmla="*/ 652271 w 968502"/>
              <a:gd name="connsiteY8" fmla="*/ 29809 h 439003"/>
              <a:gd name="connsiteX9" fmla="*/ 966215 w 968502"/>
              <a:gd name="connsiteY9" fmla="*/ 385663 h 439003"/>
              <a:gd name="connsiteX10" fmla="*/ 967739 w 968502"/>
              <a:gd name="connsiteY10" fmla="*/ 387949 h 439003"/>
              <a:gd name="connsiteX11" fmla="*/ 968501 w 968502"/>
              <a:gd name="connsiteY11" fmla="*/ 389473 h 439003"/>
              <a:gd name="connsiteX12" fmla="*/ 865632 w 968502"/>
              <a:gd name="connsiteY12" fmla="*/ 439003 h 439003"/>
              <a:gd name="connsiteX13" fmla="*/ 863345 w 968502"/>
              <a:gd name="connsiteY13" fmla="*/ 434431 h 439003"/>
              <a:gd name="connsiteX14" fmla="*/ 861059 w 968502"/>
              <a:gd name="connsiteY14" fmla="*/ 430621 h 439003"/>
              <a:gd name="connsiteX15" fmla="*/ 803147 w 968502"/>
              <a:gd name="connsiteY15" fmla="*/ 272887 h 439003"/>
              <a:gd name="connsiteX16" fmla="*/ 791717 w 968502"/>
              <a:gd name="connsiteY16" fmla="*/ 244693 h 439003"/>
              <a:gd name="connsiteX17" fmla="*/ 780288 w 968502"/>
              <a:gd name="connsiteY17" fmla="*/ 217261 h 439003"/>
              <a:gd name="connsiteX18" fmla="*/ 721613 w 968502"/>
              <a:gd name="connsiteY18" fmla="*/ 114391 h 439003"/>
              <a:gd name="connsiteX19" fmla="*/ 720089 w 968502"/>
              <a:gd name="connsiteY19" fmla="*/ 112867 h 439003"/>
              <a:gd name="connsiteX20" fmla="*/ 723138 w 968502"/>
              <a:gd name="connsiteY20" fmla="*/ 113629 h 439003"/>
              <a:gd name="connsiteX21" fmla="*/ 732282 w 968502"/>
              <a:gd name="connsiteY21" fmla="*/ 113629 h 439003"/>
              <a:gd name="connsiteX22" fmla="*/ 733044 w 968502"/>
              <a:gd name="connsiteY22" fmla="*/ 112867 h 439003"/>
              <a:gd name="connsiteX23" fmla="*/ 734567 w 968502"/>
              <a:gd name="connsiteY23" fmla="*/ 112105 h 439003"/>
              <a:gd name="connsiteX24" fmla="*/ 735329 w 968502"/>
              <a:gd name="connsiteY24" fmla="*/ 111343 h 439003"/>
              <a:gd name="connsiteX25" fmla="*/ 730757 w 968502"/>
              <a:gd name="connsiteY25" fmla="*/ 113629 h 439003"/>
              <a:gd name="connsiteX26" fmla="*/ 498347 w 968502"/>
              <a:gd name="connsiteY26" fmla="*/ 316321 h 439003"/>
              <a:gd name="connsiteX27" fmla="*/ 490727 w 968502"/>
              <a:gd name="connsiteY27" fmla="*/ 317845 h 439003"/>
              <a:gd name="connsiteX28" fmla="*/ 481583 w 968502"/>
              <a:gd name="connsiteY28" fmla="*/ 318607 h 439003"/>
              <a:gd name="connsiteX29" fmla="*/ 91439 w 968502"/>
              <a:gd name="connsiteY29" fmla="*/ 184495 h 439003"/>
              <a:gd name="connsiteX30" fmla="*/ 0 w 968502"/>
              <a:gd name="connsiteY30" fmla="*/ 134203 h 439003"/>
              <a:gd name="connsiteX31" fmla="*/ 55625 w 968502"/>
              <a:gd name="connsiteY31" fmla="*/ 34381 h 4390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968502" h="439003">
                <a:moveTo>
                  <a:pt x="55625" y="34381"/>
                </a:moveTo>
                <a:lnTo>
                  <a:pt x="116585" y="67909"/>
                </a:lnTo>
                <a:lnTo>
                  <a:pt x="146303" y="84673"/>
                </a:lnTo>
                <a:lnTo>
                  <a:pt x="176021" y="100675"/>
                </a:lnTo>
                <a:cubicBezTo>
                  <a:pt x="256616" y="141848"/>
                  <a:pt x="369137" y="203278"/>
                  <a:pt x="463295" y="205069"/>
                </a:cubicBezTo>
                <a:lnTo>
                  <a:pt x="473963" y="205069"/>
                </a:lnTo>
                <a:cubicBezTo>
                  <a:pt x="530174" y="193207"/>
                  <a:pt x="585965" y="94198"/>
                  <a:pt x="625601" y="55717"/>
                </a:cubicBezTo>
                <a:lnTo>
                  <a:pt x="633983" y="46573"/>
                </a:lnTo>
                <a:lnTo>
                  <a:pt x="652271" y="29809"/>
                </a:lnTo>
                <a:cubicBezTo>
                  <a:pt x="834047" y="-112278"/>
                  <a:pt x="917384" y="280697"/>
                  <a:pt x="966215" y="385663"/>
                </a:cubicBezTo>
                <a:lnTo>
                  <a:pt x="967739" y="387949"/>
                </a:lnTo>
                <a:lnTo>
                  <a:pt x="968501" y="389473"/>
                </a:lnTo>
                <a:lnTo>
                  <a:pt x="865632" y="439003"/>
                </a:lnTo>
                <a:lnTo>
                  <a:pt x="863345" y="434431"/>
                </a:lnTo>
                <a:lnTo>
                  <a:pt x="861059" y="430621"/>
                </a:lnTo>
                <a:cubicBezTo>
                  <a:pt x="840180" y="378398"/>
                  <a:pt x="822807" y="325490"/>
                  <a:pt x="803147" y="272887"/>
                </a:cubicBezTo>
                <a:lnTo>
                  <a:pt x="791717" y="244693"/>
                </a:lnTo>
                <a:lnTo>
                  <a:pt x="780288" y="217261"/>
                </a:lnTo>
                <a:cubicBezTo>
                  <a:pt x="767295" y="186806"/>
                  <a:pt x="745401" y="137987"/>
                  <a:pt x="721613" y="114391"/>
                </a:cubicBezTo>
                <a:lnTo>
                  <a:pt x="720089" y="112867"/>
                </a:lnTo>
                <a:lnTo>
                  <a:pt x="723138" y="113629"/>
                </a:lnTo>
                <a:lnTo>
                  <a:pt x="732282" y="113629"/>
                </a:lnTo>
                <a:lnTo>
                  <a:pt x="733044" y="112867"/>
                </a:lnTo>
                <a:lnTo>
                  <a:pt x="734567" y="112105"/>
                </a:lnTo>
                <a:lnTo>
                  <a:pt x="735329" y="111343"/>
                </a:lnTo>
                <a:lnTo>
                  <a:pt x="730757" y="113629"/>
                </a:lnTo>
                <a:cubicBezTo>
                  <a:pt x="654634" y="180215"/>
                  <a:pt x="613092" y="290019"/>
                  <a:pt x="498347" y="316321"/>
                </a:cubicBezTo>
                <a:lnTo>
                  <a:pt x="490727" y="317845"/>
                </a:lnTo>
                <a:lnTo>
                  <a:pt x="481583" y="318607"/>
                </a:lnTo>
                <a:cubicBezTo>
                  <a:pt x="355930" y="328157"/>
                  <a:pt x="196634" y="241213"/>
                  <a:pt x="91439" y="184495"/>
                </a:cubicBezTo>
                <a:lnTo>
                  <a:pt x="0" y="134203"/>
                </a:lnTo>
                <a:lnTo>
                  <a:pt x="55625" y="34381"/>
                </a:ln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54200" y="2730500"/>
            <a:ext cx="5562600" cy="990600"/>
          </a:xfrm>
          <a:prstGeom prst="rect">
            <a:avLst/>
          </a:prstGeom>
          <a:noFill/>
        </p:spPr>
      </p:pic>
      <p:pic>
        <p:nvPicPr>
          <p:cNvPr id="22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78000" y="4051300"/>
            <a:ext cx="5638800" cy="5588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1816100" y="2768600"/>
            <a:ext cx="5499100" cy="901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7100"/>
              </a:lnSpc>
              <a:tabLst/>
            </a:pPr>
            <a:r>
              <a:rPr lang="en-US" altLang="zh-CN" sz="7200" dirty="0">
                <a:solidFill>
                  <a:srgbClr val="FF0000"/>
                </a:solidFill>
                <a:latin typeface="æ°å®ä½" pitchFamily="18" charset="0"/>
                <a:cs typeface="æ°å®ä½" pitchFamily="18" charset="0"/>
              </a:rPr>
              <a:t>高级软件工程</a:t>
            </a:r>
          </a:p>
        </p:txBody>
      </p:sp>
      <p:sp>
        <p:nvSpPr>
          <p:cNvPr id="24" name="TextBox 1"/>
          <p:cNvSpPr txBox="1"/>
          <p:nvPr/>
        </p:nvSpPr>
        <p:spPr>
          <a:xfrm>
            <a:off x="1295400" y="4076700"/>
            <a:ext cx="6155531" cy="54630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900"/>
              </a:lnSpc>
              <a:tabLst/>
            </a:pPr>
            <a:r>
              <a:rPr lang="en-US" altLang="zh-CN" sz="40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5 </a:t>
            </a:r>
            <a:r>
              <a:rPr lang="en-US" altLang="zh-CN" sz="4002" dirty="0" err="1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软件复用与软件构件技术</a:t>
            </a:r>
            <a:endParaRPr lang="en-US" altLang="zh-CN" sz="4002" dirty="0">
              <a:solidFill>
                <a:srgbClr val="000000"/>
              </a:solidFill>
              <a:latin typeface="SimHei" pitchFamily="18" charset="0"/>
              <a:cs typeface="SimHei" pitchFamily="18" charset="0"/>
            </a:endParaRPr>
          </a:p>
        </p:txBody>
      </p:sp>
      <p:sp>
        <p:nvSpPr>
          <p:cNvPr id="25" name="TextBox 1"/>
          <p:cNvSpPr txBox="1"/>
          <p:nvPr/>
        </p:nvSpPr>
        <p:spPr>
          <a:xfrm>
            <a:off x="1752600" y="5803900"/>
            <a:ext cx="3052118" cy="47320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/>
            </a:pPr>
            <a:r>
              <a:rPr lang="en-US" altLang="zh-CN" sz="2802" dirty="0" err="1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计算机学院</a:t>
            </a:r>
            <a:r>
              <a:rPr lang="en-US" altLang="zh-CN" sz="2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zh-CN" altLang="en-US" sz="2802" dirty="0">
                <a:solidFill>
                  <a:srgbClr val="000000"/>
                </a:solidFill>
                <a:latin typeface="Microsoft YaHei" pitchFamily="18" charset="0"/>
                <a:cs typeface="Times New Roman" pitchFamily="18" charset="0"/>
              </a:rPr>
              <a:t>李宏伟</a:t>
            </a:r>
            <a:endParaRPr lang="en-US" altLang="zh-CN" sz="2802" dirty="0">
              <a:solidFill>
                <a:srgbClr val="000000"/>
              </a:solidFill>
              <a:latin typeface="Microsoft YaHei" pitchFamily="18" charset="0"/>
              <a:cs typeface="Microsoft YaHei" pitchFamily="18" charset="0"/>
            </a:endParaRPr>
          </a:p>
        </p:txBody>
      </p:sp>
      <p:sp>
        <p:nvSpPr>
          <p:cNvPr id="26" name="TextBox 1"/>
          <p:cNvSpPr txBox="1"/>
          <p:nvPr/>
        </p:nvSpPr>
        <p:spPr>
          <a:xfrm>
            <a:off x="2616200" y="6223000"/>
            <a:ext cx="3868047" cy="51148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900"/>
              </a:lnSpc>
              <a:tabLst/>
            </a:pPr>
            <a:r>
              <a:rPr lang="en-US" altLang="zh-CN" sz="2802" b="1" u="sng" dirty="0" err="1">
                <a:solidFill>
                  <a:srgbClr val="00B200"/>
                </a:solidFill>
                <a:latin typeface="Comic Sans MS" pitchFamily="18" charset="0"/>
                <a:cs typeface="Comic Sans MS" pitchFamily="18" charset="0"/>
              </a:rPr>
              <a:t>lihongwei@jxnu.edu.cn</a:t>
            </a:r>
            <a:endParaRPr lang="en-US" altLang="zh-CN" sz="2802" b="1" u="sng" dirty="0">
              <a:solidFill>
                <a:srgbClr val="00B200"/>
              </a:solidFill>
              <a:latin typeface="Comic Sans MS" pitchFamily="18" charset="0"/>
              <a:cs typeface="Comic Sans MS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25400"/>
            <a:ext cx="9105900" cy="67691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1409700" y="101600"/>
            <a:ext cx="6375400" cy="698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500"/>
              </a:lnSpc>
              <a:tabLst/>
            </a:pPr>
            <a:r>
              <a:rPr lang="en-US" altLang="zh-CN" sz="4002" b="1" dirty="0">
                <a:solidFill>
                  <a:srgbClr val="3D00EA"/>
                </a:solidFill>
                <a:latin typeface="å¾®è½¯éé»" pitchFamily="18" charset="0"/>
                <a:cs typeface="å¾®è½¯éé»" pitchFamily="18" charset="0"/>
              </a:rPr>
              <a:t>生成式复用：一个</a:t>
            </a:r>
            <a:r>
              <a:rPr lang="en-US" altLang="zh-CN" sz="4002" b="1" dirty="0">
                <a:solidFill>
                  <a:srgbClr val="3D00EA"/>
                </a:solidFill>
                <a:latin typeface="Comic Sans MS" pitchFamily="18" charset="0"/>
                <a:cs typeface="Comic Sans MS" pitchFamily="18" charset="0"/>
              </a:rPr>
              <a:t>XVCL</a:t>
            </a:r>
            <a:r>
              <a:rPr lang="en-US" altLang="zh-CN" sz="4002" b="1" dirty="0">
                <a:solidFill>
                  <a:srgbClr val="3D00EA"/>
                </a:solidFill>
                <a:latin typeface="å¾®è½¯éé»" pitchFamily="18" charset="0"/>
                <a:cs typeface="å¾®è½¯éé»" pitchFamily="18" charset="0"/>
              </a:rPr>
              <a:t>例子</a:t>
            </a:r>
          </a:p>
        </p:txBody>
      </p:sp>
      <p:sp>
        <p:nvSpPr>
          <p:cNvPr id="3" name="TextBox 1"/>
          <p:cNvSpPr txBox="1"/>
          <p:nvPr/>
        </p:nvSpPr>
        <p:spPr>
          <a:xfrm>
            <a:off x="5638800" y="1054100"/>
            <a:ext cx="2527300" cy="342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                <a:tab pos="114300" algn="l"/>
              </a:tabLst>
            </a:pPr>
            <a:r>
              <a:rPr lang="en-US" altLang="zh-CN" sz="1398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altLang="zh-CN" sz="12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lass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SavingsAccount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{</a:t>
            </a:r>
          </a:p>
          <a:p>
            <a:pPr>
              <a:lnSpc>
                <a:spcPts val="1400"/>
              </a:lnSpc>
              <a:tabLst>
                <a:tab pos="114300" algn="l"/>
              </a:tabLst>
            </a:pPr>
            <a:r>
              <a:rPr lang="en-US" altLang="zh-CN" dirty="0"/>
              <a:t>	</a:t>
            </a:r>
            <a:r>
              <a:rPr lang="en-US" altLang="zh-CN" sz="12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public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static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void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main(String[]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args)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{</a:t>
            </a:r>
          </a:p>
        </p:txBody>
      </p:sp>
      <p:sp>
        <p:nvSpPr>
          <p:cNvPr id="4" name="TextBox 1"/>
          <p:cNvSpPr txBox="1"/>
          <p:nvPr/>
        </p:nvSpPr>
        <p:spPr>
          <a:xfrm>
            <a:off x="5905500" y="1447800"/>
            <a:ext cx="2768600" cy="317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00"/>
              </a:lnSpc>
              <a:tabLst/>
            </a:pPr>
            <a:r>
              <a:rPr lang="en-US" altLang="zh-CN" sz="12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System.out.println(“This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is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bank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account”);</a:t>
            </a:r>
          </a:p>
          <a:p>
            <a:pPr>
              <a:lnSpc>
                <a:spcPts val="1400"/>
              </a:lnSpc>
              <a:tabLst/>
            </a:pPr>
            <a:r>
              <a:rPr lang="en-US" altLang="zh-CN" sz="12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System.out.println(“Savings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Account”);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5753100" y="1803400"/>
            <a:ext cx="63500" cy="127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00"/>
              </a:lnSpc>
              <a:tabLst/>
            </a:pPr>
            <a:r>
              <a:rPr lang="en-US" altLang="zh-CN" sz="12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}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5638800" y="1993900"/>
            <a:ext cx="63500" cy="127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00"/>
              </a:lnSpc>
              <a:tabLst/>
            </a:pPr>
            <a:r>
              <a:rPr lang="en-US" altLang="zh-CN" sz="12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}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355600" y="863600"/>
            <a:ext cx="3924300" cy="584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                <a:tab pos="177800" algn="l"/>
              </a:tabLst>
            </a:pPr>
            <a:r>
              <a:rPr lang="en-US" altLang="zh-CN" sz="1398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SPC</a:t>
            </a:r>
          </a:p>
          <a:p>
            <a:pPr>
              <a:lnSpc>
                <a:spcPts val="1600"/>
              </a:lnSpc>
              <a:tabLst>
                <a:tab pos="177800" algn="l"/>
              </a:tabLst>
            </a:pPr>
            <a:r>
              <a:rPr lang="en-US" altLang="zh-CN" dirty="0"/>
              <a:t>	</a:t>
            </a:r>
            <a:r>
              <a:rPr lang="en-US" altLang="zh-CN" sz="1398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&lt;</a:t>
            </a:r>
            <a:r>
              <a:rPr lang="en-US" altLang="zh-CN" sz="1398" b="1" dirty="0">
                <a:solidFill>
                  <a:srgbClr val="FF3300"/>
                </a:solidFill>
                <a:latin typeface="Times New Roman" pitchFamily="18" charset="0"/>
                <a:cs typeface="Times New Roman" pitchFamily="18" charset="0"/>
              </a:rPr>
              <a:t>set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398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className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398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398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SavingsAccount,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398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CurrentAccount,</a:t>
            </a:r>
          </a:p>
          <a:p>
            <a:pPr>
              <a:lnSpc>
                <a:spcPts val="1600"/>
              </a:lnSpc>
              <a:tabLst>
                <a:tab pos="177800" algn="l"/>
              </a:tabLst>
            </a:pPr>
            <a:r>
              <a:rPr lang="en-US" altLang="zh-CN" sz="1398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LoanAccount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398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/&gt;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533400" y="1511300"/>
            <a:ext cx="2895600" cy="584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                <a:tab pos="177800" algn="l"/>
              </a:tabLst>
            </a:pPr>
            <a:r>
              <a:rPr lang="en-US" altLang="zh-CN" sz="1398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&lt;</a:t>
            </a:r>
            <a:r>
              <a:rPr lang="en-US" altLang="zh-CN" sz="1398" b="1" dirty="0">
                <a:solidFill>
                  <a:srgbClr val="FF3300"/>
                </a:solidFill>
                <a:latin typeface="Times New Roman" pitchFamily="18" charset="0"/>
                <a:cs typeface="Times New Roman" pitchFamily="18" charset="0"/>
              </a:rPr>
              <a:t>set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398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common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398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398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This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398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is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398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398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bank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398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account/&gt;</a:t>
            </a:r>
          </a:p>
          <a:p>
            <a:pPr>
              <a:lnSpc>
                <a:spcPts val="1600"/>
              </a:lnSpc>
              <a:tabLst>
                <a:tab pos="177800" algn="l"/>
              </a:tabLst>
            </a:pPr>
            <a:r>
              <a:rPr lang="en-US" altLang="zh-CN" sz="1398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&lt;</a:t>
            </a:r>
            <a:r>
              <a:rPr lang="en-US" altLang="zh-CN" sz="1398" b="1" dirty="0">
                <a:solidFill>
                  <a:srgbClr val="0033CC"/>
                </a:solidFill>
                <a:latin typeface="Times New Roman" pitchFamily="18" charset="0"/>
                <a:cs typeface="Times New Roman" pitchFamily="18" charset="0"/>
              </a:rPr>
              <a:t>while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398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className&gt;</a:t>
            </a:r>
          </a:p>
          <a:p>
            <a:pPr>
              <a:lnSpc>
                <a:spcPts val="1600"/>
              </a:lnSpc>
              <a:tabLst>
                <a:tab pos="177800" algn="l"/>
              </a:tabLst>
            </a:pPr>
            <a:r>
              <a:rPr lang="en-US" altLang="zh-CN" dirty="0"/>
              <a:t>	</a:t>
            </a:r>
            <a:r>
              <a:rPr lang="en-US" altLang="zh-CN" sz="1398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&lt;</a:t>
            </a:r>
            <a:r>
              <a:rPr lang="en-US" altLang="zh-CN" sz="1398" b="1" dirty="0">
                <a:solidFill>
                  <a:srgbClr val="CC00CC"/>
                </a:solidFill>
                <a:latin typeface="Times New Roman" pitchFamily="18" charset="0"/>
                <a:cs typeface="Times New Roman" pitchFamily="18" charset="0"/>
              </a:rPr>
              <a:t>select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398" b="1" dirty="0">
                <a:solidFill>
                  <a:srgbClr val="CC00CC"/>
                </a:solidFill>
                <a:latin typeface="Times New Roman" pitchFamily="18" charset="0"/>
                <a:cs typeface="Times New Roman" pitchFamily="18" charset="0"/>
              </a:rPr>
              <a:t>option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398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398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className&gt;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355600" y="2260600"/>
            <a:ext cx="4559300" cy="3733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                <a:tab pos="38100" algn="l"/>
                <a:tab pos="152400" algn="l"/>
                <a:tab pos="228600" algn="l"/>
                <a:tab pos="342900" algn="l"/>
                <a:tab pos="444500" algn="l"/>
                <a:tab pos="457200" algn="l"/>
                <a:tab pos="584200" algn="l"/>
                <a:tab pos="622300" algn="l"/>
                <a:tab pos="800100" algn="l"/>
              </a:tabLst>
            </a:pPr>
            <a:r>
              <a:rPr lang="en-US" altLang="zh-CN" dirty="0"/>
              <a:t>						</a:t>
            </a:r>
            <a:r>
              <a:rPr lang="en-US" altLang="zh-CN" sz="1398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&lt;</a:t>
            </a:r>
            <a:r>
              <a:rPr lang="en-US" altLang="zh-CN" sz="1398" b="1" dirty="0">
                <a:solidFill>
                  <a:srgbClr val="CC00CC"/>
                </a:solidFill>
                <a:latin typeface="Times New Roman" pitchFamily="18" charset="0"/>
                <a:cs typeface="Times New Roman" pitchFamily="18" charset="0"/>
              </a:rPr>
              <a:t>option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398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SavingsAccount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398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&gt;</a:t>
            </a:r>
          </a:p>
          <a:p>
            <a:pPr>
              <a:lnSpc>
                <a:spcPts val="1600"/>
              </a:lnSpc>
              <a:tabLst>
                <a:tab pos="38100" algn="l"/>
                <a:tab pos="152400" algn="l"/>
                <a:tab pos="228600" algn="l"/>
                <a:tab pos="342900" algn="l"/>
                <a:tab pos="444500" algn="l"/>
                <a:tab pos="457200" algn="l"/>
                <a:tab pos="584200" algn="l"/>
                <a:tab pos="622300" algn="l"/>
                <a:tab pos="800100" algn="l"/>
              </a:tabLst>
            </a:pPr>
            <a:r>
              <a:rPr lang="en-US" altLang="zh-CN" dirty="0"/>
              <a:t>							</a:t>
            </a:r>
            <a:r>
              <a:rPr lang="en-US" altLang="zh-CN" sz="1398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&lt;</a:t>
            </a:r>
            <a:r>
              <a:rPr lang="en-US" altLang="zh-CN" sz="1398" b="1" dirty="0">
                <a:solidFill>
                  <a:srgbClr val="FF3300"/>
                </a:solidFill>
                <a:latin typeface="Times New Roman" pitchFamily="18" charset="0"/>
                <a:cs typeface="Times New Roman" pitchFamily="18" charset="0"/>
              </a:rPr>
              <a:t>set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398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messages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398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398" b="1" dirty="0">
                <a:solidFill>
                  <a:srgbClr val="FF3300"/>
                </a:solidFill>
                <a:latin typeface="Times New Roman" pitchFamily="18" charset="0"/>
                <a:cs typeface="Times New Roman" pitchFamily="18" charset="0"/>
              </a:rPr>
              <a:t>@common,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398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SavingsAccount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398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/&gt;</a:t>
            </a:r>
          </a:p>
          <a:p>
            <a:pPr>
              <a:lnSpc>
                <a:spcPts val="1600"/>
              </a:lnSpc>
              <a:tabLst>
                <a:tab pos="38100" algn="l"/>
                <a:tab pos="152400" algn="l"/>
                <a:tab pos="228600" algn="l"/>
                <a:tab pos="342900" algn="l"/>
                <a:tab pos="444500" algn="l"/>
                <a:tab pos="457200" algn="l"/>
                <a:tab pos="584200" algn="l"/>
                <a:tab pos="622300" algn="l"/>
                <a:tab pos="800100" algn="l"/>
              </a:tabLst>
            </a:pPr>
            <a:r>
              <a:rPr lang="en-US" altLang="zh-CN" dirty="0"/>
              <a:t>									</a:t>
            </a:r>
            <a:r>
              <a:rPr lang="en-US" altLang="zh-CN" sz="1398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&lt;</a:t>
            </a:r>
            <a:r>
              <a:rPr lang="en-US" altLang="zh-CN" sz="1398" b="1" dirty="0">
                <a:solidFill>
                  <a:srgbClr val="FF3300"/>
                </a:solidFill>
                <a:latin typeface="Times New Roman" pitchFamily="18" charset="0"/>
                <a:cs typeface="Times New Roman" pitchFamily="18" charset="0"/>
              </a:rPr>
              <a:t>adapt</a:t>
            </a:r>
            <a:r>
              <a:rPr lang="en-US" altLang="zh-CN" sz="1398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Account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398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/&gt;</a:t>
            </a:r>
          </a:p>
          <a:p>
            <a:pPr>
              <a:lnSpc>
                <a:spcPts val="1600"/>
              </a:lnSpc>
              <a:tabLst>
                <a:tab pos="38100" algn="l"/>
                <a:tab pos="152400" algn="l"/>
                <a:tab pos="228600" algn="l"/>
                <a:tab pos="342900" algn="l"/>
                <a:tab pos="444500" algn="l"/>
                <a:tab pos="457200" algn="l"/>
                <a:tab pos="584200" algn="l"/>
                <a:tab pos="622300" algn="l"/>
                <a:tab pos="800100" algn="l"/>
              </a:tabLst>
            </a:pPr>
            <a:r>
              <a:rPr lang="en-US" altLang="zh-CN" dirty="0"/>
              <a:t>						</a:t>
            </a:r>
            <a:r>
              <a:rPr lang="en-US" altLang="zh-CN" sz="1398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&lt;</a:t>
            </a:r>
            <a:r>
              <a:rPr lang="en-US" altLang="zh-CN" sz="1398" b="1" dirty="0">
                <a:solidFill>
                  <a:srgbClr val="CC00CC"/>
                </a:solidFill>
                <a:latin typeface="Times New Roman" pitchFamily="18" charset="0"/>
                <a:cs typeface="Times New Roman" pitchFamily="18" charset="0"/>
              </a:rPr>
              <a:t>option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398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CurrentAccount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398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&gt;</a:t>
            </a:r>
          </a:p>
          <a:p>
            <a:pPr>
              <a:lnSpc>
                <a:spcPts val="1600"/>
              </a:lnSpc>
              <a:tabLst>
                <a:tab pos="38100" algn="l"/>
                <a:tab pos="152400" algn="l"/>
                <a:tab pos="228600" algn="l"/>
                <a:tab pos="342900" algn="l"/>
                <a:tab pos="444500" algn="l"/>
                <a:tab pos="457200" algn="l"/>
                <a:tab pos="584200" algn="l"/>
                <a:tab pos="622300" algn="l"/>
                <a:tab pos="800100" algn="l"/>
              </a:tabLst>
            </a:pPr>
            <a:r>
              <a:rPr lang="en-US" altLang="zh-CN" dirty="0"/>
              <a:t>								</a:t>
            </a:r>
            <a:r>
              <a:rPr lang="en-US" altLang="zh-CN" sz="1398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&lt;</a:t>
            </a:r>
            <a:r>
              <a:rPr lang="en-US" altLang="zh-CN" sz="1398" b="1" dirty="0">
                <a:solidFill>
                  <a:srgbClr val="FF3300"/>
                </a:solidFill>
                <a:latin typeface="Times New Roman" pitchFamily="18" charset="0"/>
                <a:cs typeface="Times New Roman" pitchFamily="18" charset="0"/>
              </a:rPr>
              <a:t>set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398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messages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398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398" b="1" dirty="0">
                <a:solidFill>
                  <a:srgbClr val="FF3300"/>
                </a:solidFill>
                <a:latin typeface="Times New Roman" pitchFamily="18" charset="0"/>
                <a:cs typeface="Times New Roman" pitchFamily="18" charset="0"/>
              </a:rPr>
              <a:t>@common</a:t>
            </a:r>
            <a:r>
              <a:rPr lang="en-US" altLang="zh-CN" sz="1398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,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398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CurrentAccount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398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/&gt;</a:t>
            </a:r>
          </a:p>
          <a:p>
            <a:pPr>
              <a:lnSpc>
                <a:spcPts val="1600"/>
              </a:lnSpc>
              <a:tabLst>
                <a:tab pos="38100" algn="l"/>
                <a:tab pos="152400" algn="l"/>
                <a:tab pos="228600" algn="l"/>
                <a:tab pos="342900" algn="l"/>
                <a:tab pos="444500" algn="l"/>
                <a:tab pos="457200" algn="l"/>
                <a:tab pos="584200" algn="l"/>
                <a:tab pos="622300" algn="l"/>
                <a:tab pos="800100" algn="l"/>
              </a:tabLst>
            </a:pPr>
            <a:r>
              <a:rPr lang="en-US" altLang="zh-CN" dirty="0"/>
              <a:t>									</a:t>
            </a:r>
            <a:r>
              <a:rPr lang="en-US" altLang="zh-CN" sz="1398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&lt;</a:t>
            </a:r>
            <a:r>
              <a:rPr lang="en-US" altLang="zh-CN" sz="1398" b="1" dirty="0">
                <a:solidFill>
                  <a:srgbClr val="FF3300"/>
                </a:solidFill>
                <a:latin typeface="Times New Roman" pitchFamily="18" charset="0"/>
                <a:cs typeface="Times New Roman" pitchFamily="18" charset="0"/>
              </a:rPr>
              <a:t>adapt</a:t>
            </a:r>
            <a:r>
              <a:rPr lang="en-US" altLang="zh-CN" sz="1398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Account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398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/&gt;</a:t>
            </a:r>
          </a:p>
          <a:p>
            <a:pPr>
              <a:lnSpc>
                <a:spcPts val="1600"/>
              </a:lnSpc>
              <a:tabLst>
                <a:tab pos="38100" algn="l"/>
                <a:tab pos="152400" algn="l"/>
                <a:tab pos="228600" algn="l"/>
                <a:tab pos="342900" algn="l"/>
                <a:tab pos="444500" algn="l"/>
                <a:tab pos="457200" algn="l"/>
                <a:tab pos="584200" algn="l"/>
                <a:tab pos="622300" algn="l"/>
                <a:tab pos="800100" algn="l"/>
              </a:tabLst>
            </a:pPr>
            <a:r>
              <a:rPr lang="en-US" altLang="zh-CN" dirty="0"/>
              <a:t>						</a:t>
            </a:r>
            <a:r>
              <a:rPr lang="en-US" altLang="zh-CN" sz="1398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&lt;</a:t>
            </a:r>
            <a:r>
              <a:rPr lang="en-US" altLang="zh-CN" sz="1398" b="1" dirty="0">
                <a:solidFill>
                  <a:srgbClr val="CC00CC"/>
                </a:solidFill>
                <a:latin typeface="Times New Roman" pitchFamily="18" charset="0"/>
                <a:cs typeface="Times New Roman" pitchFamily="18" charset="0"/>
              </a:rPr>
              <a:t>option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398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LoanAccount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398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&gt;</a:t>
            </a:r>
          </a:p>
          <a:p>
            <a:pPr>
              <a:lnSpc>
                <a:spcPts val="1600"/>
              </a:lnSpc>
              <a:tabLst>
                <a:tab pos="38100" algn="l"/>
                <a:tab pos="152400" algn="l"/>
                <a:tab pos="228600" algn="l"/>
                <a:tab pos="342900" algn="l"/>
                <a:tab pos="444500" algn="l"/>
                <a:tab pos="457200" algn="l"/>
                <a:tab pos="584200" algn="l"/>
                <a:tab pos="622300" algn="l"/>
                <a:tab pos="800100" algn="l"/>
              </a:tabLst>
            </a:pPr>
            <a:r>
              <a:rPr lang="en-US" altLang="zh-CN" dirty="0"/>
              <a:t>								</a:t>
            </a:r>
            <a:r>
              <a:rPr lang="en-US" altLang="zh-CN" sz="1398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&lt;</a:t>
            </a:r>
            <a:r>
              <a:rPr lang="en-US" altLang="zh-CN" sz="1398" b="1" dirty="0">
                <a:solidFill>
                  <a:srgbClr val="FF3300"/>
                </a:solidFill>
                <a:latin typeface="Times New Roman" pitchFamily="18" charset="0"/>
                <a:cs typeface="Times New Roman" pitchFamily="18" charset="0"/>
              </a:rPr>
              <a:t>set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398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messages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398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398" b="1" dirty="0">
                <a:solidFill>
                  <a:srgbClr val="FF3300"/>
                </a:solidFill>
                <a:latin typeface="Times New Roman" pitchFamily="18" charset="0"/>
                <a:cs typeface="Times New Roman" pitchFamily="18" charset="0"/>
              </a:rPr>
              <a:t>@common</a:t>
            </a:r>
            <a:r>
              <a:rPr lang="en-US" altLang="zh-CN" sz="1398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,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398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LoanAccount,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398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Interest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398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/&gt;</a:t>
            </a:r>
          </a:p>
          <a:p>
            <a:pPr>
              <a:lnSpc>
                <a:spcPts val="1600"/>
              </a:lnSpc>
              <a:tabLst>
                <a:tab pos="38100" algn="l"/>
                <a:tab pos="152400" algn="l"/>
                <a:tab pos="228600" algn="l"/>
                <a:tab pos="342900" algn="l"/>
                <a:tab pos="444500" algn="l"/>
                <a:tab pos="457200" algn="l"/>
                <a:tab pos="584200" algn="l"/>
                <a:tab pos="622300" algn="l"/>
                <a:tab pos="800100" algn="l"/>
              </a:tabLst>
            </a:pPr>
            <a:r>
              <a:rPr lang="en-US" altLang="zh-CN" dirty="0"/>
              <a:t>									</a:t>
            </a:r>
            <a:r>
              <a:rPr lang="en-US" altLang="zh-CN" sz="1398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&lt;</a:t>
            </a:r>
            <a:r>
              <a:rPr lang="en-US" altLang="zh-CN" sz="1398" b="1" dirty="0">
                <a:solidFill>
                  <a:srgbClr val="FF3300"/>
                </a:solidFill>
                <a:latin typeface="Times New Roman" pitchFamily="18" charset="0"/>
                <a:cs typeface="Times New Roman" pitchFamily="18" charset="0"/>
              </a:rPr>
              <a:t>adapt</a:t>
            </a:r>
            <a:r>
              <a:rPr lang="en-US" altLang="zh-CN" sz="1398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Account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398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/&gt;</a:t>
            </a:r>
          </a:p>
          <a:p>
            <a:pPr>
              <a:lnSpc>
                <a:spcPts val="1600"/>
              </a:lnSpc>
              <a:tabLst>
                <a:tab pos="38100" algn="l"/>
                <a:tab pos="152400" algn="l"/>
                <a:tab pos="228600" algn="l"/>
                <a:tab pos="342900" algn="l"/>
                <a:tab pos="444500" algn="l"/>
                <a:tab pos="457200" algn="l"/>
                <a:tab pos="584200" algn="l"/>
                <a:tab pos="622300" algn="l"/>
                <a:tab pos="800100" algn="l"/>
              </a:tabLst>
            </a:pPr>
            <a:r>
              <a:rPr lang="en-US" altLang="zh-CN" dirty="0"/>
              <a:t>					</a:t>
            </a:r>
            <a:r>
              <a:rPr lang="en-US" altLang="zh-CN" sz="1398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&lt;/select&gt;</a:t>
            </a:r>
          </a:p>
          <a:p>
            <a:pPr>
              <a:lnSpc>
                <a:spcPts val="1600"/>
              </a:lnSpc>
              <a:tabLst>
                <a:tab pos="38100" algn="l"/>
                <a:tab pos="152400" algn="l"/>
                <a:tab pos="228600" algn="l"/>
                <a:tab pos="342900" algn="l"/>
                <a:tab pos="444500" algn="l"/>
                <a:tab pos="457200" algn="l"/>
                <a:tab pos="584200" algn="l"/>
                <a:tab pos="622300" algn="l"/>
                <a:tab pos="800100" algn="l"/>
              </a:tabLst>
            </a:pPr>
            <a:r>
              <a:rPr lang="en-US" altLang="zh-CN" sz="1398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&lt;/while&gt;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600"/>
              </a:lnSpc>
              <a:tabLst>
                <a:tab pos="38100" algn="l"/>
                <a:tab pos="152400" algn="l"/>
                <a:tab pos="228600" algn="l"/>
                <a:tab pos="342900" algn="l"/>
                <a:tab pos="444500" algn="l"/>
                <a:tab pos="457200" algn="l"/>
                <a:tab pos="584200" algn="l"/>
                <a:tab pos="622300" algn="l"/>
                <a:tab pos="800100" algn="l"/>
              </a:tabLst>
            </a:pPr>
            <a:r>
              <a:rPr lang="en-US" altLang="zh-CN" dirty="0"/>
              <a:t>	</a:t>
            </a:r>
            <a:r>
              <a:rPr lang="en-US" altLang="zh-CN" sz="12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Account</a:t>
            </a:r>
          </a:p>
          <a:p>
            <a:pPr>
              <a:lnSpc>
                <a:spcPts val="1400"/>
              </a:lnSpc>
              <a:tabLst>
                <a:tab pos="38100" algn="l"/>
                <a:tab pos="152400" algn="l"/>
                <a:tab pos="228600" algn="l"/>
                <a:tab pos="342900" algn="l"/>
                <a:tab pos="444500" algn="l"/>
                <a:tab pos="457200" algn="l"/>
                <a:tab pos="584200" algn="l"/>
                <a:tab pos="622300" algn="l"/>
                <a:tab pos="800100" algn="l"/>
              </a:tabLst>
            </a:pPr>
            <a:r>
              <a:rPr lang="en-US" altLang="zh-CN" dirty="0"/>
              <a:t>	</a:t>
            </a:r>
            <a:r>
              <a:rPr lang="en-US" altLang="zh-CN" sz="1200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class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@className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00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{</a:t>
            </a:r>
          </a:p>
          <a:p>
            <a:pPr>
              <a:lnSpc>
                <a:spcPts val="1400"/>
              </a:lnSpc>
              <a:tabLst>
                <a:tab pos="38100" algn="l"/>
                <a:tab pos="152400" algn="l"/>
                <a:tab pos="228600" algn="l"/>
                <a:tab pos="342900" algn="l"/>
                <a:tab pos="444500" algn="l"/>
                <a:tab pos="457200" algn="l"/>
                <a:tab pos="584200" algn="l"/>
                <a:tab pos="622300" algn="l"/>
                <a:tab pos="800100" algn="l"/>
              </a:tabLst>
            </a:pPr>
            <a:r>
              <a:rPr lang="en-US" altLang="zh-CN" dirty="0"/>
              <a:t>		</a:t>
            </a:r>
            <a:r>
              <a:rPr lang="en-US" altLang="zh-CN" sz="1200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public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static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void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main(String[]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args)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00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{</a:t>
            </a:r>
          </a:p>
          <a:p>
            <a:pPr>
              <a:lnSpc>
                <a:spcPts val="1400"/>
              </a:lnSpc>
              <a:tabLst>
                <a:tab pos="38100" algn="l"/>
                <a:tab pos="152400" algn="l"/>
                <a:tab pos="228600" algn="l"/>
                <a:tab pos="342900" algn="l"/>
                <a:tab pos="444500" algn="l"/>
                <a:tab pos="457200" algn="l"/>
                <a:tab pos="584200" algn="l"/>
                <a:tab pos="622300" algn="l"/>
                <a:tab pos="800100" algn="l"/>
              </a:tabLst>
            </a:pPr>
            <a:r>
              <a:rPr lang="en-US" altLang="zh-CN" dirty="0"/>
              <a:t>			</a:t>
            </a:r>
            <a:r>
              <a:rPr lang="en-US" altLang="zh-CN" sz="12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&lt;</a:t>
            </a:r>
            <a:r>
              <a:rPr lang="en-US" altLang="zh-CN" sz="1200" b="1" dirty="0">
                <a:solidFill>
                  <a:srgbClr val="0033CC"/>
                </a:solidFill>
                <a:latin typeface="Times New Roman" pitchFamily="18" charset="0"/>
                <a:cs typeface="Times New Roman" pitchFamily="18" charset="0"/>
              </a:rPr>
              <a:t>while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messages&gt;</a:t>
            </a:r>
          </a:p>
          <a:p>
            <a:pPr>
              <a:lnSpc>
                <a:spcPts val="1400"/>
              </a:lnSpc>
              <a:tabLst>
                <a:tab pos="38100" algn="l"/>
                <a:tab pos="152400" algn="l"/>
                <a:tab pos="228600" algn="l"/>
                <a:tab pos="342900" algn="l"/>
                <a:tab pos="444500" algn="l"/>
                <a:tab pos="457200" algn="l"/>
                <a:tab pos="584200" algn="l"/>
                <a:tab pos="622300" algn="l"/>
                <a:tab pos="800100" algn="l"/>
              </a:tabLst>
            </a:pPr>
            <a:r>
              <a:rPr lang="en-US" altLang="zh-CN" dirty="0"/>
              <a:t>				</a:t>
            </a:r>
            <a:r>
              <a:rPr lang="en-US" altLang="zh-CN" sz="1200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System.out.println(“</a:t>
            </a:r>
            <a:r>
              <a:rPr lang="en-US" altLang="zh-CN" sz="1200" b="1" dirty="0">
                <a:solidFill>
                  <a:srgbClr val="FF3300"/>
                </a:solidFill>
                <a:latin typeface="Times New Roman" pitchFamily="18" charset="0"/>
                <a:cs typeface="Times New Roman" pitchFamily="18" charset="0"/>
              </a:rPr>
              <a:t>@messages</a:t>
            </a:r>
            <a:r>
              <a:rPr lang="en-US" altLang="zh-CN" sz="1200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”);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508000" y="5918200"/>
            <a:ext cx="584200" cy="317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00"/>
              </a:lnSpc>
              <a:tabLst>
                <a:tab pos="38100" algn="l"/>
              </a:tabLst>
            </a:pPr>
            <a:r>
              <a:rPr lang="en-US" altLang="zh-CN" dirty="0"/>
              <a:t>	</a:t>
            </a:r>
            <a:r>
              <a:rPr lang="en-US" altLang="zh-CN" sz="12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&lt;/while&gt;</a:t>
            </a:r>
          </a:p>
          <a:p>
            <a:pPr>
              <a:lnSpc>
                <a:spcPts val="1400"/>
              </a:lnSpc>
              <a:tabLst>
                <a:tab pos="38100" algn="l"/>
              </a:tabLst>
            </a:pPr>
            <a:r>
              <a:rPr lang="en-US" altLang="zh-CN" sz="1200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}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393700" y="6286500"/>
            <a:ext cx="50800" cy="127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00"/>
              </a:lnSpc>
              <a:tabLst/>
            </a:pPr>
            <a:r>
              <a:rPr lang="en-US" altLang="zh-CN" sz="1200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}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5600700" y="2413000"/>
            <a:ext cx="3060700" cy="3517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                <a:tab pos="25400" algn="l"/>
                <a:tab pos="139700" algn="l"/>
                <a:tab pos="292100" algn="l"/>
              </a:tabLst>
            </a:pPr>
            <a:r>
              <a:rPr lang="en-US" altLang="zh-CN" dirty="0"/>
              <a:t>	</a:t>
            </a:r>
            <a:r>
              <a:rPr lang="en-US" altLang="zh-CN" sz="1398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altLang="zh-CN" sz="12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lass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CurrentAccount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{</a:t>
            </a:r>
          </a:p>
          <a:p>
            <a:pPr>
              <a:lnSpc>
                <a:spcPts val="1400"/>
              </a:lnSpc>
              <a:tabLst>
                <a:tab pos="25400" algn="l"/>
                <a:tab pos="139700" algn="l"/>
                <a:tab pos="292100" algn="l"/>
              </a:tabLst>
            </a:pPr>
            <a:r>
              <a:rPr lang="en-US" altLang="zh-CN" dirty="0"/>
              <a:t>		</a:t>
            </a:r>
            <a:r>
              <a:rPr lang="en-US" altLang="zh-CN" sz="12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public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static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void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main(String[]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args)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{</a:t>
            </a:r>
          </a:p>
          <a:p>
            <a:pPr>
              <a:lnSpc>
                <a:spcPts val="1400"/>
              </a:lnSpc>
              <a:tabLst>
                <a:tab pos="25400" algn="l"/>
                <a:tab pos="139700" algn="l"/>
                <a:tab pos="292100" algn="l"/>
              </a:tabLst>
            </a:pPr>
            <a:r>
              <a:rPr lang="en-US" altLang="zh-CN" dirty="0"/>
              <a:t>			</a:t>
            </a:r>
            <a:r>
              <a:rPr lang="en-US" altLang="zh-CN" sz="12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System.out.println(“This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is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bank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account”);</a:t>
            </a:r>
          </a:p>
          <a:p>
            <a:pPr>
              <a:lnSpc>
                <a:spcPts val="1400"/>
              </a:lnSpc>
              <a:tabLst>
                <a:tab pos="25400" algn="l"/>
                <a:tab pos="139700" algn="l"/>
                <a:tab pos="292100" algn="l"/>
              </a:tabLst>
            </a:pPr>
            <a:r>
              <a:rPr lang="en-US" altLang="zh-CN" dirty="0"/>
              <a:t>			</a:t>
            </a:r>
            <a:r>
              <a:rPr lang="en-US" altLang="zh-CN" sz="12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System.out.println(“Current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Account”);</a:t>
            </a:r>
          </a:p>
          <a:p>
            <a:pPr>
              <a:lnSpc>
                <a:spcPts val="1400"/>
              </a:lnSpc>
              <a:tabLst>
                <a:tab pos="25400" algn="l"/>
                <a:tab pos="139700" algn="l"/>
                <a:tab pos="292100" algn="l"/>
              </a:tabLst>
            </a:pPr>
            <a:r>
              <a:rPr lang="en-US" altLang="zh-CN" dirty="0"/>
              <a:t>		</a:t>
            </a:r>
            <a:r>
              <a:rPr lang="en-US" altLang="zh-CN" sz="12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}</a:t>
            </a:r>
          </a:p>
          <a:p>
            <a:pPr>
              <a:lnSpc>
                <a:spcPts val="1400"/>
              </a:lnSpc>
              <a:tabLst>
                <a:tab pos="25400" algn="l"/>
                <a:tab pos="139700" algn="l"/>
                <a:tab pos="292100" algn="l"/>
              </a:tabLst>
            </a:pPr>
            <a:r>
              <a:rPr lang="en-US" altLang="zh-CN" dirty="0"/>
              <a:t>	</a:t>
            </a:r>
            <a:r>
              <a:rPr lang="en-US" altLang="zh-CN" sz="12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}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700"/>
              </a:lnSpc>
              <a:tabLst>
                <a:tab pos="25400" algn="l"/>
                <a:tab pos="139700" algn="l"/>
                <a:tab pos="292100" algn="l"/>
              </a:tabLst>
            </a:pPr>
            <a:r>
              <a:rPr lang="en-US" altLang="zh-CN" dirty="0"/>
              <a:t>	</a:t>
            </a:r>
            <a:r>
              <a:rPr lang="en-US" altLang="zh-CN" sz="1398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altLang="zh-CN" sz="12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lass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LoanAccount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{</a:t>
            </a:r>
          </a:p>
          <a:p>
            <a:pPr>
              <a:lnSpc>
                <a:spcPts val="1400"/>
              </a:lnSpc>
              <a:tabLst>
                <a:tab pos="25400" algn="l"/>
                <a:tab pos="139700" algn="l"/>
                <a:tab pos="292100" algn="l"/>
              </a:tabLst>
            </a:pPr>
            <a:r>
              <a:rPr lang="en-US" altLang="zh-CN" dirty="0"/>
              <a:t>		</a:t>
            </a:r>
            <a:r>
              <a:rPr lang="en-US" altLang="zh-CN" sz="12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public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static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void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main(String[]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args)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{</a:t>
            </a:r>
          </a:p>
          <a:p>
            <a:pPr>
              <a:lnSpc>
                <a:spcPts val="1400"/>
              </a:lnSpc>
              <a:tabLst>
                <a:tab pos="25400" algn="l"/>
                <a:tab pos="139700" algn="l"/>
                <a:tab pos="292100" algn="l"/>
              </a:tabLst>
            </a:pPr>
            <a:r>
              <a:rPr lang="en-US" altLang="zh-CN" dirty="0"/>
              <a:t>			</a:t>
            </a:r>
            <a:r>
              <a:rPr lang="en-US" altLang="zh-CN" sz="12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System.out.println(“This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is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bank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account”);</a:t>
            </a:r>
          </a:p>
          <a:p>
            <a:pPr>
              <a:lnSpc>
                <a:spcPts val="1400"/>
              </a:lnSpc>
              <a:tabLst>
                <a:tab pos="25400" algn="l"/>
                <a:tab pos="139700" algn="l"/>
                <a:tab pos="292100" algn="l"/>
              </a:tabLst>
            </a:pPr>
            <a:r>
              <a:rPr lang="en-US" altLang="zh-CN" dirty="0"/>
              <a:t>			</a:t>
            </a:r>
            <a:r>
              <a:rPr lang="en-US" altLang="zh-CN" sz="12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System.out.println(“Loan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Account”);</a:t>
            </a:r>
          </a:p>
          <a:p>
            <a:pPr>
              <a:lnSpc>
                <a:spcPts val="1400"/>
              </a:lnSpc>
              <a:tabLst>
                <a:tab pos="25400" algn="l"/>
                <a:tab pos="139700" algn="l"/>
                <a:tab pos="292100" algn="l"/>
              </a:tabLst>
            </a:pPr>
            <a:r>
              <a:rPr lang="en-US" altLang="zh-CN" dirty="0"/>
              <a:t>			</a:t>
            </a:r>
            <a:r>
              <a:rPr lang="en-US" altLang="zh-CN" sz="12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System.out.println(“Interest”);</a:t>
            </a:r>
          </a:p>
          <a:p>
            <a:pPr>
              <a:lnSpc>
                <a:spcPts val="1400"/>
              </a:lnSpc>
              <a:tabLst>
                <a:tab pos="25400" algn="l"/>
                <a:tab pos="139700" algn="l"/>
                <a:tab pos="292100" algn="l"/>
              </a:tabLst>
            </a:pPr>
            <a:r>
              <a:rPr lang="en-US" altLang="zh-CN" dirty="0"/>
              <a:t>		</a:t>
            </a:r>
            <a:r>
              <a:rPr lang="en-US" altLang="zh-CN" sz="12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}</a:t>
            </a:r>
          </a:p>
          <a:p>
            <a:pPr>
              <a:lnSpc>
                <a:spcPts val="1400"/>
              </a:lnSpc>
              <a:tabLst>
                <a:tab pos="25400" algn="l"/>
                <a:tab pos="139700" algn="l"/>
                <a:tab pos="292100" algn="l"/>
              </a:tabLst>
            </a:pPr>
            <a:r>
              <a:rPr lang="en-US" altLang="zh-CN" dirty="0"/>
              <a:t>	</a:t>
            </a:r>
            <a:r>
              <a:rPr lang="en-US" altLang="zh-CN" sz="12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}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800"/>
              </a:lnSpc>
              <a:tabLst>
                <a:tab pos="25400" algn="l"/>
                <a:tab pos="139700" algn="l"/>
                <a:tab pos="292100" algn="l"/>
              </a:tabLst>
            </a:pPr>
            <a:r>
              <a:rPr lang="en-US" altLang="zh-CN" sz="160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XVCLProcessor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2311400" y="6057900"/>
            <a:ext cx="6796732" cy="70660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                <a:tab pos="1816100" algn="l"/>
                <a:tab pos="6578600" algn="l"/>
              </a:tabLst>
            </a:pPr>
            <a:r>
              <a:rPr lang="en-US" altLang="zh-CN" dirty="0"/>
              <a:t>	</a:t>
            </a:r>
            <a:r>
              <a:rPr lang="en-US" altLang="zh-CN" sz="1998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XVCL</a:t>
            </a:r>
            <a:r>
              <a:rPr lang="en-US" altLang="zh-CN" sz="19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98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Website:</a:t>
            </a:r>
            <a:r>
              <a:rPr lang="en-US" altLang="zh-CN" sz="19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98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http://xvcl.comp.nus.edu.sg/</a:t>
            </a:r>
          </a:p>
          <a:p>
            <a:pPr>
              <a:lnSpc>
                <a:spcPts val="1900"/>
              </a:lnSpc>
              <a:tabLst>
                <a:tab pos="1816100" algn="l"/>
                <a:tab pos="6578600" algn="l"/>
              </a:tabLst>
            </a:pPr>
            <a:r>
              <a:rPr lang="zh-CN" altLang="en-US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计算机学院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研究生课程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高级软件工程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                                  </a:t>
            </a:r>
            <a:r>
              <a:rPr lang="en-US" altLang="zh-CN" sz="13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10/58</a:t>
            </a:r>
          </a:p>
          <a:p>
            <a:pPr>
              <a:lnSpc>
                <a:spcPts val="1300"/>
              </a:lnSpc>
              <a:tabLst>
                <a:tab pos="1816100" algn="l"/>
                <a:tab pos="6578600" algn="l"/>
              </a:tabLst>
            </a:pPr>
            <a:r>
              <a:rPr lang="en-US" altLang="zh-CN" dirty="0"/>
              <a:t>		</a:t>
            </a:r>
            <a:r>
              <a:rPr lang="en-US" altLang="zh-CN" sz="12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10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25400"/>
            <a:ext cx="9080500" cy="67691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311400" y="6311900"/>
            <a:ext cx="3052118" cy="21505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zh-CN" altLang="en-US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计算机学院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研究生课程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高级软件工程</a:t>
            </a:r>
          </a:p>
        </p:txBody>
      </p:sp>
      <p:sp>
        <p:nvSpPr>
          <p:cNvPr id="3" name="TextBox 1"/>
          <p:cNvSpPr txBox="1"/>
          <p:nvPr/>
        </p:nvSpPr>
        <p:spPr>
          <a:xfrm>
            <a:off x="8051800" y="6273800"/>
            <a:ext cx="457200" cy="24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/>
            </a:pPr>
            <a:r>
              <a:rPr lang="en-US" altLang="zh-CN" sz="13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11/58</a:t>
            </a:r>
          </a:p>
        </p:txBody>
      </p:sp>
      <p:sp>
        <p:nvSpPr>
          <p:cNvPr id="4" name="TextBox 1"/>
          <p:cNvSpPr txBox="1"/>
          <p:nvPr/>
        </p:nvSpPr>
        <p:spPr>
          <a:xfrm>
            <a:off x="3289300" y="215900"/>
            <a:ext cx="2540000" cy="660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200"/>
              </a:lnSpc>
              <a:tabLst/>
            </a:pPr>
            <a:r>
              <a:rPr lang="en-US" altLang="zh-CN" sz="4002" b="1" dirty="0">
                <a:solidFill>
                  <a:srgbClr val="3D00EA"/>
                </a:solidFill>
                <a:latin typeface="å¾®è½¯éé»" pitchFamily="18" charset="0"/>
                <a:cs typeface="å¾®è½¯éé»" pitchFamily="18" charset="0"/>
              </a:rPr>
              <a:t>组装式复用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1651000" y="4851400"/>
            <a:ext cx="13335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59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ShoppingCart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6654800" y="1917700"/>
            <a:ext cx="7874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59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Delivery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1574800" y="1943100"/>
            <a:ext cx="1866900" cy="1663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                <a:tab pos="25400" algn="l"/>
                <a:tab pos="342900" algn="l"/>
              </a:tabLst>
            </a:pPr>
            <a:r>
              <a:rPr lang="en-US" altLang="zh-CN" dirty="0"/>
              <a:t>	</a:t>
            </a:r>
            <a:r>
              <a:rPr lang="en-US" altLang="zh-CN" sz="159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VirtualAccountMgt.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200"/>
              </a:lnSpc>
              <a:tabLst>
                <a:tab pos="25400" algn="l"/>
                <a:tab pos="342900" algn="l"/>
              </a:tabLst>
            </a:pPr>
            <a:r>
              <a:rPr lang="en-US" altLang="zh-CN" dirty="0"/>
              <a:t>		</a:t>
            </a:r>
            <a:r>
              <a:rPr lang="en-US" altLang="zh-CN" sz="177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optional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500"/>
              </a:lnSpc>
              <a:tabLst>
                <a:tab pos="25400" algn="l"/>
                <a:tab pos="342900" algn="l"/>
              </a:tabLst>
            </a:pPr>
            <a:r>
              <a:rPr lang="en-US" altLang="zh-CN" sz="159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MainUI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4495800" y="1968500"/>
            <a:ext cx="1841500" cy="1612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                <a:tab pos="317500" algn="l"/>
                <a:tab pos="482600" algn="l"/>
              </a:tabLst>
            </a:pPr>
            <a:r>
              <a:rPr lang="en-US" altLang="zh-CN" sz="159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TransInform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000"/>
              </a:lnSpc>
              <a:tabLst>
                <a:tab pos="317500" algn="l"/>
                <a:tab pos="482600" algn="l"/>
              </a:tabLst>
            </a:pPr>
            <a:r>
              <a:rPr lang="en-US" altLang="zh-CN" dirty="0"/>
              <a:t>		</a:t>
            </a:r>
            <a:r>
              <a:rPr lang="en-US" altLang="zh-CN" sz="177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optional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200"/>
              </a:lnSpc>
              <a:tabLst>
                <a:tab pos="317500" algn="l"/>
                <a:tab pos="482600" algn="l"/>
              </a:tabLst>
            </a:pPr>
            <a:r>
              <a:rPr lang="en-US" altLang="zh-CN" dirty="0"/>
              <a:t>	</a:t>
            </a:r>
            <a:r>
              <a:rPr lang="en-US" altLang="zh-CN" sz="159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OrderTreatment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6032500" y="3937000"/>
            <a:ext cx="2247900" cy="1117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>
                <a:tab pos="584200" algn="l"/>
                <a:tab pos="1384300" algn="l"/>
              </a:tabLst>
            </a:pPr>
            <a:r>
              <a:rPr lang="en-US" altLang="zh-CN" sz="177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abstract</a:t>
            </a:r>
          </a:p>
          <a:p>
            <a:pPr>
              <a:lnSpc>
                <a:spcPts val="0"/>
              </a:lnSpc>
              <a:tabLst>
                <a:tab pos="584200" algn="l"/>
                <a:tab pos="1384300" algn="l"/>
              </a:tabLst>
            </a:pPr>
            <a:r>
              <a:rPr lang="en-US" altLang="zh-CN" dirty="0"/>
              <a:t>		</a:t>
            </a:r>
            <a:r>
              <a:rPr lang="en-US" altLang="zh-CN" sz="159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Discount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300"/>
              </a:lnSpc>
              <a:tabLst>
                <a:tab pos="584200" algn="l"/>
                <a:tab pos="1384300" algn="l"/>
              </a:tabLst>
            </a:pPr>
            <a:r>
              <a:rPr lang="en-US" altLang="zh-CN" dirty="0"/>
              <a:t>	</a:t>
            </a:r>
            <a:r>
              <a:rPr lang="en-US" altLang="zh-CN" sz="159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PayByVirtualCur.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3200400" y="4254500"/>
            <a:ext cx="2438400" cy="800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>
                <a:tab pos="762000" algn="l"/>
              </a:tabLst>
            </a:pPr>
            <a:r>
              <a:rPr lang="en-US" altLang="zh-CN" sz="177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Payment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600"/>
              </a:lnSpc>
              <a:tabLst>
                <a:tab pos="762000" algn="l"/>
              </a:tabLst>
            </a:pPr>
            <a:r>
              <a:rPr lang="en-US" altLang="zh-CN" dirty="0"/>
              <a:t>	</a:t>
            </a:r>
            <a:r>
              <a:rPr lang="en-US" altLang="zh-CN" sz="159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PayByCreditCard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19199" y="68453"/>
            <a:ext cx="1137666" cy="2030730"/>
          </a:xfrm>
          <a:custGeom>
            <a:avLst/>
            <a:gdLst>
              <a:gd name="connsiteX0" fmla="*/ 355092 w 1137666"/>
              <a:gd name="connsiteY0" fmla="*/ 12954 h 2030730"/>
              <a:gd name="connsiteX1" fmla="*/ 114300 w 1137666"/>
              <a:gd name="connsiteY1" fmla="*/ 0 h 2030730"/>
              <a:gd name="connsiteX2" fmla="*/ 0 w 1137666"/>
              <a:gd name="connsiteY2" fmla="*/ 76200 h 2030730"/>
              <a:gd name="connsiteX3" fmla="*/ 752856 w 1137666"/>
              <a:gd name="connsiteY3" fmla="*/ 1716024 h 2030730"/>
              <a:gd name="connsiteX4" fmla="*/ 940308 w 1137666"/>
              <a:gd name="connsiteY4" fmla="*/ 1858518 h 2030730"/>
              <a:gd name="connsiteX5" fmla="*/ 1095756 w 1137666"/>
              <a:gd name="connsiteY5" fmla="*/ 2030730 h 2030730"/>
              <a:gd name="connsiteX6" fmla="*/ 1137666 w 1137666"/>
              <a:gd name="connsiteY6" fmla="*/ 2026920 h 2030730"/>
              <a:gd name="connsiteX7" fmla="*/ 1078230 w 1137666"/>
              <a:gd name="connsiteY7" fmla="*/ 1796034 h 2030730"/>
              <a:gd name="connsiteX8" fmla="*/ 1092708 w 1137666"/>
              <a:gd name="connsiteY8" fmla="*/ 1657350 h 2030730"/>
              <a:gd name="connsiteX9" fmla="*/ 355092 w 1137666"/>
              <a:gd name="connsiteY9" fmla="*/ 12954 h 20307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7666" h="2030730">
                <a:moveTo>
                  <a:pt x="355092" y="12954"/>
                </a:moveTo>
                <a:lnTo>
                  <a:pt x="114300" y="0"/>
                </a:lnTo>
                <a:lnTo>
                  <a:pt x="0" y="76200"/>
                </a:lnTo>
                <a:lnTo>
                  <a:pt x="752856" y="1716024"/>
                </a:lnTo>
                <a:lnTo>
                  <a:pt x="940308" y="1858518"/>
                </a:lnTo>
                <a:lnTo>
                  <a:pt x="1095756" y="2030730"/>
                </a:lnTo>
                <a:lnTo>
                  <a:pt x="1137666" y="2026920"/>
                </a:lnTo>
                <a:lnTo>
                  <a:pt x="1078230" y="1796034"/>
                </a:lnTo>
                <a:lnTo>
                  <a:pt x="1092708" y="1657350"/>
                </a:lnTo>
                <a:lnTo>
                  <a:pt x="355092" y="12954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814437" y="110363"/>
            <a:ext cx="1130046" cy="2042922"/>
          </a:xfrm>
          <a:custGeom>
            <a:avLst/>
            <a:gdLst>
              <a:gd name="connsiteX0" fmla="*/ 0 w 1130046"/>
              <a:gd name="connsiteY0" fmla="*/ 61722 h 2042922"/>
              <a:gd name="connsiteX1" fmla="*/ 757428 w 1130046"/>
              <a:gd name="connsiteY1" fmla="*/ 1720596 h 2042922"/>
              <a:gd name="connsiteX2" fmla="*/ 923543 w 1130046"/>
              <a:gd name="connsiteY2" fmla="*/ 1845564 h 2042922"/>
              <a:gd name="connsiteX3" fmla="*/ 1086612 w 1130046"/>
              <a:gd name="connsiteY3" fmla="*/ 2035301 h 2042922"/>
              <a:gd name="connsiteX4" fmla="*/ 1130045 w 1130046"/>
              <a:gd name="connsiteY4" fmla="*/ 2042922 h 2042922"/>
              <a:gd name="connsiteX5" fmla="*/ 1061466 w 1130046"/>
              <a:gd name="connsiteY5" fmla="*/ 1804416 h 2042922"/>
              <a:gd name="connsiteX6" fmla="*/ 1084326 w 1130046"/>
              <a:gd name="connsiteY6" fmla="*/ 1650492 h 2042922"/>
              <a:gd name="connsiteX7" fmla="*/ 342900 w 1130046"/>
              <a:gd name="connsiteY7" fmla="*/ 10668 h 2042922"/>
              <a:gd name="connsiteX8" fmla="*/ 115061 w 1130046"/>
              <a:gd name="connsiteY8" fmla="*/ 0 h 2042922"/>
              <a:gd name="connsiteX9" fmla="*/ 0 w 1130046"/>
              <a:gd name="connsiteY9" fmla="*/ 61722 h 2042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0046" h="2042922">
                <a:moveTo>
                  <a:pt x="0" y="61722"/>
                </a:moveTo>
                <a:lnTo>
                  <a:pt x="757428" y="1720596"/>
                </a:lnTo>
                <a:lnTo>
                  <a:pt x="923543" y="1845564"/>
                </a:lnTo>
                <a:lnTo>
                  <a:pt x="1086612" y="2035301"/>
                </a:lnTo>
                <a:lnTo>
                  <a:pt x="1130045" y="2042922"/>
                </a:lnTo>
                <a:lnTo>
                  <a:pt x="1061466" y="1804416"/>
                </a:lnTo>
                <a:lnTo>
                  <a:pt x="1084326" y="1650492"/>
                </a:lnTo>
                <a:lnTo>
                  <a:pt x="342900" y="10668"/>
                </a:lnTo>
                <a:lnTo>
                  <a:pt x="115061" y="0"/>
                </a:lnTo>
                <a:lnTo>
                  <a:pt x="0" y="61722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7867027" y="229996"/>
            <a:ext cx="972312" cy="1530096"/>
          </a:xfrm>
          <a:custGeom>
            <a:avLst/>
            <a:gdLst>
              <a:gd name="connsiteX0" fmla="*/ 662940 w 972312"/>
              <a:gd name="connsiteY0" fmla="*/ 1530096 h 1530096"/>
              <a:gd name="connsiteX1" fmla="*/ 797814 w 972312"/>
              <a:gd name="connsiteY1" fmla="*/ 1415034 h 1530096"/>
              <a:gd name="connsiteX2" fmla="*/ 972312 w 972312"/>
              <a:gd name="connsiteY2" fmla="*/ 1394460 h 1530096"/>
              <a:gd name="connsiteX3" fmla="*/ 340614 w 972312"/>
              <a:gd name="connsiteY3" fmla="*/ 0 h 1530096"/>
              <a:gd name="connsiteX4" fmla="*/ 89916 w 972312"/>
              <a:gd name="connsiteY4" fmla="*/ 32766 h 1530096"/>
              <a:gd name="connsiteX5" fmla="*/ 0 w 972312"/>
              <a:gd name="connsiteY5" fmla="*/ 75438 h 1530096"/>
              <a:gd name="connsiteX6" fmla="*/ 662940 w 972312"/>
              <a:gd name="connsiteY6" fmla="*/ 1530096 h 15300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972312" h="1530096">
                <a:moveTo>
                  <a:pt x="662940" y="1530096"/>
                </a:moveTo>
                <a:lnTo>
                  <a:pt x="797814" y="1415034"/>
                </a:lnTo>
                <a:lnTo>
                  <a:pt x="972312" y="1394460"/>
                </a:lnTo>
                <a:lnTo>
                  <a:pt x="340614" y="0"/>
                </a:lnTo>
                <a:lnTo>
                  <a:pt x="89916" y="32766"/>
                </a:lnTo>
                <a:lnTo>
                  <a:pt x="0" y="75438"/>
                </a:lnTo>
                <a:lnTo>
                  <a:pt x="662940" y="1530096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38239" y="5563235"/>
            <a:ext cx="1728978" cy="1030224"/>
          </a:xfrm>
          <a:custGeom>
            <a:avLst/>
            <a:gdLst>
              <a:gd name="connsiteX0" fmla="*/ 1260348 w 1728978"/>
              <a:gd name="connsiteY0" fmla="*/ 999744 h 1030224"/>
              <a:gd name="connsiteX1" fmla="*/ 1127760 w 1728978"/>
              <a:gd name="connsiteY1" fmla="*/ 877823 h 1030224"/>
              <a:gd name="connsiteX2" fmla="*/ 1057656 w 1728978"/>
              <a:gd name="connsiteY2" fmla="*/ 377951 h 1030224"/>
              <a:gd name="connsiteX3" fmla="*/ 1699260 w 1728978"/>
              <a:gd name="connsiteY3" fmla="*/ 261365 h 1030224"/>
              <a:gd name="connsiteX4" fmla="*/ 1728978 w 1728978"/>
              <a:gd name="connsiteY4" fmla="*/ 160781 h 1030224"/>
              <a:gd name="connsiteX5" fmla="*/ 1667256 w 1728978"/>
              <a:gd name="connsiteY5" fmla="*/ 79247 h 1030224"/>
              <a:gd name="connsiteX6" fmla="*/ 1013459 w 1728978"/>
              <a:gd name="connsiteY6" fmla="*/ 166877 h 1030224"/>
              <a:gd name="connsiteX7" fmla="*/ 968501 w 1728978"/>
              <a:gd name="connsiteY7" fmla="*/ 25145 h 1030224"/>
              <a:gd name="connsiteX8" fmla="*/ 861822 w 1728978"/>
              <a:gd name="connsiteY8" fmla="*/ 0 h 1030224"/>
              <a:gd name="connsiteX9" fmla="*/ 761238 w 1728978"/>
              <a:gd name="connsiteY9" fmla="*/ 22097 h 1030224"/>
              <a:gd name="connsiteX10" fmla="*/ 705612 w 1728978"/>
              <a:gd name="connsiteY10" fmla="*/ 83819 h 1030224"/>
              <a:gd name="connsiteX11" fmla="*/ 744474 w 1728978"/>
              <a:gd name="connsiteY11" fmla="*/ 225551 h 1030224"/>
              <a:gd name="connsiteX12" fmla="*/ 524256 w 1728978"/>
              <a:gd name="connsiteY12" fmla="*/ 349757 h 1030224"/>
              <a:gd name="connsiteX13" fmla="*/ 781050 w 1728978"/>
              <a:gd name="connsiteY13" fmla="*/ 374903 h 1030224"/>
              <a:gd name="connsiteX14" fmla="*/ 883158 w 1728978"/>
              <a:gd name="connsiteY14" fmla="*/ 705612 h 1030224"/>
              <a:gd name="connsiteX15" fmla="*/ 112014 w 1728978"/>
              <a:gd name="connsiteY15" fmla="*/ 371856 h 1030224"/>
              <a:gd name="connsiteX16" fmla="*/ 36576 w 1728978"/>
              <a:gd name="connsiteY16" fmla="*/ 403859 h 1030224"/>
              <a:gd name="connsiteX17" fmla="*/ 0 w 1728978"/>
              <a:gd name="connsiteY17" fmla="*/ 504444 h 1030224"/>
              <a:gd name="connsiteX18" fmla="*/ 44196 w 1728978"/>
              <a:gd name="connsiteY18" fmla="*/ 617981 h 1030224"/>
              <a:gd name="connsiteX19" fmla="*/ 904494 w 1728978"/>
              <a:gd name="connsiteY19" fmla="*/ 1021841 h 1030224"/>
              <a:gd name="connsiteX20" fmla="*/ 1094994 w 1728978"/>
              <a:gd name="connsiteY20" fmla="*/ 996696 h 1030224"/>
              <a:gd name="connsiteX21" fmla="*/ 1247394 w 1728978"/>
              <a:gd name="connsiteY21" fmla="*/ 1030223 h 1030224"/>
              <a:gd name="connsiteX22" fmla="*/ 1260348 w 1728978"/>
              <a:gd name="connsiteY22" fmla="*/ 999744 h 10302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</a:cxnLst>
            <a:rect l="l" t="t" r="r" b="b"/>
            <a:pathLst>
              <a:path w="1728978" h="1030224">
                <a:moveTo>
                  <a:pt x="1260348" y="999744"/>
                </a:moveTo>
                <a:lnTo>
                  <a:pt x="1127760" y="877823"/>
                </a:lnTo>
                <a:lnTo>
                  <a:pt x="1057656" y="377951"/>
                </a:lnTo>
                <a:lnTo>
                  <a:pt x="1699260" y="261365"/>
                </a:lnTo>
                <a:lnTo>
                  <a:pt x="1728978" y="160781"/>
                </a:lnTo>
                <a:lnTo>
                  <a:pt x="1667256" y="79247"/>
                </a:lnTo>
                <a:lnTo>
                  <a:pt x="1013459" y="166877"/>
                </a:lnTo>
                <a:lnTo>
                  <a:pt x="968501" y="25145"/>
                </a:lnTo>
                <a:lnTo>
                  <a:pt x="861822" y="0"/>
                </a:lnTo>
                <a:lnTo>
                  <a:pt x="761238" y="22097"/>
                </a:lnTo>
                <a:lnTo>
                  <a:pt x="705612" y="83819"/>
                </a:lnTo>
                <a:lnTo>
                  <a:pt x="744474" y="225551"/>
                </a:lnTo>
                <a:lnTo>
                  <a:pt x="524256" y="349757"/>
                </a:lnTo>
                <a:lnTo>
                  <a:pt x="781050" y="374903"/>
                </a:lnTo>
                <a:lnTo>
                  <a:pt x="883158" y="705612"/>
                </a:lnTo>
                <a:lnTo>
                  <a:pt x="112014" y="371856"/>
                </a:lnTo>
                <a:lnTo>
                  <a:pt x="36576" y="403859"/>
                </a:lnTo>
                <a:lnTo>
                  <a:pt x="0" y="504444"/>
                </a:lnTo>
                <a:lnTo>
                  <a:pt x="44196" y="617981"/>
                </a:lnTo>
                <a:lnTo>
                  <a:pt x="904494" y="1021841"/>
                </a:lnTo>
                <a:lnTo>
                  <a:pt x="1094994" y="996696"/>
                </a:lnTo>
                <a:lnTo>
                  <a:pt x="1247394" y="1030223"/>
                </a:lnTo>
                <a:lnTo>
                  <a:pt x="1260348" y="999744"/>
                </a:lnTo>
              </a:path>
            </a:pathLst>
          </a:custGeom>
          <a:solidFill>
            <a:srgbClr val="F9F9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1623199" y="5685155"/>
            <a:ext cx="112776" cy="204978"/>
          </a:xfrm>
          <a:custGeom>
            <a:avLst/>
            <a:gdLst>
              <a:gd name="connsiteX0" fmla="*/ 0 w 112776"/>
              <a:gd name="connsiteY0" fmla="*/ 5334 h 204978"/>
              <a:gd name="connsiteX1" fmla="*/ 94488 w 112776"/>
              <a:gd name="connsiteY1" fmla="*/ 0 h 204978"/>
              <a:gd name="connsiteX2" fmla="*/ 112776 w 112776"/>
              <a:gd name="connsiteY2" fmla="*/ 185165 h 204978"/>
              <a:gd name="connsiteX3" fmla="*/ 6095 w 112776"/>
              <a:gd name="connsiteY3" fmla="*/ 204977 h 204978"/>
              <a:gd name="connsiteX4" fmla="*/ 0 w 112776"/>
              <a:gd name="connsiteY4" fmla="*/ 5334 h 20497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2776" h="204978">
                <a:moveTo>
                  <a:pt x="0" y="5334"/>
                </a:moveTo>
                <a:lnTo>
                  <a:pt x="94488" y="0"/>
                </a:lnTo>
                <a:lnTo>
                  <a:pt x="112776" y="185165"/>
                </a:lnTo>
                <a:lnTo>
                  <a:pt x="6095" y="204977"/>
                </a:lnTo>
                <a:lnTo>
                  <a:pt x="0" y="5334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32143" y="5989955"/>
            <a:ext cx="1257300" cy="650747"/>
          </a:xfrm>
          <a:custGeom>
            <a:avLst/>
            <a:gdLst>
              <a:gd name="connsiteX0" fmla="*/ 108966 w 1257300"/>
              <a:gd name="connsiteY0" fmla="*/ 0 h 650747"/>
              <a:gd name="connsiteX1" fmla="*/ 1055370 w 1257300"/>
              <a:gd name="connsiteY1" fmla="*/ 411479 h 650747"/>
              <a:gd name="connsiteX2" fmla="*/ 1132332 w 1257300"/>
              <a:gd name="connsiteY2" fmla="*/ 505967 h 650747"/>
              <a:gd name="connsiteX3" fmla="*/ 1257300 w 1257300"/>
              <a:gd name="connsiteY3" fmla="*/ 627887 h 650747"/>
              <a:gd name="connsiteX4" fmla="*/ 1240536 w 1257300"/>
              <a:gd name="connsiteY4" fmla="*/ 650748 h 650747"/>
              <a:gd name="connsiteX5" fmla="*/ 1070610 w 1257300"/>
              <a:gd name="connsiteY5" fmla="*/ 624077 h 650747"/>
              <a:gd name="connsiteX6" fmla="*/ 907542 w 1257300"/>
              <a:gd name="connsiteY6" fmla="*/ 643127 h 650747"/>
              <a:gd name="connsiteX7" fmla="*/ 33528 w 1257300"/>
              <a:gd name="connsiteY7" fmla="*/ 236220 h 650747"/>
              <a:gd name="connsiteX8" fmla="*/ 0 w 1257300"/>
              <a:gd name="connsiteY8" fmla="*/ 118871 h 650747"/>
              <a:gd name="connsiteX9" fmla="*/ 36576 w 1257300"/>
              <a:gd name="connsiteY9" fmla="*/ 25146 h 650747"/>
              <a:gd name="connsiteX10" fmla="*/ 108966 w 1257300"/>
              <a:gd name="connsiteY10" fmla="*/ 0 h 6507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1257300" h="650747">
                <a:moveTo>
                  <a:pt x="108966" y="0"/>
                </a:moveTo>
                <a:lnTo>
                  <a:pt x="1055370" y="411479"/>
                </a:lnTo>
                <a:lnTo>
                  <a:pt x="1132332" y="505967"/>
                </a:lnTo>
                <a:lnTo>
                  <a:pt x="1257300" y="627887"/>
                </a:lnTo>
                <a:lnTo>
                  <a:pt x="1240536" y="650748"/>
                </a:lnTo>
                <a:lnTo>
                  <a:pt x="1070610" y="624077"/>
                </a:lnTo>
                <a:lnTo>
                  <a:pt x="907542" y="643127"/>
                </a:lnTo>
                <a:lnTo>
                  <a:pt x="33528" y="236220"/>
                </a:lnTo>
                <a:lnTo>
                  <a:pt x="0" y="118871"/>
                </a:lnTo>
                <a:lnTo>
                  <a:pt x="36576" y="25146"/>
                </a:lnTo>
                <a:lnTo>
                  <a:pt x="108966" y="0"/>
                </a:ln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05117" y="6044057"/>
            <a:ext cx="833628" cy="593598"/>
          </a:xfrm>
          <a:custGeom>
            <a:avLst/>
            <a:gdLst>
              <a:gd name="connsiteX0" fmla="*/ 0 w 833628"/>
              <a:gd name="connsiteY0" fmla="*/ 258317 h 593598"/>
              <a:gd name="connsiteX1" fmla="*/ 733044 w 833628"/>
              <a:gd name="connsiteY1" fmla="*/ 593598 h 593598"/>
              <a:gd name="connsiteX2" fmla="*/ 745998 w 833628"/>
              <a:gd name="connsiteY2" fmla="*/ 424433 h 593598"/>
              <a:gd name="connsiteX3" fmla="*/ 833628 w 833628"/>
              <a:gd name="connsiteY3" fmla="*/ 335279 h 593598"/>
              <a:gd name="connsiteX4" fmla="*/ 62484 w 833628"/>
              <a:gd name="connsiteY4" fmla="*/ 0 h 593598"/>
              <a:gd name="connsiteX5" fmla="*/ 0 w 833628"/>
              <a:gd name="connsiteY5" fmla="*/ 100583 h 593598"/>
              <a:gd name="connsiteX6" fmla="*/ 0 w 833628"/>
              <a:gd name="connsiteY6" fmla="*/ 258317 h 5935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833628" h="593598">
                <a:moveTo>
                  <a:pt x="0" y="258317"/>
                </a:moveTo>
                <a:lnTo>
                  <a:pt x="733044" y="593598"/>
                </a:lnTo>
                <a:lnTo>
                  <a:pt x="745998" y="424433"/>
                </a:lnTo>
                <a:lnTo>
                  <a:pt x="833628" y="335279"/>
                </a:lnTo>
                <a:lnTo>
                  <a:pt x="62484" y="0"/>
                </a:lnTo>
                <a:lnTo>
                  <a:pt x="0" y="100583"/>
                </a:lnTo>
                <a:lnTo>
                  <a:pt x="0" y="258317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770521" y="5605907"/>
            <a:ext cx="214122" cy="192023"/>
          </a:xfrm>
          <a:custGeom>
            <a:avLst/>
            <a:gdLst>
              <a:gd name="connsiteX0" fmla="*/ 0 w 214122"/>
              <a:gd name="connsiteY0" fmla="*/ 22097 h 192023"/>
              <a:gd name="connsiteX1" fmla="*/ 125730 w 214122"/>
              <a:gd name="connsiteY1" fmla="*/ 0 h 192023"/>
              <a:gd name="connsiteX2" fmla="*/ 197358 w 214122"/>
              <a:gd name="connsiteY2" fmla="*/ 28194 h 192023"/>
              <a:gd name="connsiteX3" fmla="*/ 214122 w 214122"/>
              <a:gd name="connsiteY3" fmla="*/ 110489 h 192023"/>
              <a:gd name="connsiteX4" fmla="*/ 128777 w 214122"/>
              <a:gd name="connsiteY4" fmla="*/ 116585 h 192023"/>
              <a:gd name="connsiteX5" fmla="*/ 25145 w 214122"/>
              <a:gd name="connsiteY5" fmla="*/ 192023 h 192023"/>
              <a:gd name="connsiteX6" fmla="*/ 0 w 214122"/>
              <a:gd name="connsiteY6" fmla="*/ 22097 h 1920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214122" h="192023">
                <a:moveTo>
                  <a:pt x="0" y="22097"/>
                </a:moveTo>
                <a:lnTo>
                  <a:pt x="125730" y="0"/>
                </a:lnTo>
                <a:lnTo>
                  <a:pt x="197358" y="28194"/>
                </a:lnTo>
                <a:lnTo>
                  <a:pt x="214122" y="110489"/>
                </a:lnTo>
                <a:lnTo>
                  <a:pt x="128777" y="116585"/>
                </a:lnTo>
                <a:lnTo>
                  <a:pt x="25145" y="192023"/>
                </a:lnTo>
                <a:lnTo>
                  <a:pt x="0" y="22097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1018171" y="6607175"/>
            <a:ext cx="120396" cy="178307"/>
          </a:xfrm>
          <a:custGeom>
            <a:avLst/>
            <a:gdLst>
              <a:gd name="connsiteX0" fmla="*/ 120396 w 120396"/>
              <a:gd name="connsiteY0" fmla="*/ 3809 h 178307"/>
              <a:gd name="connsiteX1" fmla="*/ 120396 w 120396"/>
              <a:gd name="connsiteY1" fmla="*/ 178307 h 178307"/>
              <a:gd name="connsiteX2" fmla="*/ 0 w 120396"/>
              <a:gd name="connsiteY2" fmla="*/ 6857 h 178307"/>
              <a:gd name="connsiteX3" fmla="*/ 57150 w 120396"/>
              <a:gd name="connsiteY3" fmla="*/ 0 h 178307"/>
              <a:gd name="connsiteX4" fmla="*/ 120396 w 120396"/>
              <a:gd name="connsiteY4" fmla="*/ 3809 h 1783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6" h="178307">
                <a:moveTo>
                  <a:pt x="120396" y="3809"/>
                </a:moveTo>
                <a:lnTo>
                  <a:pt x="120396" y="178307"/>
                </a:lnTo>
                <a:lnTo>
                  <a:pt x="0" y="6857"/>
                </a:lnTo>
                <a:lnTo>
                  <a:pt x="57150" y="0"/>
                </a:lnTo>
                <a:lnTo>
                  <a:pt x="120396" y="3809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800239" y="5724779"/>
            <a:ext cx="307086" cy="608076"/>
          </a:xfrm>
          <a:custGeom>
            <a:avLst/>
            <a:gdLst>
              <a:gd name="connsiteX0" fmla="*/ 0 w 307086"/>
              <a:gd name="connsiteY0" fmla="*/ 64008 h 608076"/>
              <a:gd name="connsiteX1" fmla="*/ 69341 w 307086"/>
              <a:gd name="connsiteY1" fmla="*/ 0 h 608076"/>
              <a:gd name="connsiteX2" fmla="*/ 184403 w 307086"/>
              <a:gd name="connsiteY2" fmla="*/ 4572 h 608076"/>
              <a:gd name="connsiteX3" fmla="*/ 307086 w 307086"/>
              <a:gd name="connsiteY3" fmla="*/ 608076 h 608076"/>
              <a:gd name="connsiteX4" fmla="*/ 221741 w 307086"/>
              <a:gd name="connsiteY4" fmla="*/ 573023 h 608076"/>
              <a:gd name="connsiteX5" fmla="*/ 121158 w 307086"/>
              <a:gd name="connsiteY5" fmla="*/ 538734 h 608076"/>
              <a:gd name="connsiteX6" fmla="*/ 0 w 307086"/>
              <a:gd name="connsiteY6" fmla="*/ 64008 h 6080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7086" h="608076">
                <a:moveTo>
                  <a:pt x="0" y="64008"/>
                </a:moveTo>
                <a:lnTo>
                  <a:pt x="69341" y="0"/>
                </a:lnTo>
                <a:lnTo>
                  <a:pt x="184403" y="4572"/>
                </a:lnTo>
                <a:lnTo>
                  <a:pt x="307086" y="608076"/>
                </a:lnTo>
                <a:lnTo>
                  <a:pt x="221741" y="573023"/>
                </a:lnTo>
                <a:lnTo>
                  <a:pt x="121158" y="538734"/>
                </a:lnTo>
                <a:lnTo>
                  <a:pt x="0" y="64008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1060843" y="5698109"/>
            <a:ext cx="577596" cy="275843"/>
          </a:xfrm>
          <a:custGeom>
            <a:avLst/>
            <a:gdLst>
              <a:gd name="connsiteX0" fmla="*/ 549402 w 577596"/>
              <a:gd name="connsiteY0" fmla="*/ 0 h 275843"/>
              <a:gd name="connsiteX1" fmla="*/ 0 w 577596"/>
              <a:gd name="connsiteY1" fmla="*/ 83819 h 275843"/>
              <a:gd name="connsiteX2" fmla="*/ 22098 w 577596"/>
              <a:gd name="connsiteY2" fmla="*/ 275843 h 275843"/>
              <a:gd name="connsiteX3" fmla="*/ 567690 w 577596"/>
              <a:gd name="connsiteY3" fmla="*/ 188213 h 275843"/>
              <a:gd name="connsiteX4" fmla="*/ 577596 w 577596"/>
              <a:gd name="connsiteY4" fmla="*/ 33527 h 275843"/>
              <a:gd name="connsiteX5" fmla="*/ 549402 w 577596"/>
              <a:gd name="connsiteY5" fmla="*/ 0 h 2758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577596" h="275843">
                <a:moveTo>
                  <a:pt x="549402" y="0"/>
                </a:moveTo>
                <a:lnTo>
                  <a:pt x="0" y="83819"/>
                </a:lnTo>
                <a:lnTo>
                  <a:pt x="22098" y="275843"/>
                </a:lnTo>
                <a:lnTo>
                  <a:pt x="567690" y="188213"/>
                </a:lnTo>
                <a:lnTo>
                  <a:pt x="577596" y="33527"/>
                </a:lnTo>
                <a:lnTo>
                  <a:pt x="549402" y="0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551065" y="5861177"/>
            <a:ext cx="247650" cy="106679"/>
          </a:xfrm>
          <a:custGeom>
            <a:avLst/>
            <a:gdLst>
              <a:gd name="connsiteX0" fmla="*/ 216408 w 247650"/>
              <a:gd name="connsiteY0" fmla="*/ 0 h 106679"/>
              <a:gd name="connsiteX1" fmla="*/ 0 w 247650"/>
              <a:gd name="connsiteY1" fmla="*/ 61721 h 106679"/>
              <a:gd name="connsiteX2" fmla="*/ 247650 w 247650"/>
              <a:gd name="connsiteY2" fmla="*/ 106679 h 106679"/>
              <a:gd name="connsiteX3" fmla="*/ 216408 w 247650"/>
              <a:gd name="connsiteY3" fmla="*/ 0 h 106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7650" h="106679">
                <a:moveTo>
                  <a:pt x="216408" y="0"/>
                </a:moveTo>
                <a:lnTo>
                  <a:pt x="0" y="61721"/>
                </a:lnTo>
                <a:lnTo>
                  <a:pt x="247650" y="106679"/>
                </a:lnTo>
                <a:lnTo>
                  <a:pt x="216408" y="0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792619" y="5692775"/>
            <a:ext cx="249174" cy="138684"/>
          </a:xfrm>
          <a:custGeom>
            <a:avLst/>
            <a:gdLst>
              <a:gd name="connsiteX0" fmla="*/ 0 w 249174"/>
              <a:gd name="connsiteY0" fmla="*/ 84582 h 138684"/>
              <a:gd name="connsiteX1" fmla="*/ 90677 w 249174"/>
              <a:gd name="connsiteY1" fmla="*/ 8382 h 138684"/>
              <a:gd name="connsiteX2" fmla="*/ 169925 w 249174"/>
              <a:gd name="connsiteY2" fmla="*/ 0 h 138684"/>
              <a:gd name="connsiteX3" fmla="*/ 232410 w 249174"/>
              <a:gd name="connsiteY3" fmla="*/ 21335 h 138684"/>
              <a:gd name="connsiteX4" fmla="*/ 249174 w 249174"/>
              <a:gd name="connsiteY4" fmla="*/ 72390 h 138684"/>
              <a:gd name="connsiteX5" fmla="*/ 133350 w 249174"/>
              <a:gd name="connsiteY5" fmla="*/ 53340 h 138684"/>
              <a:gd name="connsiteX6" fmla="*/ 58674 w 249174"/>
              <a:gd name="connsiteY6" fmla="*/ 80010 h 138684"/>
              <a:gd name="connsiteX7" fmla="*/ 10668 w 249174"/>
              <a:gd name="connsiteY7" fmla="*/ 138684 h 138684"/>
              <a:gd name="connsiteX8" fmla="*/ 0 w 249174"/>
              <a:gd name="connsiteY8" fmla="*/ 84582 h 1386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49174" h="138684">
                <a:moveTo>
                  <a:pt x="0" y="84582"/>
                </a:moveTo>
                <a:lnTo>
                  <a:pt x="90677" y="8382"/>
                </a:lnTo>
                <a:lnTo>
                  <a:pt x="169925" y="0"/>
                </a:lnTo>
                <a:lnTo>
                  <a:pt x="232410" y="21335"/>
                </a:lnTo>
                <a:lnTo>
                  <a:pt x="249174" y="72390"/>
                </a:lnTo>
                <a:lnTo>
                  <a:pt x="133350" y="53340"/>
                </a:lnTo>
                <a:lnTo>
                  <a:pt x="58674" y="80010"/>
                </a:lnTo>
                <a:lnTo>
                  <a:pt x="10668" y="138684"/>
                </a:lnTo>
                <a:lnTo>
                  <a:pt x="0" y="8458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1009789" y="6566027"/>
            <a:ext cx="182880" cy="211073"/>
          </a:xfrm>
          <a:custGeom>
            <a:avLst/>
            <a:gdLst>
              <a:gd name="connsiteX0" fmla="*/ 0 w 182880"/>
              <a:gd name="connsiteY0" fmla="*/ 32004 h 211073"/>
              <a:gd name="connsiteX1" fmla="*/ 127253 w 182880"/>
              <a:gd name="connsiteY1" fmla="*/ 211073 h 211073"/>
              <a:gd name="connsiteX2" fmla="*/ 182880 w 182880"/>
              <a:gd name="connsiteY2" fmla="*/ 199643 h 211073"/>
              <a:gd name="connsiteX3" fmla="*/ 177546 w 182880"/>
              <a:gd name="connsiteY3" fmla="*/ 13716 h 211073"/>
              <a:gd name="connsiteX4" fmla="*/ 131825 w 182880"/>
              <a:gd name="connsiteY4" fmla="*/ 0 h 211073"/>
              <a:gd name="connsiteX5" fmla="*/ 142494 w 182880"/>
              <a:gd name="connsiteY5" fmla="*/ 156209 h 211073"/>
              <a:gd name="connsiteX6" fmla="*/ 56388 w 182880"/>
              <a:gd name="connsiteY6" fmla="*/ 3047 h 211073"/>
              <a:gd name="connsiteX7" fmla="*/ 0 w 182880"/>
              <a:gd name="connsiteY7" fmla="*/ 32004 h 2110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82880" h="211073">
                <a:moveTo>
                  <a:pt x="0" y="32004"/>
                </a:moveTo>
                <a:lnTo>
                  <a:pt x="127253" y="211073"/>
                </a:lnTo>
                <a:lnTo>
                  <a:pt x="182880" y="199643"/>
                </a:lnTo>
                <a:lnTo>
                  <a:pt x="177546" y="13716"/>
                </a:lnTo>
                <a:lnTo>
                  <a:pt x="131825" y="0"/>
                </a:lnTo>
                <a:lnTo>
                  <a:pt x="142494" y="156209"/>
                </a:lnTo>
                <a:lnTo>
                  <a:pt x="56388" y="3047"/>
                </a:lnTo>
                <a:lnTo>
                  <a:pt x="0" y="3200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1594243" y="5653151"/>
            <a:ext cx="68580" cy="185928"/>
          </a:xfrm>
          <a:custGeom>
            <a:avLst/>
            <a:gdLst>
              <a:gd name="connsiteX0" fmla="*/ 0 w 68580"/>
              <a:gd name="connsiteY0" fmla="*/ 15240 h 185928"/>
              <a:gd name="connsiteX1" fmla="*/ 28194 w 68580"/>
              <a:gd name="connsiteY1" fmla="*/ 73914 h 185928"/>
              <a:gd name="connsiteX2" fmla="*/ 34289 w 68580"/>
              <a:gd name="connsiteY2" fmla="*/ 122682 h 185928"/>
              <a:gd name="connsiteX3" fmla="*/ 21336 w 68580"/>
              <a:gd name="connsiteY3" fmla="*/ 185927 h 185928"/>
              <a:gd name="connsiteX4" fmla="*/ 63245 w 68580"/>
              <a:gd name="connsiteY4" fmla="*/ 174497 h 185928"/>
              <a:gd name="connsiteX5" fmla="*/ 68579 w 68580"/>
              <a:gd name="connsiteY5" fmla="*/ 92202 h 185928"/>
              <a:gd name="connsiteX6" fmla="*/ 36576 w 68580"/>
              <a:gd name="connsiteY6" fmla="*/ 0 h 185928"/>
              <a:gd name="connsiteX7" fmla="*/ 0 w 68580"/>
              <a:gd name="connsiteY7" fmla="*/ 15240 h 1859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8580" h="185928">
                <a:moveTo>
                  <a:pt x="0" y="15240"/>
                </a:moveTo>
                <a:lnTo>
                  <a:pt x="28194" y="73914"/>
                </a:lnTo>
                <a:lnTo>
                  <a:pt x="34289" y="122682"/>
                </a:lnTo>
                <a:lnTo>
                  <a:pt x="21336" y="185927"/>
                </a:lnTo>
                <a:lnTo>
                  <a:pt x="63245" y="174497"/>
                </a:lnTo>
                <a:lnTo>
                  <a:pt x="68579" y="92202"/>
                </a:lnTo>
                <a:lnTo>
                  <a:pt x="36576" y="0"/>
                </a:lnTo>
                <a:lnTo>
                  <a:pt x="0" y="1524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121297" y="5922899"/>
            <a:ext cx="944117" cy="397002"/>
          </a:xfrm>
          <a:custGeom>
            <a:avLst/>
            <a:gdLst>
              <a:gd name="connsiteX0" fmla="*/ 79248 w 944117"/>
              <a:gd name="connsiteY0" fmla="*/ 0 h 397002"/>
              <a:gd name="connsiteX1" fmla="*/ 944117 w 944117"/>
              <a:gd name="connsiteY1" fmla="*/ 389382 h 397002"/>
              <a:gd name="connsiteX2" fmla="*/ 854201 w 944117"/>
              <a:gd name="connsiteY2" fmla="*/ 397002 h 397002"/>
              <a:gd name="connsiteX3" fmla="*/ 0 w 944117"/>
              <a:gd name="connsiteY3" fmla="*/ 22097 h 397002"/>
              <a:gd name="connsiteX4" fmla="*/ 79248 w 944117"/>
              <a:gd name="connsiteY4" fmla="*/ 0 h 39700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44117" h="397002">
                <a:moveTo>
                  <a:pt x="79248" y="0"/>
                </a:moveTo>
                <a:lnTo>
                  <a:pt x="944117" y="389382"/>
                </a:lnTo>
                <a:lnTo>
                  <a:pt x="854201" y="397002"/>
                </a:lnTo>
                <a:lnTo>
                  <a:pt x="0" y="22097"/>
                </a:lnTo>
                <a:lnTo>
                  <a:pt x="7924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413143" y="6167501"/>
            <a:ext cx="387096" cy="235457"/>
          </a:xfrm>
          <a:custGeom>
            <a:avLst/>
            <a:gdLst>
              <a:gd name="connsiteX0" fmla="*/ 11430 w 387096"/>
              <a:gd name="connsiteY0" fmla="*/ 27432 h 235457"/>
              <a:gd name="connsiteX1" fmla="*/ 126492 w 387096"/>
              <a:gd name="connsiteY1" fmla="*/ 52577 h 235457"/>
              <a:gd name="connsiteX2" fmla="*/ 256794 w 387096"/>
              <a:gd name="connsiteY2" fmla="*/ 108965 h 235457"/>
              <a:gd name="connsiteX3" fmla="*/ 348996 w 387096"/>
              <a:gd name="connsiteY3" fmla="*/ 192785 h 235457"/>
              <a:gd name="connsiteX4" fmla="*/ 258318 w 387096"/>
              <a:gd name="connsiteY4" fmla="*/ 182879 h 235457"/>
              <a:gd name="connsiteX5" fmla="*/ 110490 w 387096"/>
              <a:gd name="connsiteY5" fmla="*/ 115823 h 235457"/>
              <a:gd name="connsiteX6" fmla="*/ 39624 w 387096"/>
              <a:gd name="connsiteY6" fmla="*/ 64007 h 235457"/>
              <a:gd name="connsiteX7" fmla="*/ 84582 w 387096"/>
              <a:gd name="connsiteY7" fmla="*/ 129539 h 235457"/>
              <a:gd name="connsiteX8" fmla="*/ 215646 w 387096"/>
              <a:gd name="connsiteY8" fmla="*/ 214883 h 235457"/>
              <a:gd name="connsiteX9" fmla="*/ 369570 w 387096"/>
              <a:gd name="connsiteY9" fmla="*/ 235457 h 235457"/>
              <a:gd name="connsiteX10" fmla="*/ 387096 w 387096"/>
              <a:gd name="connsiteY10" fmla="*/ 178307 h 235457"/>
              <a:gd name="connsiteX11" fmla="*/ 312420 w 387096"/>
              <a:gd name="connsiteY11" fmla="*/ 95250 h 235457"/>
              <a:gd name="connsiteX12" fmla="*/ 134874 w 387096"/>
              <a:gd name="connsiteY12" fmla="*/ 13715 h 235457"/>
              <a:gd name="connsiteX13" fmla="*/ 0 w 387096"/>
              <a:gd name="connsiteY13" fmla="*/ 0 h 235457"/>
              <a:gd name="connsiteX14" fmla="*/ 11430 w 387096"/>
              <a:gd name="connsiteY14" fmla="*/ 27432 h 23545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7096" h="235457">
                <a:moveTo>
                  <a:pt x="11430" y="27432"/>
                </a:moveTo>
                <a:lnTo>
                  <a:pt x="126492" y="52577"/>
                </a:lnTo>
                <a:lnTo>
                  <a:pt x="256794" y="108965"/>
                </a:lnTo>
                <a:lnTo>
                  <a:pt x="348996" y="192785"/>
                </a:lnTo>
                <a:lnTo>
                  <a:pt x="258318" y="182879"/>
                </a:lnTo>
                <a:lnTo>
                  <a:pt x="110490" y="115823"/>
                </a:lnTo>
                <a:lnTo>
                  <a:pt x="39624" y="64007"/>
                </a:lnTo>
                <a:lnTo>
                  <a:pt x="84582" y="129539"/>
                </a:lnTo>
                <a:lnTo>
                  <a:pt x="215646" y="214883"/>
                </a:lnTo>
                <a:lnTo>
                  <a:pt x="369570" y="235457"/>
                </a:lnTo>
                <a:lnTo>
                  <a:pt x="387096" y="178307"/>
                </a:lnTo>
                <a:lnTo>
                  <a:pt x="312420" y="95250"/>
                </a:lnTo>
                <a:lnTo>
                  <a:pt x="134874" y="13715"/>
                </a:lnTo>
                <a:lnTo>
                  <a:pt x="0" y="0"/>
                </a:lnTo>
                <a:lnTo>
                  <a:pt x="11430" y="2743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897775" y="5840603"/>
            <a:ext cx="169164" cy="377951"/>
          </a:xfrm>
          <a:custGeom>
            <a:avLst/>
            <a:gdLst>
              <a:gd name="connsiteX0" fmla="*/ 19050 w 169164"/>
              <a:gd name="connsiteY0" fmla="*/ 0 h 377951"/>
              <a:gd name="connsiteX1" fmla="*/ 72389 w 169164"/>
              <a:gd name="connsiteY1" fmla="*/ 19811 h 377951"/>
              <a:gd name="connsiteX2" fmla="*/ 63246 w 169164"/>
              <a:gd name="connsiteY2" fmla="*/ 151637 h 377951"/>
              <a:gd name="connsiteX3" fmla="*/ 83819 w 169164"/>
              <a:gd name="connsiteY3" fmla="*/ 258317 h 377951"/>
              <a:gd name="connsiteX4" fmla="*/ 169164 w 169164"/>
              <a:gd name="connsiteY4" fmla="*/ 356615 h 377951"/>
              <a:gd name="connsiteX5" fmla="*/ 76961 w 169164"/>
              <a:gd name="connsiteY5" fmla="*/ 377951 h 377951"/>
              <a:gd name="connsiteX6" fmla="*/ 23622 w 169164"/>
              <a:gd name="connsiteY6" fmla="*/ 272033 h 377951"/>
              <a:gd name="connsiteX7" fmla="*/ 0 w 169164"/>
              <a:gd name="connsiteY7" fmla="*/ 44957 h 377951"/>
              <a:gd name="connsiteX8" fmla="*/ 19050 w 169164"/>
              <a:gd name="connsiteY8" fmla="*/ 0 h 3779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69164" h="377951">
                <a:moveTo>
                  <a:pt x="19050" y="0"/>
                </a:moveTo>
                <a:lnTo>
                  <a:pt x="72389" y="19811"/>
                </a:lnTo>
                <a:lnTo>
                  <a:pt x="63246" y="151637"/>
                </a:lnTo>
                <a:lnTo>
                  <a:pt x="83819" y="258317"/>
                </a:lnTo>
                <a:lnTo>
                  <a:pt x="169164" y="356615"/>
                </a:lnTo>
                <a:lnTo>
                  <a:pt x="76961" y="377951"/>
                </a:lnTo>
                <a:lnTo>
                  <a:pt x="23622" y="272033"/>
                </a:lnTo>
                <a:lnTo>
                  <a:pt x="0" y="44957"/>
                </a:lnTo>
                <a:lnTo>
                  <a:pt x="1905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1062367" y="6425057"/>
            <a:ext cx="118872" cy="137922"/>
          </a:xfrm>
          <a:custGeom>
            <a:avLst/>
            <a:gdLst>
              <a:gd name="connsiteX0" fmla="*/ 87630 w 118872"/>
              <a:gd name="connsiteY0" fmla="*/ 0 h 137922"/>
              <a:gd name="connsiteX1" fmla="*/ 32004 w 118872"/>
              <a:gd name="connsiteY1" fmla="*/ 52578 h 137922"/>
              <a:gd name="connsiteX2" fmla="*/ 0 w 118872"/>
              <a:gd name="connsiteY2" fmla="*/ 137922 h 137922"/>
              <a:gd name="connsiteX3" fmla="*/ 64008 w 118872"/>
              <a:gd name="connsiteY3" fmla="*/ 127253 h 137922"/>
              <a:gd name="connsiteX4" fmla="*/ 82296 w 118872"/>
              <a:gd name="connsiteY4" fmla="*/ 67055 h 137922"/>
              <a:gd name="connsiteX5" fmla="*/ 118872 w 118872"/>
              <a:gd name="connsiteY5" fmla="*/ 21335 h 137922"/>
              <a:gd name="connsiteX6" fmla="*/ 87630 w 118872"/>
              <a:gd name="connsiteY6" fmla="*/ 0 h 137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18872" h="137922">
                <a:moveTo>
                  <a:pt x="87630" y="0"/>
                </a:moveTo>
                <a:lnTo>
                  <a:pt x="32004" y="52578"/>
                </a:lnTo>
                <a:lnTo>
                  <a:pt x="0" y="137922"/>
                </a:lnTo>
                <a:lnTo>
                  <a:pt x="64008" y="127253"/>
                </a:lnTo>
                <a:lnTo>
                  <a:pt x="82296" y="67055"/>
                </a:lnTo>
                <a:lnTo>
                  <a:pt x="118872" y="21335"/>
                </a:lnTo>
                <a:lnTo>
                  <a:pt x="8763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8521" y="5916803"/>
            <a:ext cx="1336548" cy="698754"/>
          </a:xfrm>
          <a:custGeom>
            <a:avLst/>
            <a:gdLst>
              <a:gd name="connsiteX0" fmla="*/ 123444 w 1336548"/>
              <a:gd name="connsiteY0" fmla="*/ 0 h 698754"/>
              <a:gd name="connsiteX1" fmla="*/ 50292 w 1336548"/>
              <a:gd name="connsiteY1" fmla="*/ 41147 h 698754"/>
              <a:gd name="connsiteX2" fmla="*/ 0 w 1336548"/>
              <a:gd name="connsiteY2" fmla="*/ 165353 h 698754"/>
              <a:gd name="connsiteX3" fmla="*/ 53339 w 1336548"/>
              <a:gd name="connsiteY3" fmla="*/ 284225 h 698754"/>
              <a:gd name="connsiteX4" fmla="*/ 938022 w 1336548"/>
              <a:gd name="connsiteY4" fmla="*/ 688085 h 698754"/>
              <a:gd name="connsiteX5" fmla="*/ 1128522 w 1336548"/>
              <a:gd name="connsiteY5" fmla="*/ 662940 h 698754"/>
              <a:gd name="connsiteX6" fmla="*/ 1282446 w 1336548"/>
              <a:gd name="connsiteY6" fmla="*/ 698753 h 698754"/>
              <a:gd name="connsiteX7" fmla="*/ 1336548 w 1336548"/>
              <a:gd name="connsiteY7" fmla="*/ 641603 h 698754"/>
              <a:gd name="connsiteX8" fmla="*/ 1191768 w 1336548"/>
              <a:gd name="connsiteY8" fmla="*/ 527303 h 698754"/>
              <a:gd name="connsiteX9" fmla="*/ 1133094 w 1336548"/>
              <a:gd name="connsiteY9" fmla="*/ 406145 h 698754"/>
              <a:gd name="connsiteX10" fmla="*/ 1086612 w 1336548"/>
              <a:gd name="connsiteY10" fmla="*/ 418337 h 698754"/>
              <a:gd name="connsiteX11" fmla="*/ 1142238 w 1336548"/>
              <a:gd name="connsiteY11" fmla="*/ 527303 h 698754"/>
              <a:gd name="connsiteX12" fmla="*/ 1252728 w 1336548"/>
              <a:gd name="connsiteY12" fmla="*/ 643128 h 698754"/>
              <a:gd name="connsiteX13" fmla="*/ 1121664 w 1336548"/>
              <a:gd name="connsiteY13" fmla="*/ 624840 h 698754"/>
              <a:gd name="connsiteX14" fmla="*/ 967740 w 1336548"/>
              <a:gd name="connsiteY14" fmla="*/ 646176 h 698754"/>
              <a:gd name="connsiteX15" fmla="*/ 995934 w 1336548"/>
              <a:gd name="connsiteY15" fmla="*/ 515873 h 698754"/>
              <a:gd name="connsiteX16" fmla="*/ 1062228 w 1336548"/>
              <a:gd name="connsiteY16" fmla="*/ 427481 h 698754"/>
              <a:gd name="connsiteX17" fmla="*/ 985266 w 1336548"/>
              <a:gd name="connsiteY17" fmla="*/ 438150 h 698754"/>
              <a:gd name="connsiteX18" fmla="*/ 924306 w 1336548"/>
              <a:gd name="connsiteY18" fmla="*/ 522731 h 698754"/>
              <a:gd name="connsiteX19" fmla="*/ 903732 w 1336548"/>
              <a:gd name="connsiteY19" fmla="*/ 627888 h 698754"/>
              <a:gd name="connsiteX20" fmla="*/ 84582 w 1336548"/>
              <a:gd name="connsiteY20" fmla="*/ 246125 h 698754"/>
              <a:gd name="connsiteX21" fmla="*/ 63246 w 1336548"/>
              <a:gd name="connsiteY21" fmla="*/ 170687 h 698754"/>
              <a:gd name="connsiteX22" fmla="*/ 81533 w 1336548"/>
              <a:gd name="connsiteY22" fmla="*/ 75437 h 698754"/>
              <a:gd name="connsiteX23" fmla="*/ 172212 w 1336548"/>
              <a:gd name="connsiteY23" fmla="*/ 0 h 698754"/>
              <a:gd name="connsiteX24" fmla="*/ 123444 w 1336548"/>
              <a:gd name="connsiteY24" fmla="*/ 0 h 69875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</a:cxnLst>
            <a:rect l="l" t="t" r="r" b="b"/>
            <a:pathLst>
              <a:path w="1336548" h="698754">
                <a:moveTo>
                  <a:pt x="123444" y="0"/>
                </a:moveTo>
                <a:lnTo>
                  <a:pt x="50292" y="41147"/>
                </a:lnTo>
                <a:lnTo>
                  <a:pt x="0" y="165353"/>
                </a:lnTo>
                <a:lnTo>
                  <a:pt x="53339" y="284225"/>
                </a:lnTo>
                <a:lnTo>
                  <a:pt x="938022" y="688085"/>
                </a:lnTo>
                <a:lnTo>
                  <a:pt x="1128522" y="662940"/>
                </a:lnTo>
                <a:lnTo>
                  <a:pt x="1282446" y="698753"/>
                </a:lnTo>
                <a:lnTo>
                  <a:pt x="1336548" y="641603"/>
                </a:lnTo>
                <a:lnTo>
                  <a:pt x="1191768" y="527303"/>
                </a:lnTo>
                <a:lnTo>
                  <a:pt x="1133094" y="406145"/>
                </a:lnTo>
                <a:lnTo>
                  <a:pt x="1086612" y="418337"/>
                </a:lnTo>
                <a:lnTo>
                  <a:pt x="1142238" y="527303"/>
                </a:lnTo>
                <a:lnTo>
                  <a:pt x="1252728" y="643128"/>
                </a:lnTo>
                <a:lnTo>
                  <a:pt x="1121664" y="624840"/>
                </a:lnTo>
                <a:lnTo>
                  <a:pt x="967740" y="646176"/>
                </a:lnTo>
                <a:lnTo>
                  <a:pt x="995934" y="515873"/>
                </a:lnTo>
                <a:lnTo>
                  <a:pt x="1062228" y="427481"/>
                </a:lnTo>
                <a:lnTo>
                  <a:pt x="985266" y="438150"/>
                </a:lnTo>
                <a:lnTo>
                  <a:pt x="924306" y="522731"/>
                </a:lnTo>
                <a:lnTo>
                  <a:pt x="903732" y="627888"/>
                </a:lnTo>
                <a:lnTo>
                  <a:pt x="84582" y="246125"/>
                </a:lnTo>
                <a:lnTo>
                  <a:pt x="63246" y="170687"/>
                </a:lnTo>
                <a:lnTo>
                  <a:pt x="81533" y="75437"/>
                </a:lnTo>
                <a:lnTo>
                  <a:pt x="172212" y="0"/>
                </a:lnTo>
                <a:lnTo>
                  <a:pt x="123444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168541" y="5983859"/>
            <a:ext cx="127254" cy="265176"/>
          </a:xfrm>
          <a:custGeom>
            <a:avLst/>
            <a:gdLst>
              <a:gd name="connsiteX0" fmla="*/ 92202 w 127254"/>
              <a:gd name="connsiteY0" fmla="*/ 0 h 265176"/>
              <a:gd name="connsiteX1" fmla="*/ 15239 w 127254"/>
              <a:gd name="connsiteY1" fmla="*/ 83819 h 265176"/>
              <a:gd name="connsiteX2" fmla="*/ 0 w 127254"/>
              <a:gd name="connsiteY2" fmla="*/ 182117 h 265176"/>
              <a:gd name="connsiteX3" fmla="*/ 26670 w 127254"/>
              <a:gd name="connsiteY3" fmla="*/ 248411 h 265176"/>
              <a:gd name="connsiteX4" fmla="*/ 74676 w 127254"/>
              <a:gd name="connsiteY4" fmla="*/ 265175 h 265176"/>
              <a:gd name="connsiteX5" fmla="*/ 60197 w 127254"/>
              <a:gd name="connsiteY5" fmla="*/ 121919 h 265176"/>
              <a:gd name="connsiteX6" fmla="*/ 127254 w 127254"/>
              <a:gd name="connsiteY6" fmla="*/ 12953 h 265176"/>
              <a:gd name="connsiteX7" fmla="*/ 92202 w 127254"/>
              <a:gd name="connsiteY7" fmla="*/ 0 h 2651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27254" h="265176">
                <a:moveTo>
                  <a:pt x="92202" y="0"/>
                </a:moveTo>
                <a:lnTo>
                  <a:pt x="15239" y="83819"/>
                </a:lnTo>
                <a:lnTo>
                  <a:pt x="0" y="182117"/>
                </a:lnTo>
                <a:lnTo>
                  <a:pt x="26670" y="248411"/>
                </a:lnTo>
                <a:lnTo>
                  <a:pt x="74676" y="265175"/>
                </a:lnTo>
                <a:lnTo>
                  <a:pt x="60197" y="121919"/>
                </a:lnTo>
                <a:lnTo>
                  <a:pt x="127254" y="12953"/>
                </a:lnTo>
                <a:lnTo>
                  <a:pt x="9220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713371" y="5538851"/>
            <a:ext cx="511302" cy="943356"/>
          </a:xfrm>
          <a:custGeom>
            <a:avLst/>
            <a:gdLst>
              <a:gd name="connsiteX0" fmla="*/ 173736 w 511302"/>
              <a:gd name="connsiteY0" fmla="*/ 711708 h 943356"/>
              <a:gd name="connsiteX1" fmla="*/ 0 w 511302"/>
              <a:gd name="connsiteY1" fmla="*/ 98297 h 943356"/>
              <a:gd name="connsiteX2" fmla="*/ 64769 w 511302"/>
              <a:gd name="connsiteY2" fmla="*/ 30479 h 943356"/>
              <a:gd name="connsiteX3" fmla="*/ 204978 w 511302"/>
              <a:gd name="connsiteY3" fmla="*/ 0 h 943356"/>
              <a:gd name="connsiteX4" fmla="*/ 317753 w 511302"/>
              <a:gd name="connsiteY4" fmla="*/ 45720 h 943356"/>
              <a:gd name="connsiteX5" fmla="*/ 511302 w 511302"/>
              <a:gd name="connsiteY5" fmla="*/ 943356 h 943356"/>
              <a:gd name="connsiteX6" fmla="*/ 441960 w 511302"/>
              <a:gd name="connsiteY6" fmla="*/ 866394 h 943356"/>
              <a:gd name="connsiteX7" fmla="*/ 282702 w 511302"/>
              <a:gd name="connsiteY7" fmla="*/ 76961 h 943356"/>
              <a:gd name="connsiteX8" fmla="*/ 179832 w 511302"/>
              <a:gd name="connsiteY8" fmla="*/ 48767 h 943356"/>
              <a:gd name="connsiteX9" fmla="*/ 94487 w 511302"/>
              <a:gd name="connsiteY9" fmla="*/ 58673 h 943356"/>
              <a:gd name="connsiteX10" fmla="*/ 60198 w 511302"/>
              <a:gd name="connsiteY10" fmla="*/ 112014 h 943356"/>
              <a:gd name="connsiteX11" fmla="*/ 243839 w 511302"/>
              <a:gd name="connsiteY11" fmla="*/ 733806 h 943356"/>
              <a:gd name="connsiteX12" fmla="*/ 173736 w 511302"/>
              <a:gd name="connsiteY12" fmla="*/ 711708 h 943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511302" h="943356">
                <a:moveTo>
                  <a:pt x="173736" y="711708"/>
                </a:moveTo>
                <a:lnTo>
                  <a:pt x="0" y="98297"/>
                </a:lnTo>
                <a:lnTo>
                  <a:pt x="64769" y="30479"/>
                </a:lnTo>
                <a:lnTo>
                  <a:pt x="204978" y="0"/>
                </a:lnTo>
                <a:lnTo>
                  <a:pt x="317753" y="45720"/>
                </a:lnTo>
                <a:lnTo>
                  <a:pt x="511302" y="943356"/>
                </a:lnTo>
                <a:lnTo>
                  <a:pt x="441960" y="866394"/>
                </a:lnTo>
                <a:lnTo>
                  <a:pt x="282702" y="76961"/>
                </a:lnTo>
                <a:lnTo>
                  <a:pt x="179832" y="48767"/>
                </a:lnTo>
                <a:lnTo>
                  <a:pt x="94487" y="58673"/>
                </a:lnTo>
                <a:lnTo>
                  <a:pt x="60198" y="112014"/>
                </a:lnTo>
                <a:lnTo>
                  <a:pt x="243839" y="733806"/>
                </a:lnTo>
                <a:lnTo>
                  <a:pt x="173736" y="71170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918349" y="5793359"/>
            <a:ext cx="152400" cy="400050"/>
          </a:xfrm>
          <a:custGeom>
            <a:avLst/>
            <a:gdLst>
              <a:gd name="connsiteX0" fmla="*/ 0 w 152400"/>
              <a:gd name="connsiteY0" fmla="*/ 21335 h 400050"/>
              <a:gd name="connsiteX1" fmla="*/ 60197 w 152400"/>
              <a:gd name="connsiteY1" fmla="*/ 153923 h 400050"/>
              <a:gd name="connsiteX2" fmla="*/ 89153 w 152400"/>
              <a:gd name="connsiteY2" fmla="*/ 252221 h 400050"/>
              <a:gd name="connsiteX3" fmla="*/ 91439 w 152400"/>
              <a:gd name="connsiteY3" fmla="*/ 400050 h 400050"/>
              <a:gd name="connsiteX4" fmla="*/ 152400 w 152400"/>
              <a:gd name="connsiteY4" fmla="*/ 400050 h 400050"/>
              <a:gd name="connsiteX5" fmla="*/ 147828 w 152400"/>
              <a:gd name="connsiteY5" fmla="*/ 285750 h 400050"/>
              <a:gd name="connsiteX6" fmla="*/ 128016 w 152400"/>
              <a:gd name="connsiteY6" fmla="*/ 164591 h 400050"/>
              <a:gd name="connsiteX7" fmla="*/ 78486 w 152400"/>
              <a:gd name="connsiteY7" fmla="*/ 46482 h 400050"/>
              <a:gd name="connsiteX8" fmla="*/ 49530 w 152400"/>
              <a:gd name="connsiteY8" fmla="*/ 0 h 400050"/>
              <a:gd name="connsiteX9" fmla="*/ 0 w 152400"/>
              <a:gd name="connsiteY9" fmla="*/ 21335 h 4000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52400" h="400050">
                <a:moveTo>
                  <a:pt x="0" y="21335"/>
                </a:moveTo>
                <a:lnTo>
                  <a:pt x="60197" y="153923"/>
                </a:lnTo>
                <a:lnTo>
                  <a:pt x="89153" y="252221"/>
                </a:lnTo>
                <a:lnTo>
                  <a:pt x="91439" y="400050"/>
                </a:lnTo>
                <a:lnTo>
                  <a:pt x="152400" y="400050"/>
                </a:lnTo>
                <a:lnTo>
                  <a:pt x="147828" y="285750"/>
                </a:lnTo>
                <a:lnTo>
                  <a:pt x="128016" y="164591"/>
                </a:lnTo>
                <a:lnTo>
                  <a:pt x="78486" y="46482"/>
                </a:lnTo>
                <a:lnTo>
                  <a:pt x="49530" y="0"/>
                </a:lnTo>
                <a:lnTo>
                  <a:pt x="0" y="2133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521347" y="5761355"/>
            <a:ext cx="309372" cy="214122"/>
          </a:xfrm>
          <a:custGeom>
            <a:avLst/>
            <a:gdLst>
              <a:gd name="connsiteX0" fmla="*/ 235458 w 309372"/>
              <a:gd name="connsiteY0" fmla="*/ 0 h 214122"/>
              <a:gd name="connsiteX1" fmla="*/ 204216 w 309372"/>
              <a:gd name="connsiteY1" fmla="*/ 13715 h 214122"/>
              <a:gd name="connsiteX2" fmla="*/ 200406 w 309372"/>
              <a:gd name="connsiteY2" fmla="*/ 52578 h 214122"/>
              <a:gd name="connsiteX3" fmla="*/ 0 w 309372"/>
              <a:gd name="connsiteY3" fmla="*/ 134873 h 214122"/>
              <a:gd name="connsiteX4" fmla="*/ 0 w 309372"/>
              <a:gd name="connsiteY4" fmla="*/ 176784 h 214122"/>
              <a:gd name="connsiteX5" fmla="*/ 225552 w 309372"/>
              <a:gd name="connsiteY5" fmla="*/ 179832 h 214122"/>
              <a:gd name="connsiteX6" fmla="*/ 253746 w 309372"/>
              <a:gd name="connsiteY6" fmla="*/ 214121 h 214122"/>
              <a:gd name="connsiteX7" fmla="*/ 309372 w 309372"/>
              <a:gd name="connsiteY7" fmla="*/ 211835 h 214122"/>
              <a:gd name="connsiteX8" fmla="*/ 304038 w 309372"/>
              <a:gd name="connsiteY8" fmla="*/ 151638 h 214122"/>
              <a:gd name="connsiteX9" fmla="*/ 92202 w 309372"/>
              <a:gd name="connsiteY9" fmla="*/ 140208 h 214122"/>
              <a:gd name="connsiteX10" fmla="*/ 264414 w 309372"/>
              <a:gd name="connsiteY10" fmla="*/ 70865 h 214122"/>
              <a:gd name="connsiteX11" fmla="*/ 235458 w 309372"/>
              <a:gd name="connsiteY11" fmla="*/ 0 h 2141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309372" h="214122">
                <a:moveTo>
                  <a:pt x="235458" y="0"/>
                </a:moveTo>
                <a:lnTo>
                  <a:pt x="204216" y="13715"/>
                </a:lnTo>
                <a:lnTo>
                  <a:pt x="200406" y="52578"/>
                </a:lnTo>
                <a:lnTo>
                  <a:pt x="0" y="134873"/>
                </a:lnTo>
                <a:lnTo>
                  <a:pt x="0" y="176784"/>
                </a:lnTo>
                <a:lnTo>
                  <a:pt x="225552" y="179832"/>
                </a:lnTo>
                <a:lnTo>
                  <a:pt x="253746" y="214121"/>
                </a:lnTo>
                <a:lnTo>
                  <a:pt x="309372" y="211835"/>
                </a:lnTo>
                <a:lnTo>
                  <a:pt x="304038" y="151638"/>
                </a:lnTo>
                <a:lnTo>
                  <a:pt x="92202" y="140208"/>
                </a:lnTo>
                <a:lnTo>
                  <a:pt x="264414" y="70865"/>
                </a:lnTo>
                <a:lnTo>
                  <a:pt x="23545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1044841" y="5615051"/>
            <a:ext cx="748284" cy="336804"/>
          </a:xfrm>
          <a:custGeom>
            <a:avLst/>
            <a:gdLst>
              <a:gd name="connsiteX0" fmla="*/ 0 w 748284"/>
              <a:gd name="connsiteY0" fmla="*/ 104394 h 336804"/>
              <a:gd name="connsiteX1" fmla="*/ 685800 w 748284"/>
              <a:gd name="connsiteY1" fmla="*/ 0 h 336804"/>
              <a:gd name="connsiteX2" fmla="*/ 736092 w 748284"/>
              <a:gd name="connsiteY2" fmla="*/ 62484 h 336804"/>
              <a:gd name="connsiteX3" fmla="*/ 748284 w 748284"/>
              <a:gd name="connsiteY3" fmla="*/ 144017 h 336804"/>
              <a:gd name="connsiteX4" fmla="*/ 717804 w 748284"/>
              <a:gd name="connsiteY4" fmla="*/ 224028 h 336804"/>
              <a:gd name="connsiteX5" fmla="*/ 45719 w 748284"/>
              <a:gd name="connsiteY5" fmla="*/ 336803 h 336804"/>
              <a:gd name="connsiteX6" fmla="*/ 42672 w 748284"/>
              <a:gd name="connsiteY6" fmla="*/ 304800 h 336804"/>
              <a:gd name="connsiteX7" fmla="*/ 685800 w 748284"/>
              <a:gd name="connsiteY7" fmla="*/ 192023 h 336804"/>
              <a:gd name="connsiteX8" fmla="*/ 710184 w 748284"/>
              <a:gd name="connsiteY8" fmla="*/ 115061 h 336804"/>
              <a:gd name="connsiteX9" fmla="*/ 667512 w 748284"/>
              <a:gd name="connsiteY9" fmla="*/ 45720 h 336804"/>
              <a:gd name="connsiteX10" fmla="*/ 0 w 748284"/>
              <a:gd name="connsiteY10" fmla="*/ 147065 h 336804"/>
              <a:gd name="connsiteX11" fmla="*/ 0 w 748284"/>
              <a:gd name="connsiteY11" fmla="*/ 104394 h 3368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748284" h="336804">
                <a:moveTo>
                  <a:pt x="0" y="104394"/>
                </a:moveTo>
                <a:lnTo>
                  <a:pt x="685800" y="0"/>
                </a:lnTo>
                <a:lnTo>
                  <a:pt x="736092" y="62484"/>
                </a:lnTo>
                <a:lnTo>
                  <a:pt x="748284" y="144017"/>
                </a:lnTo>
                <a:lnTo>
                  <a:pt x="717804" y="224028"/>
                </a:lnTo>
                <a:lnTo>
                  <a:pt x="45719" y="336803"/>
                </a:lnTo>
                <a:lnTo>
                  <a:pt x="42672" y="304800"/>
                </a:lnTo>
                <a:lnTo>
                  <a:pt x="685800" y="192023"/>
                </a:lnTo>
                <a:lnTo>
                  <a:pt x="710184" y="115061"/>
                </a:lnTo>
                <a:lnTo>
                  <a:pt x="667512" y="45720"/>
                </a:lnTo>
                <a:lnTo>
                  <a:pt x="0" y="147065"/>
                </a:lnTo>
                <a:lnTo>
                  <a:pt x="0" y="1043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1138567" y="5723255"/>
            <a:ext cx="389382" cy="136398"/>
          </a:xfrm>
          <a:custGeom>
            <a:avLst/>
            <a:gdLst>
              <a:gd name="connsiteX0" fmla="*/ 0 w 389382"/>
              <a:gd name="connsiteY0" fmla="*/ 99060 h 136398"/>
              <a:gd name="connsiteX1" fmla="*/ 52577 w 389382"/>
              <a:gd name="connsiteY1" fmla="*/ 136397 h 136398"/>
              <a:gd name="connsiteX2" fmla="*/ 176783 w 389382"/>
              <a:gd name="connsiteY2" fmla="*/ 131064 h 136398"/>
              <a:gd name="connsiteX3" fmla="*/ 332994 w 389382"/>
              <a:gd name="connsiteY3" fmla="*/ 91440 h 136398"/>
              <a:gd name="connsiteX4" fmla="*/ 389382 w 389382"/>
              <a:gd name="connsiteY4" fmla="*/ 32766 h 136398"/>
              <a:gd name="connsiteX5" fmla="*/ 353567 w 389382"/>
              <a:gd name="connsiteY5" fmla="*/ 1523 h 136398"/>
              <a:gd name="connsiteX6" fmla="*/ 201930 w 389382"/>
              <a:gd name="connsiteY6" fmla="*/ 0 h 136398"/>
              <a:gd name="connsiteX7" fmla="*/ 87630 w 389382"/>
              <a:gd name="connsiteY7" fmla="*/ 9144 h 136398"/>
              <a:gd name="connsiteX8" fmla="*/ 12191 w 389382"/>
              <a:gd name="connsiteY8" fmla="*/ 60197 h 136398"/>
              <a:gd name="connsiteX9" fmla="*/ 89153 w 389382"/>
              <a:gd name="connsiteY9" fmla="*/ 74676 h 136398"/>
              <a:gd name="connsiteX10" fmla="*/ 219455 w 389382"/>
              <a:gd name="connsiteY10" fmla="*/ 41910 h 136398"/>
              <a:gd name="connsiteX11" fmla="*/ 331469 w 389382"/>
              <a:gd name="connsiteY11" fmla="*/ 41910 h 136398"/>
              <a:gd name="connsiteX12" fmla="*/ 214122 w 389382"/>
              <a:gd name="connsiteY12" fmla="*/ 86867 h 136398"/>
              <a:gd name="connsiteX13" fmla="*/ 113538 w 389382"/>
              <a:gd name="connsiteY13" fmla="*/ 99060 h 136398"/>
              <a:gd name="connsiteX14" fmla="*/ 0 w 389382"/>
              <a:gd name="connsiteY14" fmla="*/ 99060 h 1363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9382" h="136398">
                <a:moveTo>
                  <a:pt x="0" y="99060"/>
                </a:moveTo>
                <a:lnTo>
                  <a:pt x="52577" y="136397"/>
                </a:lnTo>
                <a:lnTo>
                  <a:pt x="176783" y="131064"/>
                </a:lnTo>
                <a:lnTo>
                  <a:pt x="332994" y="91440"/>
                </a:lnTo>
                <a:lnTo>
                  <a:pt x="389382" y="32766"/>
                </a:lnTo>
                <a:lnTo>
                  <a:pt x="353567" y="1523"/>
                </a:lnTo>
                <a:lnTo>
                  <a:pt x="201930" y="0"/>
                </a:lnTo>
                <a:lnTo>
                  <a:pt x="87630" y="9144"/>
                </a:lnTo>
                <a:lnTo>
                  <a:pt x="12191" y="60197"/>
                </a:lnTo>
                <a:lnTo>
                  <a:pt x="89153" y="74676"/>
                </a:lnTo>
                <a:lnTo>
                  <a:pt x="219455" y="41910"/>
                </a:lnTo>
                <a:lnTo>
                  <a:pt x="331469" y="41910"/>
                </a:lnTo>
                <a:lnTo>
                  <a:pt x="214122" y="86867"/>
                </a:lnTo>
                <a:lnTo>
                  <a:pt x="113538" y="99060"/>
                </a:lnTo>
                <a:lnTo>
                  <a:pt x="0" y="9906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8680844" y="4158107"/>
            <a:ext cx="325373" cy="2265426"/>
          </a:xfrm>
          <a:custGeom>
            <a:avLst/>
            <a:gdLst>
              <a:gd name="connsiteX0" fmla="*/ 33528 w 325373"/>
              <a:gd name="connsiteY0" fmla="*/ 2189226 h 2265426"/>
              <a:gd name="connsiteX1" fmla="*/ 165354 w 325373"/>
              <a:gd name="connsiteY1" fmla="*/ 2042921 h 2265426"/>
              <a:gd name="connsiteX2" fmla="*/ 191261 w 325373"/>
              <a:gd name="connsiteY2" fmla="*/ 1930145 h 2265426"/>
              <a:gd name="connsiteX3" fmla="*/ 169164 w 325373"/>
              <a:gd name="connsiteY3" fmla="*/ 1763268 h 2265426"/>
              <a:gd name="connsiteX4" fmla="*/ 76200 w 325373"/>
              <a:gd name="connsiteY4" fmla="*/ 1561338 h 2265426"/>
              <a:gd name="connsiteX5" fmla="*/ 55626 w 325373"/>
              <a:gd name="connsiteY5" fmla="*/ 1435607 h 2265426"/>
              <a:gd name="connsiteX6" fmla="*/ 76200 w 325373"/>
              <a:gd name="connsiteY6" fmla="*/ 1351026 h 2265426"/>
              <a:gd name="connsiteX7" fmla="*/ 156209 w 325373"/>
              <a:gd name="connsiteY7" fmla="*/ 1289303 h 2265426"/>
              <a:gd name="connsiteX8" fmla="*/ 173735 w 325373"/>
              <a:gd name="connsiteY8" fmla="*/ 1211579 h 2265426"/>
              <a:gd name="connsiteX9" fmla="*/ 144018 w 325373"/>
              <a:gd name="connsiteY9" fmla="*/ 1100327 h 2265426"/>
              <a:gd name="connsiteX10" fmla="*/ 12954 w 325373"/>
              <a:gd name="connsiteY10" fmla="*/ 801623 h 2265426"/>
              <a:gd name="connsiteX11" fmla="*/ 0 w 325373"/>
              <a:gd name="connsiteY11" fmla="*/ 655319 h 2265426"/>
              <a:gd name="connsiteX12" fmla="*/ 33528 w 325373"/>
              <a:gd name="connsiteY12" fmla="*/ 494538 h 2265426"/>
              <a:gd name="connsiteX13" fmla="*/ 144018 w 325373"/>
              <a:gd name="connsiteY13" fmla="*/ 418338 h 2265426"/>
              <a:gd name="connsiteX14" fmla="*/ 241554 w 325373"/>
              <a:gd name="connsiteY14" fmla="*/ 292607 h 2265426"/>
              <a:gd name="connsiteX15" fmla="*/ 325373 w 325373"/>
              <a:gd name="connsiteY15" fmla="*/ 0 h 2265426"/>
              <a:gd name="connsiteX16" fmla="*/ 313181 w 325373"/>
              <a:gd name="connsiteY16" fmla="*/ 265176 h 2265426"/>
              <a:gd name="connsiteX17" fmla="*/ 249935 w 325373"/>
              <a:gd name="connsiteY17" fmla="*/ 424433 h 2265426"/>
              <a:gd name="connsiteX18" fmla="*/ 165354 w 325373"/>
              <a:gd name="connsiteY18" fmla="*/ 521969 h 2265426"/>
              <a:gd name="connsiteX19" fmla="*/ 72390 w 325373"/>
              <a:gd name="connsiteY19" fmla="*/ 577595 h 2265426"/>
              <a:gd name="connsiteX20" fmla="*/ 67818 w 325373"/>
              <a:gd name="connsiteY20" fmla="*/ 723900 h 2265426"/>
              <a:gd name="connsiteX21" fmla="*/ 115061 w 325373"/>
              <a:gd name="connsiteY21" fmla="*/ 877823 h 2265426"/>
              <a:gd name="connsiteX22" fmla="*/ 224028 w 325373"/>
              <a:gd name="connsiteY22" fmla="*/ 1149857 h 2265426"/>
              <a:gd name="connsiteX23" fmla="*/ 228600 w 325373"/>
              <a:gd name="connsiteY23" fmla="*/ 1323594 h 2265426"/>
              <a:gd name="connsiteX24" fmla="*/ 127254 w 325373"/>
              <a:gd name="connsiteY24" fmla="*/ 1421129 h 2265426"/>
              <a:gd name="connsiteX25" fmla="*/ 131826 w 325373"/>
              <a:gd name="connsiteY25" fmla="*/ 1511807 h 2265426"/>
              <a:gd name="connsiteX26" fmla="*/ 220218 w 325373"/>
              <a:gd name="connsiteY26" fmla="*/ 1700783 h 2265426"/>
              <a:gd name="connsiteX27" fmla="*/ 258318 w 325373"/>
              <a:gd name="connsiteY27" fmla="*/ 1881377 h 2265426"/>
              <a:gd name="connsiteX28" fmla="*/ 224028 w 325373"/>
              <a:gd name="connsiteY28" fmla="*/ 2076450 h 2265426"/>
              <a:gd name="connsiteX29" fmla="*/ 144018 w 325373"/>
              <a:gd name="connsiteY29" fmla="*/ 2180844 h 2265426"/>
              <a:gd name="connsiteX30" fmla="*/ 42671 w 325373"/>
              <a:gd name="connsiteY30" fmla="*/ 2265426 h 2265426"/>
              <a:gd name="connsiteX31" fmla="*/ 33528 w 325373"/>
              <a:gd name="connsiteY31" fmla="*/ 2189226 h 22654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265426">
                <a:moveTo>
                  <a:pt x="33528" y="2189226"/>
                </a:moveTo>
                <a:lnTo>
                  <a:pt x="165354" y="2042921"/>
                </a:lnTo>
                <a:lnTo>
                  <a:pt x="191261" y="1930145"/>
                </a:lnTo>
                <a:lnTo>
                  <a:pt x="169164" y="1763268"/>
                </a:lnTo>
                <a:lnTo>
                  <a:pt x="76200" y="1561338"/>
                </a:lnTo>
                <a:lnTo>
                  <a:pt x="55626" y="1435607"/>
                </a:lnTo>
                <a:lnTo>
                  <a:pt x="76200" y="1351026"/>
                </a:lnTo>
                <a:lnTo>
                  <a:pt x="156209" y="1289303"/>
                </a:lnTo>
                <a:lnTo>
                  <a:pt x="173735" y="1211579"/>
                </a:lnTo>
                <a:lnTo>
                  <a:pt x="144018" y="1100327"/>
                </a:lnTo>
                <a:lnTo>
                  <a:pt x="12954" y="801623"/>
                </a:lnTo>
                <a:lnTo>
                  <a:pt x="0" y="655319"/>
                </a:lnTo>
                <a:lnTo>
                  <a:pt x="33528" y="494538"/>
                </a:lnTo>
                <a:lnTo>
                  <a:pt x="144018" y="418338"/>
                </a:lnTo>
                <a:lnTo>
                  <a:pt x="241554" y="292607"/>
                </a:lnTo>
                <a:lnTo>
                  <a:pt x="325373" y="0"/>
                </a:lnTo>
                <a:lnTo>
                  <a:pt x="313181" y="265176"/>
                </a:lnTo>
                <a:lnTo>
                  <a:pt x="249935" y="424433"/>
                </a:lnTo>
                <a:lnTo>
                  <a:pt x="165354" y="521969"/>
                </a:lnTo>
                <a:lnTo>
                  <a:pt x="72390" y="577595"/>
                </a:lnTo>
                <a:lnTo>
                  <a:pt x="67818" y="723900"/>
                </a:lnTo>
                <a:lnTo>
                  <a:pt x="115061" y="877823"/>
                </a:lnTo>
                <a:lnTo>
                  <a:pt x="224028" y="1149857"/>
                </a:lnTo>
                <a:lnTo>
                  <a:pt x="228600" y="1323594"/>
                </a:lnTo>
                <a:lnTo>
                  <a:pt x="127254" y="1421129"/>
                </a:lnTo>
                <a:lnTo>
                  <a:pt x="131826" y="1511807"/>
                </a:lnTo>
                <a:lnTo>
                  <a:pt x="220218" y="1700783"/>
                </a:lnTo>
                <a:lnTo>
                  <a:pt x="258318" y="1881377"/>
                </a:lnTo>
                <a:lnTo>
                  <a:pt x="224028" y="2076450"/>
                </a:lnTo>
                <a:lnTo>
                  <a:pt x="144018" y="2180844"/>
                </a:lnTo>
                <a:lnTo>
                  <a:pt x="42671" y="2265426"/>
                </a:lnTo>
                <a:lnTo>
                  <a:pt x="33528" y="2189226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8741042" y="2115185"/>
            <a:ext cx="325373" cy="2592324"/>
          </a:xfrm>
          <a:custGeom>
            <a:avLst/>
            <a:gdLst>
              <a:gd name="connsiteX0" fmla="*/ 34290 w 325373"/>
              <a:gd name="connsiteY0" fmla="*/ 2504694 h 2592324"/>
              <a:gd name="connsiteX1" fmla="*/ 165354 w 325373"/>
              <a:gd name="connsiteY1" fmla="*/ 2337054 h 2592324"/>
              <a:gd name="connsiteX2" fmla="*/ 191261 w 325373"/>
              <a:gd name="connsiteY2" fmla="*/ 2209037 h 2592324"/>
              <a:gd name="connsiteX3" fmla="*/ 169164 w 325373"/>
              <a:gd name="connsiteY3" fmla="*/ 2017013 h 2592324"/>
              <a:gd name="connsiteX4" fmla="*/ 76200 w 325373"/>
              <a:gd name="connsiteY4" fmla="*/ 1786128 h 2592324"/>
              <a:gd name="connsiteX5" fmla="*/ 55626 w 325373"/>
              <a:gd name="connsiteY5" fmla="*/ 1642872 h 2592324"/>
              <a:gd name="connsiteX6" fmla="*/ 76200 w 325373"/>
              <a:gd name="connsiteY6" fmla="*/ 1546098 h 2592324"/>
              <a:gd name="connsiteX7" fmla="*/ 156971 w 325373"/>
              <a:gd name="connsiteY7" fmla="*/ 1475231 h 2592324"/>
              <a:gd name="connsiteX8" fmla="*/ 173735 w 325373"/>
              <a:gd name="connsiteY8" fmla="*/ 1386078 h 2592324"/>
              <a:gd name="connsiteX9" fmla="*/ 144018 w 325373"/>
              <a:gd name="connsiteY9" fmla="*/ 1259586 h 2592324"/>
              <a:gd name="connsiteX10" fmla="*/ 12954 w 325373"/>
              <a:gd name="connsiteY10" fmla="*/ 917448 h 2592324"/>
              <a:gd name="connsiteX11" fmla="*/ 0 w 325373"/>
              <a:gd name="connsiteY11" fmla="*/ 749808 h 2592324"/>
              <a:gd name="connsiteX12" fmla="*/ 34290 w 325373"/>
              <a:gd name="connsiteY12" fmla="*/ 565404 h 2592324"/>
              <a:gd name="connsiteX13" fmla="*/ 144018 w 325373"/>
              <a:gd name="connsiteY13" fmla="*/ 478536 h 2592324"/>
              <a:gd name="connsiteX14" fmla="*/ 241554 w 325373"/>
              <a:gd name="connsiteY14" fmla="*/ 334517 h 2592324"/>
              <a:gd name="connsiteX15" fmla="*/ 325373 w 325373"/>
              <a:gd name="connsiteY15" fmla="*/ 0 h 2592324"/>
              <a:gd name="connsiteX16" fmla="*/ 313181 w 325373"/>
              <a:gd name="connsiteY16" fmla="*/ 302514 h 2592324"/>
              <a:gd name="connsiteX17" fmla="*/ 249935 w 325373"/>
              <a:gd name="connsiteY17" fmla="*/ 485394 h 2592324"/>
              <a:gd name="connsiteX18" fmla="*/ 165354 w 325373"/>
              <a:gd name="connsiteY18" fmla="*/ 597408 h 2592324"/>
              <a:gd name="connsiteX19" fmla="*/ 72390 w 325373"/>
              <a:gd name="connsiteY19" fmla="*/ 660654 h 2592324"/>
              <a:gd name="connsiteX20" fmla="*/ 67818 w 325373"/>
              <a:gd name="connsiteY20" fmla="*/ 828294 h 2592324"/>
              <a:gd name="connsiteX21" fmla="*/ 115061 w 325373"/>
              <a:gd name="connsiteY21" fmla="*/ 1004316 h 2592324"/>
              <a:gd name="connsiteX22" fmla="*/ 224790 w 325373"/>
              <a:gd name="connsiteY22" fmla="*/ 1315974 h 2592324"/>
              <a:gd name="connsiteX23" fmla="*/ 228600 w 325373"/>
              <a:gd name="connsiteY23" fmla="*/ 1514856 h 2592324"/>
              <a:gd name="connsiteX24" fmla="*/ 127254 w 325373"/>
              <a:gd name="connsiteY24" fmla="*/ 1626107 h 2592324"/>
              <a:gd name="connsiteX25" fmla="*/ 131826 w 325373"/>
              <a:gd name="connsiteY25" fmla="*/ 1729740 h 2592324"/>
              <a:gd name="connsiteX26" fmla="*/ 220980 w 325373"/>
              <a:gd name="connsiteY26" fmla="*/ 1946148 h 2592324"/>
              <a:gd name="connsiteX27" fmla="*/ 258318 w 325373"/>
              <a:gd name="connsiteY27" fmla="*/ 2153412 h 2592324"/>
              <a:gd name="connsiteX28" fmla="*/ 224790 w 325373"/>
              <a:gd name="connsiteY28" fmla="*/ 2375916 h 2592324"/>
              <a:gd name="connsiteX29" fmla="*/ 144018 w 325373"/>
              <a:gd name="connsiteY29" fmla="*/ 2495550 h 2592324"/>
              <a:gd name="connsiteX30" fmla="*/ 42671 w 325373"/>
              <a:gd name="connsiteY30" fmla="*/ 2592324 h 2592324"/>
              <a:gd name="connsiteX31" fmla="*/ 34290 w 325373"/>
              <a:gd name="connsiteY31" fmla="*/ 2504694 h 25923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592324">
                <a:moveTo>
                  <a:pt x="34290" y="2504694"/>
                </a:moveTo>
                <a:lnTo>
                  <a:pt x="165354" y="2337054"/>
                </a:lnTo>
                <a:lnTo>
                  <a:pt x="191261" y="2209037"/>
                </a:lnTo>
                <a:lnTo>
                  <a:pt x="169164" y="2017013"/>
                </a:lnTo>
                <a:lnTo>
                  <a:pt x="76200" y="1786128"/>
                </a:lnTo>
                <a:lnTo>
                  <a:pt x="55626" y="1642872"/>
                </a:lnTo>
                <a:lnTo>
                  <a:pt x="76200" y="1546098"/>
                </a:lnTo>
                <a:lnTo>
                  <a:pt x="156971" y="1475231"/>
                </a:lnTo>
                <a:lnTo>
                  <a:pt x="173735" y="1386078"/>
                </a:lnTo>
                <a:lnTo>
                  <a:pt x="144018" y="1259586"/>
                </a:lnTo>
                <a:lnTo>
                  <a:pt x="12954" y="917448"/>
                </a:lnTo>
                <a:lnTo>
                  <a:pt x="0" y="749808"/>
                </a:lnTo>
                <a:lnTo>
                  <a:pt x="34290" y="565404"/>
                </a:lnTo>
                <a:lnTo>
                  <a:pt x="144018" y="478536"/>
                </a:lnTo>
                <a:lnTo>
                  <a:pt x="241554" y="334517"/>
                </a:lnTo>
                <a:lnTo>
                  <a:pt x="325373" y="0"/>
                </a:lnTo>
                <a:lnTo>
                  <a:pt x="313181" y="302514"/>
                </a:lnTo>
                <a:lnTo>
                  <a:pt x="249935" y="485394"/>
                </a:lnTo>
                <a:lnTo>
                  <a:pt x="165354" y="597408"/>
                </a:lnTo>
                <a:lnTo>
                  <a:pt x="72390" y="660654"/>
                </a:lnTo>
                <a:lnTo>
                  <a:pt x="67818" y="828294"/>
                </a:lnTo>
                <a:lnTo>
                  <a:pt x="115061" y="1004316"/>
                </a:lnTo>
                <a:lnTo>
                  <a:pt x="224790" y="1315974"/>
                </a:lnTo>
                <a:lnTo>
                  <a:pt x="228600" y="1514856"/>
                </a:lnTo>
                <a:lnTo>
                  <a:pt x="127254" y="1626107"/>
                </a:lnTo>
                <a:lnTo>
                  <a:pt x="131826" y="1729740"/>
                </a:lnTo>
                <a:lnTo>
                  <a:pt x="220980" y="1946148"/>
                </a:lnTo>
                <a:lnTo>
                  <a:pt x="258318" y="2153412"/>
                </a:lnTo>
                <a:lnTo>
                  <a:pt x="224790" y="2375916"/>
                </a:lnTo>
                <a:lnTo>
                  <a:pt x="144018" y="2495550"/>
                </a:lnTo>
                <a:lnTo>
                  <a:pt x="42671" y="2592324"/>
                </a:lnTo>
                <a:lnTo>
                  <a:pt x="34290" y="2504694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8491868" y="1773809"/>
            <a:ext cx="342138" cy="355092"/>
          </a:xfrm>
          <a:custGeom>
            <a:avLst/>
            <a:gdLst>
              <a:gd name="connsiteX0" fmla="*/ 0 w 342138"/>
              <a:gd name="connsiteY0" fmla="*/ 42672 h 355092"/>
              <a:gd name="connsiteX1" fmla="*/ 152400 w 342138"/>
              <a:gd name="connsiteY1" fmla="*/ 153923 h 355092"/>
              <a:gd name="connsiteX2" fmla="*/ 330707 w 342138"/>
              <a:gd name="connsiteY2" fmla="*/ 355092 h 355092"/>
              <a:gd name="connsiteX3" fmla="*/ 342138 w 342138"/>
              <a:gd name="connsiteY3" fmla="*/ 323850 h 355092"/>
              <a:gd name="connsiteX4" fmla="*/ 188976 w 342138"/>
              <a:gd name="connsiteY4" fmla="*/ 137922 h 355092"/>
              <a:gd name="connsiteX5" fmla="*/ 25145 w 342138"/>
              <a:gd name="connsiteY5" fmla="*/ 0 h 355092"/>
              <a:gd name="connsiteX6" fmla="*/ 0 w 342138"/>
              <a:gd name="connsiteY6" fmla="*/ 42672 h 3550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42138" h="355092">
                <a:moveTo>
                  <a:pt x="0" y="42672"/>
                </a:moveTo>
                <a:lnTo>
                  <a:pt x="152400" y="153923"/>
                </a:lnTo>
                <a:lnTo>
                  <a:pt x="330707" y="355092"/>
                </a:lnTo>
                <a:lnTo>
                  <a:pt x="342138" y="323850"/>
                </a:lnTo>
                <a:lnTo>
                  <a:pt x="188976" y="137922"/>
                </a:lnTo>
                <a:lnTo>
                  <a:pt x="25145" y="0"/>
                </a:lnTo>
                <a:lnTo>
                  <a:pt x="0" y="4267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7853299" y="101981"/>
            <a:ext cx="279654" cy="145542"/>
          </a:xfrm>
          <a:custGeom>
            <a:avLst/>
            <a:gdLst>
              <a:gd name="connsiteX0" fmla="*/ 0 w 279654"/>
              <a:gd name="connsiteY0" fmla="*/ 145541 h 145542"/>
              <a:gd name="connsiteX1" fmla="*/ 155447 w 279654"/>
              <a:gd name="connsiteY1" fmla="*/ 113538 h 145542"/>
              <a:gd name="connsiteX2" fmla="*/ 279654 w 279654"/>
              <a:gd name="connsiteY2" fmla="*/ 105155 h 145542"/>
              <a:gd name="connsiteX3" fmla="*/ 209550 w 279654"/>
              <a:gd name="connsiteY3" fmla="*/ 0 h 145542"/>
              <a:gd name="connsiteX4" fmla="*/ 90678 w 279654"/>
              <a:gd name="connsiteY4" fmla="*/ 33527 h 145542"/>
              <a:gd name="connsiteX5" fmla="*/ 195833 w 279654"/>
              <a:gd name="connsiteY5" fmla="*/ 60197 h 145542"/>
              <a:gd name="connsiteX6" fmla="*/ 39623 w 279654"/>
              <a:gd name="connsiteY6" fmla="*/ 109727 h 145542"/>
              <a:gd name="connsiteX7" fmla="*/ 0 w 279654"/>
              <a:gd name="connsiteY7" fmla="*/ 145541 h 14554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279654" h="145542">
                <a:moveTo>
                  <a:pt x="0" y="145541"/>
                </a:moveTo>
                <a:lnTo>
                  <a:pt x="155447" y="113538"/>
                </a:lnTo>
                <a:lnTo>
                  <a:pt x="279654" y="105155"/>
                </a:lnTo>
                <a:lnTo>
                  <a:pt x="209550" y="0"/>
                </a:lnTo>
                <a:lnTo>
                  <a:pt x="90678" y="33527"/>
                </a:lnTo>
                <a:lnTo>
                  <a:pt x="195833" y="60197"/>
                </a:lnTo>
                <a:lnTo>
                  <a:pt x="39623" y="109727"/>
                </a:lnTo>
                <a:lnTo>
                  <a:pt x="0" y="145541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8059801" y="514985"/>
            <a:ext cx="372618" cy="713232"/>
          </a:xfrm>
          <a:custGeom>
            <a:avLst/>
            <a:gdLst>
              <a:gd name="connsiteX0" fmla="*/ 6095 w 372618"/>
              <a:gd name="connsiteY0" fmla="*/ 119633 h 713232"/>
              <a:gd name="connsiteX1" fmla="*/ 44195 w 372618"/>
              <a:gd name="connsiteY1" fmla="*/ 277368 h 713232"/>
              <a:gd name="connsiteX2" fmla="*/ 150876 w 372618"/>
              <a:gd name="connsiteY2" fmla="*/ 520445 h 713232"/>
              <a:gd name="connsiteX3" fmla="*/ 264414 w 372618"/>
              <a:gd name="connsiteY3" fmla="*/ 688086 h 713232"/>
              <a:gd name="connsiteX4" fmla="*/ 336804 w 372618"/>
              <a:gd name="connsiteY4" fmla="*/ 713231 h 713232"/>
              <a:gd name="connsiteX5" fmla="*/ 372617 w 372618"/>
              <a:gd name="connsiteY5" fmla="*/ 638556 h 713232"/>
              <a:gd name="connsiteX6" fmla="*/ 320040 w 372618"/>
              <a:gd name="connsiteY6" fmla="*/ 439673 h 713232"/>
              <a:gd name="connsiteX7" fmla="*/ 220980 w 372618"/>
              <a:gd name="connsiteY7" fmla="*/ 214122 h 713232"/>
              <a:gd name="connsiteX8" fmla="*/ 140207 w 372618"/>
              <a:gd name="connsiteY8" fmla="*/ 73914 h 713232"/>
              <a:gd name="connsiteX9" fmla="*/ 64007 w 372618"/>
              <a:gd name="connsiteY9" fmla="*/ 761 h 713232"/>
              <a:gd name="connsiteX10" fmla="*/ 4571 w 372618"/>
              <a:gd name="connsiteY10" fmla="*/ 0 h 713232"/>
              <a:gd name="connsiteX11" fmla="*/ 0 w 372618"/>
              <a:gd name="connsiteY11" fmla="*/ 67055 h 713232"/>
              <a:gd name="connsiteX12" fmla="*/ 51054 w 372618"/>
              <a:gd name="connsiteY12" fmla="*/ 38861 h 713232"/>
              <a:gd name="connsiteX13" fmla="*/ 138683 w 372618"/>
              <a:gd name="connsiteY13" fmla="*/ 152400 h 713232"/>
              <a:gd name="connsiteX14" fmla="*/ 230885 w 372618"/>
              <a:gd name="connsiteY14" fmla="*/ 315467 h 713232"/>
              <a:gd name="connsiteX15" fmla="*/ 307085 w 372618"/>
              <a:gd name="connsiteY15" fmla="*/ 544067 h 713232"/>
              <a:gd name="connsiteX16" fmla="*/ 298704 w 372618"/>
              <a:gd name="connsiteY16" fmla="*/ 655320 h 713232"/>
              <a:gd name="connsiteX17" fmla="*/ 225552 w 372618"/>
              <a:gd name="connsiteY17" fmla="*/ 591312 h 713232"/>
              <a:gd name="connsiteX18" fmla="*/ 101345 w 372618"/>
              <a:gd name="connsiteY18" fmla="*/ 344423 h 713232"/>
              <a:gd name="connsiteX19" fmla="*/ 22859 w 372618"/>
              <a:gd name="connsiteY19" fmla="*/ 86868 h 713232"/>
              <a:gd name="connsiteX20" fmla="*/ 6095 w 372618"/>
              <a:gd name="connsiteY20" fmla="*/ 119633 h 7132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</a:cxnLst>
            <a:rect l="l" t="t" r="r" b="b"/>
            <a:pathLst>
              <a:path w="372618" h="713232">
                <a:moveTo>
                  <a:pt x="6095" y="119633"/>
                </a:moveTo>
                <a:lnTo>
                  <a:pt x="44195" y="277368"/>
                </a:lnTo>
                <a:lnTo>
                  <a:pt x="150876" y="520445"/>
                </a:lnTo>
                <a:lnTo>
                  <a:pt x="264414" y="688086"/>
                </a:lnTo>
                <a:lnTo>
                  <a:pt x="336804" y="713231"/>
                </a:lnTo>
                <a:lnTo>
                  <a:pt x="372617" y="638556"/>
                </a:lnTo>
                <a:lnTo>
                  <a:pt x="320040" y="439673"/>
                </a:lnTo>
                <a:lnTo>
                  <a:pt x="220980" y="214122"/>
                </a:lnTo>
                <a:lnTo>
                  <a:pt x="140207" y="73914"/>
                </a:lnTo>
                <a:lnTo>
                  <a:pt x="64007" y="761"/>
                </a:lnTo>
                <a:lnTo>
                  <a:pt x="4571" y="0"/>
                </a:lnTo>
                <a:lnTo>
                  <a:pt x="0" y="67055"/>
                </a:lnTo>
                <a:lnTo>
                  <a:pt x="51054" y="38861"/>
                </a:lnTo>
                <a:lnTo>
                  <a:pt x="138683" y="152400"/>
                </a:lnTo>
                <a:lnTo>
                  <a:pt x="230885" y="315467"/>
                </a:lnTo>
                <a:lnTo>
                  <a:pt x="307085" y="544067"/>
                </a:lnTo>
                <a:lnTo>
                  <a:pt x="298704" y="655320"/>
                </a:lnTo>
                <a:lnTo>
                  <a:pt x="225552" y="591312"/>
                </a:lnTo>
                <a:lnTo>
                  <a:pt x="101345" y="344423"/>
                </a:lnTo>
                <a:lnTo>
                  <a:pt x="22859" y="86868"/>
                </a:lnTo>
                <a:lnTo>
                  <a:pt x="6095" y="119633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7778623" y="263525"/>
            <a:ext cx="681990" cy="1480566"/>
          </a:xfrm>
          <a:custGeom>
            <a:avLst/>
            <a:gdLst>
              <a:gd name="connsiteX0" fmla="*/ 0 w 681990"/>
              <a:gd name="connsiteY0" fmla="*/ 0 h 1480566"/>
              <a:gd name="connsiteX1" fmla="*/ 667512 w 681990"/>
              <a:gd name="connsiteY1" fmla="*/ 1480566 h 1480566"/>
              <a:gd name="connsiteX2" fmla="*/ 681990 w 681990"/>
              <a:gd name="connsiteY2" fmla="*/ 1394460 h 1480566"/>
              <a:gd name="connsiteX3" fmla="*/ 41909 w 681990"/>
              <a:gd name="connsiteY3" fmla="*/ 1524 h 1480566"/>
              <a:gd name="connsiteX4" fmla="*/ 0 w 681990"/>
              <a:gd name="connsiteY4" fmla="*/ 0 h 14805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1990" h="1480566">
                <a:moveTo>
                  <a:pt x="0" y="0"/>
                </a:moveTo>
                <a:lnTo>
                  <a:pt x="667512" y="1480566"/>
                </a:lnTo>
                <a:lnTo>
                  <a:pt x="681990" y="1394460"/>
                </a:lnTo>
                <a:lnTo>
                  <a:pt x="41909" y="1524"/>
                </a:lnTo>
                <a:lnTo>
                  <a:pt x="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7729093" y="38734"/>
            <a:ext cx="1169669" cy="2086356"/>
          </a:xfrm>
          <a:custGeom>
            <a:avLst/>
            <a:gdLst>
              <a:gd name="connsiteX0" fmla="*/ 749045 w 1169669"/>
              <a:gd name="connsiteY0" fmla="*/ 1773174 h 2086356"/>
              <a:gd name="connsiteX1" fmla="*/ 816864 w 1169669"/>
              <a:gd name="connsiteY1" fmla="*/ 1674875 h 2086356"/>
              <a:gd name="connsiteX2" fmla="*/ 998219 w 1169669"/>
              <a:gd name="connsiteY2" fmla="*/ 1597914 h 2086356"/>
              <a:gd name="connsiteX3" fmla="*/ 877823 w 1169669"/>
              <a:gd name="connsiteY3" fmla="*/ 1577340 h 2086356"/>
              <a:gd name="connsiteX4" fmla="*/ 750569 w 1169669"/>
              <a:gd name="connsiteY4" fmla="*/ 1638300 h 2086356"/>
              <a:gd name="connsiteX5" fmla="*/ 823721 w 1169669"/>
              <a:gd name="connsiteY5" fmla="*/ 1558290 h 2086356"/>
              <a:gd name="connsiteX6" fmla="*/ 973835 w 1169669"/>
              <a:gd name="connsiteY6" fmla="*/ 1500378 h 2086356"/>
              <a:gd name="connsiteX7" fmla="*/ 323088 w 1169669"/>
              <a:gd name="connsiteY7" fmla="*/ 64008 h 2086356"/>
              <a:gd name="connsiteX8" fmla="*/ 132588 w 1169669"/>
              <a:gd name="connsiteY8" fmla="*/ 60198 h 2086356"/>
              <a:gd name="connsiteX9" fmla="*/ 0 w 1169669"/>
              <a:gd name="connsiteY9" fmla="*/ 96012 h 2086356"/>
              <a:gd name="connsiteX10" fmla="*/ 128015 w 1169669"/>
              <a:gd name="connsiteY10" fmla="*/ 0 h 2086356"/>
              <a:gd name="connsiteX11" fmla="*/ 361950 w 1169669"/>
              <a:gd name="connsiteY11" fmla="*/ 19050 h 2086356"/>
              <a:gd name="connsiteX12" fmla="*/ 1120139 w 1169669"/>
              <a:gd name="connsiteY12" fmla="*/ 1684781 h 2086356"/>
              <a:gd name="connsiteX13" fmla="*/ 1098041 w 1169669"/>
              <a:gd name="connsiteY13" fmla="*/ 1844040 h 2086356"/>
              <a:gd name="connsiteX14" fmla="*/ 1169669 w 1169669"/>
              <a:gd name="connsiteY14" fmla="*/ 2086356 h 2086356"/>
              <a:gd name="connsiteX15" fmla="*/ 1097279 w 1169669"/>
              <a:gd name="connsiteY15" fmla="*/ 2084831 h 2086356"/>
              <a:gd name="connsiteX16" fmla="*/ 1112519 w 1169669"/>
              <a:gd name="connsiteY16" fmla="*/ 2030729 h 2086356"/>
              <a:gd name="connsiteX17" fmla="*/ 1060703 w 1169669"/>
              <a:gd name="connsiteY17" fmla="*/ 1868424 h 2086356"/>
              <a:gd name="connsiteX18" fmla="*/ 959357 w 1169669"/>
              <a:gd name="connsiteY18" fmla="*/ 1897379 h 2086356"/>
              <a:gd name="connsiteX19" fmla="*/ 915162 w 1169669"/>
              <a:gd name="connsiteY19" fmla="*/ 1864613 h 2086356"/>
              <a:gd name="connsiteX20" fmla="*/ 1030223 w 1169669"/>
              <a:gd name="connsiteY20" fmla="*/ 1827275 h 2086356"/>
              <a:gd name="connsiteX21" fmla="*/ 979169 w 1169669"/>
              <a:gd name="connsiteY21" fmla="*/ 1789175 h 2086356"/>
              <a:gd name="connsiteX22" fmla="*/ 1040891 w 1169669"/>
              <a:gd name="connsiteY22" fmla="*/ 1739646 h 2086356"/>
              <a:gd name="connsiteX23" fmla="*/ 934973 w 1169669"/>
              <a:gd name="connsiteY23" fmla="*/ 1747266 h 2086356"/>
              <a:gd name="connsiteX24" fmla="*/ 976121 w 1169669"/>
              <a:gd name="connsiteY24" fmla="*/ 1677162 h 2086356"/>
              <a:gd name="connsiteX25" fmla="*/ 749045 w 1169669"/>
              <a:gd name="connsiteY25" fmla="*/ 1773174 h 2086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</a:cxnLst>
            <a:rect l="l" t="t" r="r" b="b"/>
            <a:pathLst>
              <a:path w="1169669" h="2086356">
                <a:moveTo>
                  <a:pt x="749045" y="1773174"/>
                </a:moveTo>
                <a:lnTo>
                  <a:pt x="816864" y="1674875"/>
                </a:lnTo>
                <a:lnTo>
                  <a:pt x="998219" y="1597914"/>
                </a:lnTo>
                <a:lnTo>
                  <a:pt x="877823" y="1577340"/>
                </a:lnTo>
                <a:lnTo>
                  <a:pt x="750569" y="1638300"/>
                </a:lnTo>
                <a:lnTo>
                  <a:pt x="823721" y="1558290"/>
                </a:lnTo>
                <a:lnTo>
                  <a:pt x="973835" y="1500378"/>
                </a:lnTo>
                <a:lnTo>
                  <a:pt x="323088" y="64008"/>
                </a:lnTo>
                <a:lnTo>
                  <a:pt x="132588" y="60198"/>
                </a:lnTo>
                <a:lnTo>
                  <a:pt x="0" y="96012"/>
                </a:lnTo>
                <a:lnTo>
                  <a:pt x="128015" y="0"/>
                </a:lnTo>
                <a:lnTo>
                  <a:pt x="361950" y="19050"/>
                </a:lnTo>
                <a:lnTo>
                  <a:pt x="1120139" y="1684781"/>
                </a:lnTo>
                <a:lnTo>
                  <a:pt x="1098041" y="1844040"/>
                </a:lnTo>
                <a:lnTo>
                  <a:pt x="1169669" y="2086356"/>
                </a:lnTo>
                <a:lnTo>
                  <a:pt x="1097279" y="2084831"/>
                </a:lnTo>
                <a:lnTo>
                  <a:pt x="1112519" y="2030729"/>
                </a:lnTo>
                <a:lnTo>
                  <a:pt x="1060703" y="1868424"/>
                </a:lnTo>
                <a:lnTo>
                  <a:pt x="959357" y="1897379"/>
                </a:lnTo>
                <a:lnTo>
                  <a:pt x="915162" y="1864613"/>
                </a:lnTo>
                <a:lnTo>
                  <a:pt x="1030223" y="1827275"/>
                </a:lnTo>
                <a:lnTo>
                  <a:pt x="979169" y="1789175"/>
                </a:lnTo>
                <a:lnTo>
                  <a:pt x="1040891" y="1739646"/>
                </a:lnTo>
                <a:lnTo>
                  <a:pt x="934973" y="1747266"/>
                </a:lnTo>
                <a:lnTo>
                  <a:pt x="976121" y="1677162"/>
                </a:lnTo>
                <a:lnTo>
                  <a:pt x="749045" y="177317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8398129" y="1446910"/>
            <a:ext cx="301752" cy="142494"/>
          </a:xfrm>
          <a:custGeom>
            <a:avLst/>
            <a:gdLst>
              <a:gd name="connsiteX0" fmla="*/ 29717 w 301752"/>
              <a:gd name="connsiteY0" fmla="*/ 142494 h 142494"/>
              <a:gd name="connsiteX1" fmla="*/ 102869 w 301752"/>
              <a:gd name="connsiteY1" fmla="*/ 70104 h 142494"/>
              <a:gd name="connsiteX2" fmla="*/ 301752 w 301752"/>
              <a:gd name="connsiteY2" fmla="*/ 28194 h 142494"/>
              <a:gd name="connsiteX3" fmla="*/ 285750 w 301752"/>
              <a:gd name="connsiteY3" fmla="*/ 0 h 142494"/>
              <a:gd name="connsiteX4" fmla="*/ 152400 w 301752"/>
              <a:gd name="connsiteY4" fmla="*/ 11430 h 142494"/>
              <a:gd name="connsiteX5" fmla="*/ 0 w 301752"/>
              <a:gd name="connsiteY5" fmla="*/ 106680 h 142494"/>
              <a:gd name="connsiteX6" fmla="*/ 29717 w 301752"/>
              <a:gd name="connsiteY6" fmla="*/ 142494 h 1424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1752" h="142494">
                <a:moveTo>
                  <a:pt x="29717" y="142494"/>
                </a:moveTo>
                <a:lnTo>
                  <a:pt x="102869" y="70104"/>
                </a:lnTo>
                <a:lnTo>
                  <a:pt x="301752" y="28194"/>
                </a:lnTo>
                <a:lnTo>
                  <a:pt x="285750" y="0"/>
                </a:lnTo>
                <a:lnTo>
                  <a:pt x="152400" y="11430"/>
                </a:lnTo>
                <a:lnTo>
                  <a:pt x="0" y="106680"/>
                </a:lnTo>
                <a:lnTo>
                  <a:pt x="29717" y="1424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8322703" y="1303655"/>
            <a:ext cx="319278" cy="154686"/>
          </a:xfrm>
          <a:custGeom>
            <a:avLst/>
            <a:gdLst>
              <a:gd name="connsiteX0" fmla="*/ 18288 w 319278"/>
              <a:gd name="connsiteY0" fmla="*/ 154686 h 154686"/>
              <a:gd name="connsiteX1" fmla="*/ 131826 w 319278"/>
              <a:gd name="connsiteY1" fmla="*/ 70104 h 154686"/>
              <a:gd name="connsiteX2" fmla="*/ 319278 w 319278"/>
              <a:gd name="connsiteY2" fmla="*/ 61722 h 154686"/>
              <a:gd name="connsiteX3" fmla="*/ 290321 w 319278"/>
              <a:gd name="connsiteY3" fmla="*/ 0 h 154686"/>
              <a:gd name="connsiteX4" fmla="*/ 136397 w 319278"/>
              <a:gd name="connsiteY4" fmla="*/ 32766 h 154686"/>
              <a:gd name="connsiteX5" fmla="*/ 0 w 319278"/>
              <a:gd name="connsiteY5" fmla="*/ 105918 h 154686"/>
              <a:gd name="connsiteX6" fmla="*/ 18288 w 319278"/>
              <a:gd name="connsiteY6" fmla="*/ 154686 h 15468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19278" h="154686">
                <a:moveTo>
                  <a:pt x="18288" y="154686"/>
                </a:moveTo>
                <a:lnTo>
                  <a:pt x="131826" y="70104"/>
                </a:lnTo>
                <a:lnTo>
                  <a:pt x="319278" y="61722"/>
                </a:lnTo>
                <a:lnTo>
                  <a:pt x="290321" y="0"/>
                </a:lnTo>
                <a:lnTo>
                  <a:pt x="136397" y="32766"/>
                </a:lnTo>
                <a:lnTo>
                  <a:pt x="0" y="105918"/>
                </a:lnTo>
                <a:lnTo>
                  <a:pt x="18288" y="154686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7891399" y="371729"/>
            <a:ext cx="329946" cy="147828"/>
          </a:xfrm>
          <a:custGeom>
            <a:avLst/>
            <a:gdLst>
              <a:gd name="connsiteX0" fmla="*/ 22097 w 329946"/>
              <a:gd name="connsiteY0" fmla="*/ 147828 h 147828"/>
              <a:gd name="connsiteX1" fmla="*/ 125730 w 329946"/>
              <a:gd name="connsiteY1" fmla="*/ 67818 h 147828"/>
              <a:gd name="connsiteX2" fmla="*/ 329945 w 329946"/>
              <a:gd name="connsiteY2" fmla="*/ 54863 h 147828"/>
              <a:gd name="connsiteX3" fmla="*/ 302514 w 329946"/>
              <a:gd name="connsiteY3" fmla="*/ 0 h 147828"/>
              <a:gd name="connsiteX4" fmla="*/ 121157 w 329946"/>
              <a:gd name="connsiteY4" fmla="*/ 25145 h 147828"/>
              <a:gd name="connsiteX5" fmla="*/ 0 w 329946"/>
              <a:gd name="connsiteY5" fmla="*/ 103632 h 147828"/>
              <a:gd name="connsiteX6" fmla="*/ 22097 w 329946"/>
              <a:gd name="connsiteY6" fmla="*/ 147828 h 1478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9946" h="147828">
                <a:moveTo>
                  <a:pt x="22097" y="147828"/>
                </a:moveTo>
                <a:lnTo>
                  <a:pt x="125730" y="67818"/>
                </a:lnTo>
                <a:lnTo>
                  <a:pt x="329945" y="54863"/>
                </a:lnTo>
                <a:lnTo>
                  <a:pt x="302514" y="0"/>
                </a:lnTo>
                <a:lnTo>
                  <a:pt x="121157" y="25145"/>
                </a:lnTo>
                <a:lnTo>
                  <a:pt x="0" y="103632"/>
                </a:lnTo>
                <a:lnTo>
                  <a:pt x="22097" y="14782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7839582" y="253619"/>
            <a:ext cx="325373" cy="150875"/>
          </a:xfrm>
          <a:custGeom>
            <a:avLst/>
            <a:gdLst>
              <a:gd name="connsiteX0" fmla="*/ 29718 w 325373"/>
              <a:gd name="connsiteY0" fmla="*/ 150875 h 150875"/>
              <a:gd name="connsiteX1" fmla="*/ 114300 w 325373"/>
              <a:gd name="connsiteY1" fmla="*/ 78486 h 150875"/>
              <a:gd name="connsiteX2" fmla="*/ 325374 w 325373"/>
              <a:gd name="connsiteY2" fmla="*/ 40386 h 150875"/>
              <a:gd name="connsiteX3" fmla="*/ 300228 w 325373"/>
              <a:gd name="connsiteY3" fmla="*/ 0 h 150875"/>
              <a:gd name="connsiteX4" fmla="*/ 87630 w 325373"/>
              <a:gd name="connsiteY4" fmla="*/ 41147 h 150875"/>
              <a:gd name="connsiteX5" fmla="*/ 0 w 325373"/>
              <a:gd name="connsiteY5" fmla="*/ 107441 h 150875"/>
              <a:gd name="connsiteX6" fmla="*/ 29718 w 325373"/>
              <a:gd name="connsiteY6" fmla="*/ 150875 h 1508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5373" h="150875">
                <a:moveTo>
                  <a:pt x="29718" y="150875"/>
                </a:moveTo>
                <a:lnTo>
                  <a:pt x="114300" y="78486"/>
                </a:lnTo>
                <a:lnTo>
                  <a:pt x="325374" y="40386"/>
                </a:lnTo>
                <a:lnTo>
                  <a:pt x="300228" y="0"/>
                </a:lnTo>
                <a:lnTo>
                  <a:pt x="87630" y="41147"/>
                </a:lnTo>
                <a:lnTo>
                  <a:pt x="0" y="107441"/>
                </a:lnTo>
                <a:lnTo>
                  <a:pt x="29718" y="15087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7713865" y="124079"/>
            <a:ext cx="102108" cy="167640"/>
          </a:xfrm>
          <a:custGeom>
            <a:avLst/>
            <a:gdLst>
              <a:gd name="connsiteX0" fmla="*/ 35052 w 102108"/>
              <a:gd name="connsiteY0" fmla="*/ 0 h 167640"/>
              <a:gd name="connsiteX1" fmla="*/ 102108 w 102108"/>
              <a:gd name="connsiteY1" fmla="*/ 152399 h 167640"/>
              <a:gd name="connsiteX2" fmla="*/ 67056 w 102108"/>
              <a:gd name="connsiteY2" fmla="*/ 167640 h 167640"/>
              <a:gd name="connsiteX3" fmla="*/ 0 w 102108"/>
              <a:gd name="connsiteY3" fmla="*/ 15239 h 167640"/>
              <a:gd name="connsiteX4" fmla="*/ 35052 w 102108"/>
              <a:gd name="connsiteY4" fmla="*/ 0 h 1676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2108" h="167640">
                <a:moveTo>
                  <a:pt x="35052" y="0"/>
                </a:moveTo>
                <a:lnTo>
                  <a:pt x="102108" y="152399"/>
                </a:lnTo>
                <a:lnTo>
                  <a:pt x="67056" y="167640"/>
                </a:lnTo>
                <a:lnTo>
                  <a:pt x="0" y="15239"/>
                </a:lnTo>
                <a:lnTo>
                  <a:pt x="3505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73300" y="292100"/>
            <a:ext cx="4648200" cy="5842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311400" y="6311900"/>
            <a:ext cx="3052118" cy="21505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zh-CN" altLang="en-US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计算机学院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研究生课程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高级软件工程</a:t>
            </a:r>
          </a:p>
        </p:txBody>
      </p:sp>
      <p:sp>
        <p:nvSpPr>
          <p:cNvPr id="41" name="TextBox 1"/>
          <p:cNvSpPr txBox="1"/>
          <p:nvPr/>
        </p:nvSpPr>
        <p:spPr>
          <a:xfrm>
            <a:off x="8026400" y="6273800"/>
            <a:ext cx="482600" cy="24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/>
            </a:pPr>
            <a:r>
              <a:rPr lang="en-US" altLang="zh-CN" sz="13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12/58</a:t>
            </a:r>
          </a:p>
        </p:txBody>
      </p:sp>
      <p:sp>
        <p:nvSpPr>
          <p:cNvPr id="42" name="TextBox 1"/>
          <p:cNvSpPr txBox="1"/>
          <p:nvPr/>
        </p:nvSpPr>
        <p:spPr>
          <a:xfrm>
            <a:off x="469900" y="381000"/>
            <a:ext cx="7581900" cy="5143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200"/>
              </a:lnSpc>
              <a:tabLst>
                <a:tab pos="342900" algn="l"/>
                <a:tab pos="1803400" algn="l"/>
              </a:tabLst>
            </a:pPr>
            <a:r>
              <a:rPr lang="en-US" altLang="zh-CN" dirty="0"/>
              <a:t>		</a:t>
            </a:r>
            <a:r>
              <a:rPr lang="en-US" altLang="zh-CN" sz="4002" b="1" dirty="0">
                <a:solidFill>
                  <a:srgbClr val="3D00EA"/>
                </a:solidFill>
                <a:latin typeface="å¾®è½¯éé»" pitchFamily="18" charset="0"/>
                <a:cs typeface="å¾®è½¯éé»" pitchFamily="18" charset="0"/>
              </a:rPr>
              <a:t>软件复用的一般过程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4900"/>
              </a:lnSpc>
              <a:tabLst>
                <a:tab pos="342900" algn="l"/>
                <a:tab pos="1803400" algn="l"/>
              </a:tabLst>
            </a:pPr>
            <a:r>
              <a:rPr lang="en-US" altLang="zh-CN" sz="30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0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000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抽象</a:t>
            </a:r>
            <a:r>
              <a:rPr lang="en-US" altLang="zh-CN" sz="3000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(</a:t>
            </a:r>
            <a:r>
              <a:rPr lang="en-US" altLang="zh-CN" sz="3000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泛化</a:t>
            </a:r>
            <a:r>
              <a:rPr lang="en-US" altLang="zh-CN" sz="3000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)</a:t>
            </a:r>
            <a:r>
              <a:rPr lang="en-US" altLang="zh-CN" sz="3000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：创造可复用对象或从已有软件</a:t>
            </a:r>
          </a:p>
          <a:p>
            <a:pPr>
              <a:lnSpc>
                <a:spcPts val="3500"/>
              </a:lnSpc>
              <a:tabLst>
                <a:tab pos="342900" algn="l"/>
                <a:tab pos="1803400" algn="l"/>
              </a:tabLst>
            </a:pPr>
            <a:r>
              <a:rPr lang="en-US" altLang="zh-CN" dirty="0"/>
              <a:t>	</a:t>
            </a:r>
            <a:r>
              <a:rPr lang="en-US" altLang="zh-CN" sz="3000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制品中抽取可复用部分并刻画其可复用特性</a:t>
            </a:r>
          </a:p>
          <a:p>
            <a:pPr>
              <a:lnSpc>
                <a:spcPts val="4400"/>
              </a:lnSpc>
              <a:tabLst>
                <a:tab pos="342900" algn="l"/>
                <a:tab pos="1803400" algn="l"/>
              </a:tabLst>
            </a:pPr>
            <a:r>
              <a:rPr lang="en-US" altLang="zh-CN" sz="30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0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000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选取：复用者根据自身的需要以及可复用对</a:t>
            </a:r>
          </a:p>
          <a:p>
            <a:pPr>
              <a:lnSpc>
                <a:spcPts val="3400"/>
              </a:lnSpc>
              <a:tabLst>
                <a:tab pos="342900" algn="l"/>
                <a:tab pos="1803400" algn="l"/>
              </a:tabLst>
            </a:pPr>
            <a:r>
              <a:rPr lang="en-US" altLang="zh-CN" dirty="0"/>
              <a:t>	</a:t>
            </a:r>
            <a:r>
              <a:rPr lang="en-US" altLang="zh-CN" sz="3000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象的描述寻找、比较和选择适合需要的</a:t>
            </a:r>
          </a:p>
          <a:p>
            <a:pPr>
              <a:lnSpc>
                <a:spcPts val="4400"/>
              </a:lnSpc>
              <a:tabLst>
                <a:tab pos="342900" algn="l"/>
                <a:tab pos="1803400" algn="l"/>
              </a:tabLst>
            </a:pPr>
            <a:r>
              <a:rPr lang="en-US" altLang="zh-CN" sz="30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0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000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定制</a:t>
            </a:r>
            <a:r>
              <a:rPr lang="en-US" altLang="zh-CN" sz="3000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(</a:t>
            </a:r>
            <a:r>
              <a:rPr lang="en-US" altLang="zh-CN" sz="3000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特化</a:t>
            </a:r>
            <a:r>
              <a:rPr lang="en-US" altLang="zh-CN" sz="3000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)</a:t>
            </a:r>
            <a:r>
              <a:rPr lang="en-US" altLang="zh-CN" sz="3000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：对可复用件制品进行修改、定</a:t>
            </a:r>
          </a:p>
          <a:p>
            <a:pPr>
              <a:lnSpc>
                <a:spcPts val="3500"/>
              </a:lnSpc>
              <a:tabLst>
                <a:tab pos="342900" algn="l"/>
                <a:tab pos="1803400" algn="l"/>
              </a:tabLst>
            </a:pPr>
            <a:r>
              <a:rPr lang="en-US" altLang="zh-CN" dirty="0"/>
              <a:t>	</a:t>
            </a:r>
            <a:r>
              <a:rPr lang="en-US" altLang="zh-CN" sz="3000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制或适配，使其满足复用环境</a:t>
            </a:r>
          </a:p>
          <a:p>
            <a:pPr>
              <a:lnSpc>
                <a:spcPts val="4400"/>
              </a:lnSpc>
              <a:tabLst>
                <a:tab pos="342900" algn="l"/>
                <a:tab pos="1803400" algn="l"/>
              </a:tabLst>
            </a:pPr>
            <a:r>
              <a:rPr lang="en-US" altLang="zh-CN" sz="30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0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000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集成</a:t>
            </a:r>
            <a:r>
              <a:rPr lang="en-US" altLang="zh-CN" sz="3000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(</a:t>
            </a:r>
            <a:r>
              <a:rPr lang="en-US" altLang="zh-CN" sz="3000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组装</a:t>
            </a:r>
            <a:r>
              <a:rPr lang="en-US" altLang="zh-CN" sz="3000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)</a:t>
            </a:r>
            <a:r>
              <a:rPr lang="en-US" altLang="zh-CN" sz="3000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：将特化后的可复用制品与其它</a:t>
            </a:r>
          </a:p>
          <a:p>
            <a:pPr>
              <a:lnSpc>
                <a:spcPts val="3500"/>
              </a:lnSpc>
              <a:tabLst>
                <a:tab pos="342900" algn="l"/>
                <a:tab pos="1803400" algn="l"/>
              </a:tabLst>
            </a:pPr>
            <a:r>
              <a:rPr lang="en-US" altLang="zh-CN" dirty="0"/>
              <a:t>	</a:t>
            </a:r>
            <a:r>
              <a:rPr lang="en-US" altLang="zh-CN" sz="3000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制品一起集成为应用系统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19199" y="68453"/>
            <a:ext cx="1137666" cy="2030730"/>
          </a:xfrm>
          <a:custGeom>
            <a:avLst/>
            <a:gdLst>
              <a:gd name="connsiteX0" fmla="*/ 355092 w 1137666"/>
              <a:gd name="connsiteY0" fmla="*/ 12954 h 2030730"/>
              <a:gd name="connsiteX1" fmla="*/ 114300 w 1137666"/>
              <a:gd name="connsiteY1" fmla="*/ 0 h 2030730"/>
              <a:gd name="connsiteX2" fmla="*/ 0 w 1137666"/>
              <a:gd name="connsiteY2" fmla="*/ 76200 h 2030730"/>
              <a:gd name="connsiteX3" fmla="*/ 752856 w 1137666"/>
              <a:gd name="connsiteY3" fmla="*/ 1716024 h 2030730"/>
              <a:gd name="connsiteX4" fmla="*/ 940308 w 1137666"/>
              <a:gd name="connsiteY4" fmla="*/ 1858518 h 2030730"/>
              <a:gd name="connsiteX5" fmla="*/ 1095756 w 1137666"/>
              <a:gd name="connsiteY5" fmla="*/ 2030730 h 2030730"/>
              <a:gd name="connsiteX6" fmla="*/ 1137666 w 1137666"/>
              <a:gd name="connsiteY6" fmla="*/ 2026920 h 2030730"/>
              <a:gd name="connsiteX7" fmla="*/ 1078230 w 1137666"/>
              <a:gd name="connsiteY7" fmla="*/ 1796034 h 2030730"/>
              <a:gd name="connsiteX8" fmla="*/ 1092708 w 1137666"/>
              <a:gd name="connsiteY8" fmla="*/ 1657350 h 2030730"/>
              <a:gd name="connsiteX9" fmla="*/ 355092 w 1137666"/>
              <a:gd name="connsiteY9" fmla="*/ 12954 h 20307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7666" h="2030730">
                <a:moveTo>
                  <a:pt x="355092" y="12954"/>
                </a:moveTo>
                <a:lnTo>
                  <a:pt x="114300" y="0"/>
                </a:lnTo>
                <a:lnTo>
                  <a:pt x="0" y="76200"/>
                </a:lnTo>
                <a:lnTo>
                  <a:pt x="752856" y="1716024"/>
                </a:lnTo>
                <a:lnTo>
                  <a:pt x="940308" y="1858518"/>
                </a:lnTo>
                <a:lnTo>
                  <a:pt x="1095756" y="2030730"/>
                </a:lnTo>
                <a:lnTo>
                  <a:pt x="1137666" y="2026920"/>
                </a:lnTo>
                <a:lnTo>
                  <a:pt x="1078230" y="1796034"/>
                </a:lnTo>
                <a:lnTo>
                  <a:pt x="1092708" y="1657350"/>
                </a:lnTo>
                <a:lnTo>
                  <a:pt x="355092" y="12954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814437" y="110363"/>
            <a:ext cx="1130046" cy="2042922"/>
          </a:xfrm>
          <a:custGeom>
            <a:avLst/>
            <a:gdLst>
              <a:gd name="connsiteX0" fmla="*/ 0 w 1130046"/>
              <a:gd name="connsiteY0" fmla="*/ 61722 h 2042922"/>
              <a:gd name="connsiteX1" fmla="*/ 757428 w 1130046"/>
              <a:gd name="connsiteY1" fmla="*/ 1720596 h 2042922"/>
              <a:gd name="connsiteX2" fmla="*/ 923543 w 1130046"/>
              <a:gd name="connsiteY2" fmla="*/ 1845564 h 2042922"/>
              <a:gd name="connsiteX3" fmla="*/ 1086612 w 1130046"/>
              <a:gd name="connsiteY3" fmla="*/ 2035301 h 2042922"/>
              <a:gd name="connsiteX4" fmla="*/ 1130045 w 1130046"/>
              <a:gd name="connsiteY4" fmla="*/ 2042922 h 2042922"/>
              <a:gd name="connsiteX5" fmla="*/ 1061466 w 1130046"/>
              <a:gd name="connsiteY5" fmla="*/ 1804416 h 2042922"/>
              <a:gd name="connsiteX6" fmla="*/ 1084326 w 1130046"/>
              <a:gd name="connsiteY6" fmla="*/ 1650492 h 2042922"/>
              <a:gd name="connsiteX7" fmla="*/ 342900 w 1130046"/>
              <a:gd name="connsiteY7" fmla="*/ 10668 h 2042922"/>
              <a:gd name="connsiteX8" fmla="*/ 115061 w 1130046"/>
              <a:gd name="connsiteY8" fmla="*/ 0 h 2042922"/>
              <a:gd name="connsiteX9" fmla="*/ 0 w 1130046"/>
              <a:gd name="connsiteY9" fmla="*/ 61722 h 2042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0046" h="2042922">
                <a:moveTo>
                  <a:pt x="0" y="61722"/>
                </a:moveTo>
                <a:lnTo>
                  <a:pt x="757428" y="1720596"/>
                </a:lnTo>
                <a:lnTo>
                  <a:pt x="923543" y="1845564"/>
                </a:lnTo>
                <a:lnTo>
                  <a:pt x="1086612" y="2035301"/>
                </a:lnTo>
                <a:lnTo>
                  <a:pt x="1130045" y="2042922"/>
                </a:lnTo>
                <a:lnTo>
                  <a:pt x="1061466" y="1804416"/>
                </a:lnTo>
                <a:lnTo>
                  <a:pt x="1084326" y="1650492"/>
                </a:lnTo>
                <a:lnTo>
                  <a:pt x="342900" y="10668"/>
                </a:lnTo>
                <a:lnTo>
                  <a:pt x="115061" y="0"/>
                </a:lnTo>
                <a:lnTo>
                  <a:pt x="0" y="61722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7867027" y="229996"/>
            <a:ext cx="972312" cy="1530096"/>
          </a:xfrm>
          <a:custGeom>
            <a:avLst/>
            <a:gdLst>
              <a:gd name="connsiteX0" fmla="*/ 662940 w 972312"/>
              <a:gd name="connsiteY0" fmla="*/ 1530096 h 1530096"/>
              <a:gd name="connsiteX1" fmla="*/ 797814 w 972312"/>
              <a:gd name="connsiteY1" fmla="*/ 1415034 h 1530096"/>
              <a:gd name="connsiteX2" fmla="*/ 972312 w 972312"/>
              <a:gd name="connsiteY2" fmla="*/ 1394460 h 1530096"/>
              <a:gd name="connsiteX3" fmla="*/ 340614 w 972312"/>
              <a:gd name="connsiteY3" fmla="*/ 0 h 1530096"/>
              <a:gd name="connsiteX4" fmla="*/ 89916 w 972312"/>
              <a:gd name="connsiteY4" fmla="*/ 32766 h 1530096"/>
              <a:gd name="connsiteX5" fmla="*/ 0 w 972312"/>
              <a:gd name="connsiteY5" fmla="*/ 75438 h 1530096"/>
              <a:gd name="connsiteX6" fmla="*/ 662940 w 972312"/>
              <a:gd name="connsiteY6" fmla="*/ 1530096 h 15300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972312" h="1530096">
                <a:moveTo>
                  <a:pt x="662940" y="1530096"/>
                </a:moveTo>
                <a:lnTo>
                  <a:pt x="797814" y="1415034"/>
                </a:lnTo>
                <a:lnTo>
                  <a:pt x="972312" y="1394460"/>
                </a:lnTo>
                <a:lnTo>
                  <a:pt x="340614" y="0"/>
                </a:lnTo>
                <a:lnTo>
                  <a:pt x="89916" y="32766"/>
                </a:lnTo>
                <a:lnTo>
                  <a:pt x="0" y="75438"/>
                </a:lnTo>
                <a:lnTo>
                  <a:pt x="662940" y="1530096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38239" y="5563235"/>
            <a:ext cx="1728978" cy="1030224"/>
          </a:xfrm>
          <a:custGeom>
            <a:avLst/>
            <a:gdLst>
              <a:gd name="connsiteX0" fmla="*/ 1260348 w 1728978"/>
              <a:gd name="connsiteY0" fmla="*/ 999744 h 1030224"/>
              <a:gd name="connsiteX1" fmla="*/ 1127760 w 1728978"/>
              <a:gd name="connsiteY1" fmla="*/ 877823 h 1030224"/>
              <a:gd name="connsiteX2" fmla="*/ 1057656 w 1728978"/>
              <a:gd name="connsiteY2" fmla="*/ 377951 h 1030224"/>
              <a:gd name="connsiteX3" fmla="*/ 1699260 w 1728978"/>
              <a:gd name="connsiteY3" fmla="*/ 261365 h 1030224"/>
              <a:gd name="connsiteX4" fmla="*/ 1728978 w 1728978"/>
              <a:gd name="connsiteY4" fmla="*/ 160781 h 1030224"/>
              <a:gd name="connsiteX5" fmla="*/ 1667256 w 1728978"/>
              <a:gd name="connsiteY5" fmla="*/ 79247 h 1030224"/>
              <a:gd name="connsiteX6" fmla="*/ 1013459 w 1728978"/>
              <a:gd name="connsiteY6" fmla="*/ 166877 h 1030224"/>
              <a:gd name="connsiteX7" fmla="*/ 968501 w 1728978"/>
              <a:gd name="connsiteY7" fmla="*/ 25145 h 1030224"/>
              <a:gd name="connsiteX8" fmla="*/ 861822 w 1728978"/>
              <a:gd name="connsiteY8" fmla="*/ 0 h 1030224"/>
              <a:gd name="connsiteX9" fmla="*/ 761238 w 1728978"/>
              <a:gd name="connsiteY9" fmla="*/ 22097 h 1030224"/>
              <a:gd name="connsiteX10" fmla="*/ 705612 w 1728978"/>
              <a:gd name="connsiteY10" fmla="*/ 83819 h 1030224"/>
              <a:gd name="connsiteX11" fmla="*/ 744474 w 1728978"/>
              <a:gd name="connsiteY11" fmla="*/ 225551 h 1030224"/>
              <a:gd name="connsiteX12" fmla="*/ 524256 w 1728978"/>
              <a:gd name="connsiteY12" fmla="*/ 349757 h 1030224"/>
              <a:gd name="connsiteX13" fmla="*/ 781050 w 1728978"/>
              <a:gd name="connsiteY13" fmla="*/ 374903 h 1030224"/>
              <a:gd name="connsiteX14" fmla="*/ 883158 w 1728978"/>
              <a:gd name="connsiteY14" fmla="*/ 705612 h 1030224"/>
              <a:gd name="connsiteX15" fmla="*/ 112014 w 1728978"/>
              <a:gd name="connsiteY15" fmla="*/ 371856 h 1030224"/>
              <a:gd name="connsiteX16" fmla="*/ 36576 w 1728978"/>
              <a:gd name="connsiteY16" fmla="*/ 403859 h 1030224"/>
              <a:gd name="connsiteX17" fmla="*/ 0 w 1728978"/>
              <a:gd name="connsiteY17" fmla="*/ 504444 h 1030224"/>
              <a:gd name="connsiteX18" fmla="*/ 44196 w 1728978"/>
              <a:gd name="connsiteY18" fmla="*/ 617981 h 1030224"/>
              <a:gd name="connsiteX19" fmla="*/ 904494 w 1728978"/>
              <a:gd name="connsiteY19" fmla="*/ 1021841 h 1030224"/>
              <a:gd name="connsiteX20" fmla="*/ 1094994 w 1728978"/>
              <a:gd name="connsiteY20" fmla="*/ 996696 h 1030224"/>
              <a:gd name="connsiteX21" fmla="*/ 1247394 w 1728978"/>
              <a:gd name="connsiteY21" fmla="*/ 1030223 h 1030224"/>
              <a:gd name="connsiteX22" fmla="*/ 1260348 w 1728978"/>
              <a:gd name="connsiteY22" fmla="*/ 999744 h 10302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</a:cxnLst>
            <a:rect l="l" t="t" r="r" b="b"/>
            <a:pathLst>
              <a:path w="1728978" h="1030224">
                <a:moveTo>
                  <a:pt x="1260348" y="999744"/>
                </a:moveTo>
                <a:lnTo>
                  <a:pt x="1127760" y="877823"/>
                </a:lnTo>
                <a:lnTo>
                  <a:pt x="1057656" y="377951"/>
                </a:lnTo>
                <a:lnTo>
                  <a:pt x="1699260" y="261365"/>
                </a:lnTo>
                <a:lnTo>
                  <a:pt x="1728978" y="160781"/>
                </a:lnTo>
                <a:lnTo>
                  <a:pt x="1667256" y="79247"/>
                </a:lnTo>
                <a:lnTo>
                  <a:pt x="1013459" y="166877"/>
                </a:lnTo>
                <a:lnTo>
                  <a:pt x="968501" y="25145"/>
                </a:lnTo>
                <a:lnTo>
                  <a:pt x="861822" y="0"/>
                </a:lnTo>
                <a:lnTo>
                  <a:pt x="761238" y="22097"/>
                </a:lnTo>
                <a:lnTo>
                  <a:pt x="705612" y="83819"/>
                </a:lnTo>
                <a:lnTo>
                  <a:pt x="744474" y="225551"/>
                </a:lnTo>
                <a:lnTo>
                  <a:pt x="524256" y="349757"/>
                </a:lnTo>
                <a:lnTo>
                  <a:pt x="781050" y="374903"/>
                </a:lnTo>
                <a:lnTo>
                  <a:pt x="883158" y="705612"/>
                </a:lnTo>
                <a:lnTo>
                  <a:pt x="112014" y="371856"/>
                </a:lnTo>
                <a:lnTo>
                  <a:pt x="36576" y="403859"/>
                </a:lnTo>
                <a:lnTo>
                  <a:pt x="0" y="504444"/>
                </a:lnTo>
                <a:lnTo>
                  <a:pt x="44196" y="617981"/>
                </a:lnTo>
                <a:lnTo>
                  <a:pt x="904494" y="1021841"/>
                </a:lnTo>
                <a:lnTo>
                  <a:pt x="1094994" y="996696"/>
                </a:lnTo>
                <a:lnTo>
                  <a:pt x="1247394" y="1030223"/>
                </a:lnTo>
                <a:lnTo>
                  <a:pt x="1260348" y="999744"/>
                </a:lnTo>
              </a:path>
            </a:pathLst>
          </a:custGeom>
          <a:solidFill>
            <a:srgbClr val="F9F9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1623199" y="5685155"/>
            <a:ext cx="112776" cy="204978"/>
          </a:xfrm>
          <a:custGeom>
            <a:avLst/>
            <a:gdLst>
              <a:gd name="connsiteX0" fmla="*/ 0 w 112776"/>
              <a:gd name="connsiteY0" fmla="*/ 5334 h 204978"/>
              <a:gd name="connsiteX1" fmla="*/ 94488 w 112776"/>
              <a:gd name="connsiteY1" fmla="*/ 0 h 204978"/>
              <a:gd name="connsiteX2" fmla="*/ 112776 w 112776"/>
              <a:gd name="connsiteY2" fmla="*/ 185165 h 204978"/>
              <a:gd name="connsiteX3" fmla="*/ 6095 w 112776"/>
              <a:gd name="connsiteY3" fmla="*/ 204977 h 204978"/>
              <a:gd name="connsiteX4" fmla="*/ 0 w 112776"/>
              <a:gd name="connsiteY4" fmla="*/ 5334 h 20497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2776" h="204978">
                <a:moveTo>
                  <a:pt x="0" y="5334"/>
                </a:moveTo>
                <a:lnTo>
                  <a:pt x="94488" y="0"/>
                </a:lnTo>
                <a:lnTo>
                  <a:pt x="112776" y="185165"/>
                </a:lnTo>
                <a:lnTo>
                  <a:pt x="6095" y="204977"/>
                </a:lnTo>
                <a:lnTo>
                  <a:pt x="0" y="5334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32143" y="5989955"/>
            <a:ext cx="1257300" cy="650747"/>
          </a:xfrm>
          <a:custGeom>
            <a:avLst/>
            <a:gdLst>
              <a:gd name="connsiteX0" fmla="*/ 108966 w 1257300"/>
              <a:gd name="connsiteY0" fmla="*/ 0 h 650747"/>
              <a:gd name="connsiteX1" fmla="*/ 1055370 w 1257300"/>
              <a:gd name="connsiteY1" fmla="*/ 411479 h 650747"/>
              <a:gd name="connsiteX2" fmla="*/ 1132332 w 1257300"/>
              <a:gd name="connsiteY2" fmla="*/ 505967 h 650747"/>
              <a:gd name="connsiteX3" fmla="*/ 1257300 w 1257300"/>
              <a:gd name="connsiteY3" fmla="*/ 627887 h 650747"/>
              <a:gd name="connsiteX4" fmla="*/ 1240536 w 1257300"/>
              <a:gd name="connsiteY4" fmla="*/ 650748 h 650747"/>
              <a:gd name="connsiteX5" fmla="*/ 1070610 w 1257300"/>
              <a:gd name="connsiteY5" fmla="*/ 624077 h 650747"/>
              <a:gd name="connsiteX6" fmla="*/ 907542 w 1257300"/>
              <a:gd name="connsiteY6" fmla="*/ 643127 h 650747"/>
              <a:gd name="connsiteX7" fmla="*/ 33528 w 1257300"/>
              <a:gd name="connsiteY7" fmla="*/ 236220 h 650747"/>
              <a:gd name="connsiteX8" fmla="*/ 0 w 1257300"/>
              <a:gd name="connsiteY8" fmla="*/ 118871 h 650747"/>
              <a:gd name="connsiteX9" fmla="*/ 36576 w 1257300"/>
              <a:gd name="connsiteY9" fmla="*/ 25146 h 650747"/>
              <a:gd name="connsiteX10" fmla="*/ 108966 w 1257300"/>
              <a:gd name="connsiteY10" fmla="*/ 0 h 6507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1257300" h="650747">
                <a:moveTo>
                  <a:pt x="108966" y="0"/>
                </a:moveTo>
                <a:lnTo>
                  <a:pt x="1055370" y="411479"/>
                </a:lnTo>
                <a:lnTo>
                  <a:pt x="1132332" y="505967"/>
                </a:lnTo>
                <a:lnTo>
                  <a:pt x="1257300" y="627887"/>
                </a:lnTo>
                <a:lnTo>
                  <a:pt x="1240536" y="650748"/>
                </a:lnTo>
                <a:lnTo>
                  <a:pt x="1070610" y="624077"/>
                </a:lnTo>
                <a:lnTo>
                  <a:pt x="907542" y="643127"/>
                </a:lnTo>
                <a:lnTo>
                  <a:pt x="33528" y="236220"/>
                </a:lnTo>
                <a:lnTo>
                  <a:pt x="0" y="118871"/>
                </a:lnTo>
                <a:lnTo>
                  <a:pt x="36576" y="25146"/>
                </a:lnTo>
                <a:lnTo>
                  <a:pt x="108966" y="0"/>
                </a:ln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05117" y="6044057"/>
            <a:ext cx="833628" cy="593598"/>
          </a:xfrm>
          <a:custGeom>
            <a:avLst/>
            <a:gdLst>
              <a:gd name="connsiteX0" fmla="*/ 0 w 833628"/>
              <a:gd name="connsiteY0" fmla="*/ 258317 h 593598"/>
              <a:gd name="connsiteX1" fmla="*/ 733044 w 833628"/>
              <a:gd name="connsiteY1" fmla="*/ 593598 h 593598"/>
              <a:gd name="connsiteX2" fmla="*/ 745998 w 833628"/>
              <a:gd name="connsiteY2" fmla="*/ 424433 h 593598"/>
              <a:gd name="connsiteX3" fmla="*/ 833628 w 833628"/>
              <a:gd name="connsiteY3" fmla="*/ 335279 h 593598"/>
              <a:gd name="connsiteX4" fmla="*/ 62484 w 833628"/>
              <a:gd name="connsiteY4" fmla="*/ 0 h 593598"/>
              <a:gd name="connsiteX5" fmla="*/ 0 w 833628"/>
              <a:gd name="connsiteY5" fmla="*/ 100583 h 593598"/>
              <a:gd name="connsiteX6" fmla="*/ 0 w 833628"/>
              <a:gd name="connsiteY6" fmla="*/ 258317 h 5935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833628" h="593598">
                <a:moveTo>
                  <a:pt x="0" y="258317"/>
                </a:moveTo>
                <a:lnTo>
                  <a:pt x="733044" y="593598"/>
                </a:lnTo>
                <a:lnTo>
                  <a:pt x="745998" y="424433"/>
                </a:lnTo>
                <a:lnTo>
                  <a:pt x="833628" y="335279"/>
                </a:lnTo>
                <a:lnTo>
                  <a:pt x="62484" y="0"/>
                </a:lnTo>
                <a:lnTo>
                  <a:pt x="0" y="100583"/>
                </a:lnTo>
                <a:lnTo>
                  <a:pt x="0" y="258317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770521" y="5605907"/>
            <a:ext cx="214122" cy="192023"/>
          </a:xfrm>
          <a:custGeom>
            <a:avLst/>
            <a:gdLst>
              <a:gd name="connsiteX0" fmla="*/ 0 w 214122"/>
              <a:gd name="connsiteY0" fmla="*/ 22097 h 192023"/>
              <a:gd name="connsiteX1" fmla="*/ 125730 w 214122"/>
              <a:gd name="connsiteY1" fmla="*/ 0 h 192023"/>
              <a:gd name="connsiteX2" fmla="*/ 197358 w 214122"/>
              <a:gd name="connsiteY2" fmla="*/ 28194 h 192023"/>
              <a:gd name="connsiteX3" fmla="*/ 214122 w 214122"/>
              <a:gd name="connsiteY3" fmla="*/ 110489 h 192023"/>
              <a:gd name="connsiteX4" fmla="*/ 128777 w 214122"/>
              <a:gd name="connsiteY4" fmla="*/ 116585 h 192023"/>
              <a:gd name="connsiteX5" fmla="*/ 25145 w 214122"/>
              <a:gd name="connsiteY5" fmla="*/ 192023 h 192023"/>
              <a:gd name="connsiteX6" fmla="*/ 0 w 214122"/>
              <a:gd name="connsiteY6" fmla="*/ 22097 h 1920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214122" h="192023">
                <a:moveTo>
                  <a:pt x="0" y="22097"/>
                </a:moveTo>
                <a:lnTo>
                  <a:pt x="125730" y="0"/>
                </a:lnTo>
                <a:lnTo>
                  <a:pt x="197358" y="28194"/>
                </a:lnTo>
                <a:lnTo>
                  <a:pt x="214122" y="110489"/>
                </a:lnTo>
                <a:lnTo>
                  <a:pt x="128777" y="116585"/>
                </a:lnTo>
                <a:lnTo>
                  <a:pt x="25145" y="192023"/>
                </a:lnTo>
                <a:lnTo>
                  <a:pt x="0" y="22097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1018171" y="6607175"/>
            <a:ext cx="120396" cy="178307"/>
          </a:xfrm>
          <a:custGeom>
            <a:avLst/>
            <a:gdLst>
              <a:gd name="connsiteX0" fmla="*/ 120396 w 120396"/>
              <a:gd name="connsiteY0" fmla="*/ 3809 h 178307"/>
              <a:gd name="connsiteX1" fmla="*/ 120396 w 120396"/>
              <a:gd name="connsiteY1" fmla="*/ 178307 h 178307"/>
              <a:gd name="connsiteX2" fmla="*/ 0 w 120396"/>
              <a:gd name="connsiteY2" fmla="*/ 6857 h 178307"/>
              <a:gd name="connsiteX3" fmla="*/ 57150 w 120396"/>
              <a:gd name="connsiteY3" fmla="*/ 0 h 178307"/>
              <a:gd name="connsiteX4" fmla="*/ 120396 w 120396"/>
              <a:gd name="connsiteY4" fmla="*/ 3809 h 1783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6" h="178307">
                <a:moveTo>
                  <a:pt x="120396" y="3809"/>
                </a:moveTo>
                <a:lnTo>
                  <a:pt x="120396" y="178307"/>
                </a:lnTo>
                <a:lnTo>
                  <a:pt x="0" y="6857"/>
                </a:lnTo>
                <a:lnTo>
                  <a:pt x="57150" y="0"/>
                </a:lnTo>
                <a:lnTo>
                  <a:pt x="120396" y="3809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800239" y="5724779"/>
            <a:ext cx="307086" cy="608076"/>
          </a:xfrm>
          <a:custGeom>
            <a:avLst/>
            <a:gdLst>
              <a:gd name="connsiteX0" fmla="*/ 0 w 307086"/>
              <a:gd name="connsiteY0" fmla="*/ 64008 h 608076"/>
              <a:gd name="connsiteX1" fmla="*/ 69341 w 307086"/>
              <a:gd name="connsiteY1" fmla="*/ 0 h 608076"/>
              <a:gd name="connsiteX2" fmla="*/ 184403 w 307086"/>
              <a:gd name="connsiteY2" fmla="*/ 4572 h 608076"/>
              <a:gd name="connsiteX3" fmla="*/ 307086 w 307086"/>
              <a:gd name="connsiteY3" fmla="*/ 608076 h 608076"/>
              <a:gd name="connsiteX4" fmla="*/ 221741 w 307086"/>
              <a:gd name="connsiteY4" fmla="*/ 573023 h 608076"/>
              <a:gd name="connsiteX5" fmla="*/ 121158 w 307086"/>
              <a:gd name="connsiteY5" fmla="*/ 538734 h 608076"/>
              <a:gd name="connsiteX6" fmla="*/ 0 w 307086"/>
              <a:gd name="connsiteY6" fmla="*/ 64008 h 6080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7086" h="608076">
                <a:moveTo>
                  <a:pt x="0" y="64008"/>
                </a:moveTo>
                <a:lnTo>
                  <a:pt x="69341" y="0"/>
                </a:lnTo>
                <a:lnTo>
                  <a:pt x="184403" y="4572"/>
                </a:lnTo>
                <a:lnTo>
                  <a:pt x="307086" y="608076"/>
                </a:lnTo>
                <a:lnTo>
                  <a:pt x="221741" y="573023"/>
                </a:lnTo>
                <a:lnTo>
                  <a:pt x="121158" y="538734"/>
                </a:lnTo>
                <a:lnTo>
                  <a:pt x="0" y="64008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1060843" y="5698109"/>
            <a:ext cx="577596" cy="275843"/>
          </a:xfrm>
          <a:custGeom>
            <a:avLst/>
            <a:gdLst>
              <a:gd name="connsiteX0" fmla="*/ 549402 w 577596"/>
              <a:gd name="connsiteY0" fmla="*/ 0 h 275843"/>
              <a:gd name="connsiteX1" fmla="*/ 0 w 577596"/>
              <a:gd name="connsiteY1" fmla="*/ 83819 h 275843"/>
              <a:gd name="connsiteX2" fmla="*/ 22098 w 577596"/>
              <a:gd name="connsiteY2" fmla="*/ 275843 h 275843"/>
              <a:gd name="connsiteX3" fmla="*/ 567690 w 577596"/>
              <a:gd name="connsiteY3" fmla="*/ 188213 h 275843"/>
              <a:gd name="connsiteX4" fmla="*/ 577596 w 577596"/>
              <a:gd name="connsiteY4" fmla="*/ 33527 h 275843"/>
              <a:gd name="connsiteX5" fmla="*/ 549402 w 577596"/>
              <a:gd name="connsiteY5" fmla="*/ 0 h 2758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577596" h="275843">
                <a:moveTo>
                  <a:pt x="549402" y="0"/>
                </a:moveTo>
                <a:lnTo>
                  <a:pt x="0" y="83819"/>
                </a:lnTo>
                <a:lnTo>
                  <a:pt x="22098" y="275843"/>
                </a:lnTo>
                <a:lnTo>
                  <a:pt x="567690" y="188213"/>
                </a:lnTo>
                <a:lnTo>
                  <a:pt x="577596" y="33527"/>
                </a:lnTo>
                <a:lnTo>
                  <a:pt x="549402" y="0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551065" y="5861177"/>
            <a:ext cx="247650" cy="106679"/>
          </a:xfrm>
          <a:custGeom>
            <a:avLst/>
            <a:gdLst>
              <a:gd name="connsiteX0" fmla="*/ 216408 w 247650"/>
              <a:gd name="connsiteY0" fmla="*/ 0 h 106679"/>
              <a:gd name="connsiteX1" fmla="*/ 0 w 247650"/>
              <a:gd name="connsiteY1" fmla="*/ 61721 h 106679"/>
              <a:gd name="connsiteX2" fmla="*/ 247650 w 247650"/>
              <a:gd name="connsiteY2" fmla="*/ 106679 h 106679"/>
              <a:gd name="connsiteX3" fmla="*/ 216408 w 247650"/>
              <a:gd name="connsiteY3" fmla="*/ 0 h 106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7650" h="106679">
                <a:moveTo>
                  <a:pt x="216408" y="0"/>
                </a:moveTo>
                <a:lnTo>
                  <a:pt x="0" y="61721"/>
                </a:lnTo>
                <a:lnTo>
                  <a:pt x="247650" y="106679"/>
                </a:lnTo>
                <a:lnTo>
                  <a:pt x="216408" y="0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792619" y="5692775"/>
            <a:ext cx="249174" cy="138684"/>
          </a:xfrm>
          <a:custGeom>
            <a:avLst/>
            <a:gdLst>
              <a:gd name="connsiteX0" fmla="*/ 0 w 249174"/>
              <a:gd name="connsiteY0" fmla="*/ 84582 h 138684"/>
              <a:gd name="connsiteX1" fmla="*/ 90677 w 249174"/>
              <a:gd name="connsiteY1" fmla="*/ 8382 h 138684"/>
              <a:gd name="connsiteX2" fmla="*/ 169925 w 249174"/>
              <a:gd name="connsiteY2" fmla="*/ 0 h 138684"/>
              <a:gd name="connsiteX3" fmla="*/ 232410 w 249174"/>
              <a:gd name="connsiteY3" fmla="*/ 21335 h 138684"/>
              <a:gd name="connsiteX4" fmla="*/ 249174 w 249174"/>
              <a:gd name="connsiteY4" fmla="*/ 72390 h 138684"/>
              <a:gd name="connsiteX5" fmla="*/ 133350 w 249174"/>
              <a:gd name="connsiteY5" fmla="*/ 53340 h 138684"/>
              <a:gd name="connsiteX6" fmla="*/ 58674 w 249174"/>
              <a:gd name="connsiteY6" fmla="*/ 80010 h 138684"/>
              <a:gd name="connsiteX7" fmla="*/ 10668 w 249174"/>
              <a:gd name="connsiteY7" fmla="*/ 138684 h 138684"/>
              <a:gd name="connsiteX8" fmla="*/ 0 w 249174"/>
              <a:gd name="connsiteY8" fmla="*/ 84582 h 1386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49174" h="138684">
                <a:moveTo>
                  <a:pt x="0" y="84582"/>
                </a:moveTo>
                <a:lnTo>
                  <a:pt x="90677" y="8382"/>
                </a:lnTo>
                <a:lnTo>
                  <a:pt x="169925" y="0"/>
                </a:lnTo>
                <a:lnTo>
                  <a:pt x="232410" y="21335"/>
                </a:lnTo>
                <a:lnTo>
                  <a:pt x="249174" y="72390"/>
                </a:lnTo>
                <a:lnTo>
                  <a:pt x="133350" y="53340"/>
                </a:lnTo>
                <a:lnTo>
                  <a:pt x="58674" y="80010"/>
                </a:lnTo>
                <a:lnTo>
                  <a:pt x="10668" y="138684"/>
                </a:lnTo>
                <a:lnTo>
                  <a:pt x="0" y="8458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1009789" y="6566027"/>
            <a:ext cx="182880" cy="211073"/>
          </a:xfrm>
          <a:custGeom>
            <a:avLst/>
            <a:gdLst>
              <a:gd name="connsiteX0" fmla="*/ 0 w 182880"/>
              <a:gd name="connsiteY0" fmla="*/ 32004 h 211073"/>
              <a:gd name="connsiteX1" fmla="*/ 127253 w 182880"/>
              <a:gd name="connsiteY1" fmla="*/ 211073 h 211073"/>
              <a:gd name="connsiteX2" fmla="*/ 182880 w 182880"/>
              <a:gd name="connsiteY2" fmla="*/ 199643 h 211073"/>
              <a:gd name="connsiteX3" fmla="*/ 177546 w 182880"/>
              <a:gd name="connsiteY3" fmla="*/ 13716 h 211073"/>
              <a:gd name="connsiteX4" fmla="*/ 131825 w 182880"/>
              <a:gd name="connsiteY4" fmla="*/ 0 h 211073"/>
              <a:gd name="connsiteX5" fmla="*/ 142494 w 182880"/>
              <a:gd name="connsiteY5" fmla="*/ 156209 h 211073"/>
              <a:gd name="connsiteX6" fmla="*/ 56388 w 182880"/>
              <a:gd name="connsiteY6" fmla="*/ 3047 h 211073"/>
              <a:gd name="connsiteX7" fmla="*/ 0 w 182880"/>
              <a:gd name="connsiteY7" fmla="*/ 32004 h 2110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82880" h="211073">
                <a:moveTo>
                  <a:pt x="0" y="32004"/>
                </a:moveTo>
                <a:lnTo>
                  <a:pt x="127253" y="211073"/>
                </a:lnTo>
                <a:lnTo>
                  <a:pt x="182880" y="199643"/>
                </a:lnTo>
                <a:lnTo>
                  <a:pt x="177546" y="13716"/>
                </a:lnTo>
                <a:lnTo>
                  <a:pt x="131825" y="0"/>
                </a:lnTo>
                <a:lnTo>
                  <a:pt x="142494" y="156209"/>
                </a:lnTo>
                <a:lnTo>
                  <a:pt x="56388" y="3047"/>
                </a:lnTo>
                <a:lnTo>
                  <a:pt x="0" y="3200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1594243" y="5653151"/>
            <a:ext cx="68580" cy="185928"/>
          </a:xfrm>
          <a:custGeom>
            <a:avLst/>
            <a:gdLst>
              <a:gd name="connsiteX0" fmla="*/ 0 w 68580"/>
              <a:gd name="connsiteY0" fmla="*/ 15240 h 185928"/>
              <a:gd name="connsiteX1" fmla="*/ 28194 w 68580"/>
              <a:gd name="connsiteY1" fmla="*/ 73914 h 185928"/>
              <a:gd name="connsiteX2" fmla="*/ 34289 w 68580"/>
              <a:gd name="connsiteY2" fmla="*/ 122682 h 185928"/>
              <a:gd name="connsiteX3" fmla="*/ 21336 w 68580"/>
              <a:gd name="connsiteY3" fmla="*/ 185927 h 185928"/>
              <a:gd name="connsiteX4" fmla="*/ 63245 w 68580"/>
              <a:gd name="connsiteY4" fmla="*/ 174497 h 185928"/>
              <a:gd name="connsiteX5" fmla="*/ 68579 w 68580"/>
              <a:gd name="connsiteY5" fmla="*/ 92202 h 185928"/>
              <a:gd name="connsiteX6" fmla="*/ 36576 w 68580"/>
              <a:gd name="connsiteY6" fmla="*/ 0 h 185928"/>
              <a:gd name="connsiteX7" fmla="*/ 0 w 68580"/>
              <a:gd name="connsiteY7" fmla="*/ 15240 h 1859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8580" h="185928">
                <a:moveTo>
                  <a:pt x="0" y="15240"/>
                </a:moveTo>
                <a:lnTo>
                  <a:pt x="28194" y="73914"/>
                </a:lnTo>
                <a:lnTo>
                  <a:pt x="34289" y="122682"/>
                </a:lnTo>
                <a:lnTo>
                  <a:pt x="21336" y="185927"/>
                </a:lnTo>
                <a:lnTo>
                  <a:pt x="63245" y="174497"/>
                </a:lnTo>
                <a:lnTo>
                  <a:pt x="68579" y="92202"/>
                </a:lnTo>
                <a:lnTo>
                  <a:pt x="36576" y="0"/>
                </a:lnTo>
                <a:lnTo>
                  <a:pt x="0" y="1524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121297" y="5922899"/>
            <a:ext cx="944117" cy="397002"/>
          </a:xfrm>
          <a:custGeom>
            <a:avLst/>
            <a:gdLst>
              <a:gd name="connsiteX0" fmla="*/ 79248 w 944117"/>
              <a:gd name="connsiteY0" fmla="*/ 0 h 397002"/>
              <a:gd name="connsiteX1" fmla="*/ 944117 w 944117"/>
              <a:gd name="connsiteY1" fmla="*/ 389382 h 397002"/>
              <a:gd name="connsiteX2" fmla="*/ 854201 w 944117"/>
              <a:gd name="connsiteY2" fmla="*/ 397002 h 397002"/>
              <a:gd name="connsiteX3" fmla="*/ 0 w 944117"/>
              <a:gd name="connsiteY3" fmla="*/ 22097 h 397002"/>
              <a:gd name="connsiteX4" fmla="*/ 79248 w 944117"/>
              <a:gd name="connsiteY4" fmla="*/ 0 h 39700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44117" h="397002">
                <a:moveTo>
                  <a:pt x="79248" y="0"/>
                </a:moveTo>
                <a:lnTo>
                  <a:pt x="944117" y="389382"/>
                </a:lnTo>
                <a:lnTo>
                  <a:pt x="854201" y="397002"/>
                </a:lnTo>
                <a:lnTo>
                  <a:pt x="0" y="22097"/>
                </a:lnTo>
                <a:lnTo>
                  <a:pt x="7924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413143" y="6167501"/>
            <a:ext cx="387096" cy="235457"/>
          </a:xfrm>
          <a:custGeom>
            <a:avLst/>
            <a:gdLst>
              <a:gd name="connsiteX0" fmla="*/ 11430 w 387096"/>
              <a:gd name="connsiteY0" fmla="*/ 27432 h 235457"/>
              <a:gd name="connsiteX1" fmla="*/ 126492 w 387096"/>
              <a:gd name="connsiteY1" fmla="*/ 52577 h 235457"/>
              <a:gd name="connsiteX2" fmla="*/ 256794 w 387096"/>
              <a:gd name="connsiteY2" fmla="*/ 108965 h 235457"/>
              <a:gd name="connsiteX3" fmla="*/ 348996 w 387096"/>
              <a:gd name="connsiteY3" fmla="*/ 192785 h 235457"/>
              <a:gd name="connsiteX4" fmla="*/ 258318 w 387096"/>
              <a:gd name="connsiteY4" fmla="*/ 182879 h 235457"/>
              <a:gd name="connsiteX5" fmla="*/ 110490 w 387096"/>
              <a:gd name="connsiteY5" fmla="*/ 115823 h 235457"/>
              <a:gd name="connsiteX6" fmla="*/ 39624 w 387096"/>
              <a:gd name="connsiteY6" fmla="*/ 64007 h 235457"/>
              <a:gd name="connsiteX7" fmla="*/ 84582 w 387096"/>
              <a:gd name="connsiteY7" fmla="*/ 129539 h 235457"/>
              <a:gd name="connsiteX8" fmla="*/ 215646 w 387096"/>
              <a:gd name="connsiteY8" fmla="*/ 214883 h 235457"/>
              <a:gd name="connsiteX9" fmla="*/ 369570 w 387096"/>
              <a:gd name="connsiteY9" fmla="*/ 235457 h 235457"/>
              <a:gd name="connsiteX10" fmla="*/ 387096 w 387096"/>
              <a:gd name="connsiteY10" fmla="*/ 178307 h 235457"/>
              <a:gd name="connsiteX11" fmla="*/ 312420 w 387096"/>
              <a:gd name="connsiteY11" fmla="*/ 95250 h 235457"/>
              <a:gd name="connsiteX12" fmla="*/ 134874 w 387096"/>
              <a:gd name="connsiteY12" fmla="*/ 13715 h 235457"/>
              <a:gd name="connsiteX13" fmla="*/ 0 w 387096"/>
              <a:gd name="connsiteY13" fmla="*/ 0 h 235457"/>
              <a:gd name="connsiteX14" fmla="*/ 11430 w 387096"/>
              <a:gd name="connsiteY14" fmla="*/ 27432 h 23545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7096" h="235457">
                <a:moveTo>
                  <a:pt x="11430" y="27432"/>
                </a:moveTo>
                <a:lnTo>
                  <a:pt x="126492" y="52577"/>
                </a:lnTo>
                <a:lnTo>
                  <a:pt x="256794" y="108965"/>
                </a:lnTo>
                <a:lnTo>
                  <a:pt x="348996" y="192785"/>
                </a:lnTo>
                <a:lnTo>
                  <a:pt x="258318" y="182879"/>
                </a:lnTo>
                <a:lnTo>
                  <a:pt x="110490" y="115823"/>
                </a:lnTo>
                <a:lnTo>
                  <a:pt x="39624" y="64007"/>
                </a:lnTo>
                <a:lnTo>
                  <a:pt x="84582" y="129539"/>
                </a:lnTo>
                <a:lnTo>
                  <a:pt x="215646" y="214883"/>
                </a:lnTo>
                <a:lnTo>
                  <a:pt x="369570" y="235457"/>
                </a:lnTo>
                <a:lnTo>
                  <a:pt x="387096" y="178307"/>
                </a:lnTo>
                <a:lnTo>
                  <a:pt x="312420" y="95250"/>
                </a:lnTo>
                <a:lnTo>
                  <a:pt x="134874" y="13715"/>
                </a:lnTo>
                <a:lnTo>
                  <a:pt x="0" y="0"/>
                </a:lnTo>
                <a:lnTo>
                  <a:pt x="11430" y="2743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897775" y="5840603"/>
            <a:ext cx="169164" cy="377951"/>
          </a:xfrm>
          <a:custGeom>
            <a:avLst/>
            <a:gdLst>
              <a:gd name="connsiteX0" fmla="*/ 19050 w 169164"/>
              <a:gd name="connsiteY0" fmla="*/ 0 h 377951"/>
              <a:gd name="connsiteX1" fmla="*/ 72389 w 169164"/>
              <a:gd name="connsiteY1" fmla="*/ 19811 h 377951"/>
              <a:gd name="connsiteX2" fmla="*/ 63246 w 169164"/>
              <a:gd name="connsiteY2" fmla="*/ 151637 h 377951"/>
              <a:gd name="connsiteX3" fmla="*/ 83819 w 169164"/>
              <a:gd name="connsiteY3" fmla="*/ 258317 h 377951"/>
              <a:gd name="connsiteX4" fmla="*/ 169164 w 169164"/>
              <a:gd name="connsiteY4" fmla="*/ 356615 h 377951"/>
              <a:gd name="connsiteX5" fmla="*/ 76961 w 169164"/>
              <a:gd name="connsiteY5" fmla="*/ 377951 h 377951"/>
              <a:gd name="connsiteX6" fmla="*/ 23622 w 169164"/>
              <a:gd name="connsiteY6" fmla="*/ 272033 h 377951"/>
              <a:gd name="connsiteX7" fmla="*/ 0 w 169164"/>
              <a:gd name="connsiteY7" fmla="*/ 44957 h 377951"/>
              <a:gd name="connsiteX8" fmla="*/ 19050 w 169164"/>
              <a:gd name="connsiteY8" fmla="*/ 0 h 3779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69164" h="377951">
                <a:moveTo>
                  <a:pt x="19050" y="0"/>
                </a:moveTo>
                <a:lnTo>
                  <a:pt x="72389" y="19811"/>
                </a:lnTo>
                <a:lnTo>
                  <a:pt x="63246" y="151637"/>
                </a:lnTo>
                <a:lnTo>
                  <a:pt x="83819" y="258317"/>
                </a:lnTo>
                <a:lnTo>
                  <a:pt x="169164" y="356615"/>
                </a:lnTo>
                <a:lnTo>
                  <a:pt x="76961" y="377951"/>
                </a:lnTo>
                <a:lnTo>
                  <a:pt x="23622" y="272033"/>
                </a:lnTo>
                <a:lnTo>
                  <a:pt x="0" y="44957"/>
                </a:lnTo>
                <a:lnTo>
                  <a:pt x="1905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1062367" y="6425057"/>
            <a:ext cx="118872" cy="137922"/>
          </a:xfrm>
          <a:custGeom>
            <a:avLst/>
            <a:gdLst>
              <a:gd name="connsiteX0" fmla="*/ 87630 w 118872"/>
              <a:gd name="connsiteY0" fmla="*/ 0 h 137922"/>
              <a:gd name="connsiteX1" fmla="*/ 32004 w 118872"/>
              <a:gd name="connsiteY1" fmla="*/ 52578 h 137922"/>
              <a:gd name="connsiteX2" fmla="*/ 0 w 118872"/>
              <a:gd name="connsiteY2" fmla="*/ 137922 h 137922"/>
              <a:gd name="connsiteX3" fmla="*/ 64008 w 118872"/>
              <a:gd name="connsiteY3" fmla="*/ 127253 h 137922"/>
              <a:gd name="connsiteX4" fmla="*/ 82296 w 118872"/>
              <a:gd name="connsiteY4" fmla="*/ 67055 h 137922"/>
              <a:gd name="connsiteX5" fmla="*/ 118872 w 118872"/>
              <a:gd name="connsiteY5" fmla="*/ 21335 h 137922"/>
              <a:gd name="connsiteX6" fmla="*/ 87630 w 118872"/>
              <a:gd name="connsiteY6" fmla="*/ 0 h 137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18872" h="137922">
                <a:moveTo>
                  <a:pt x="87630" y="0"/>
                </a:moveTo>
                <a:lnTo>
                  <a:pt x="32004" y="52578"/>
                </a:lnTo>
                <a:lnTo>
                  <a:pt x="0" y="137922"/>
                </a:lnTo>
                <a:lnTo>
                  <a:pt x="64008" y="127253"/>
                </a:lnTo>
                <a:lnTo>
                  <a:pt x="82296" y="67055"/>
                </a:lnTo>
                <a:lnTo>
                  <a:pt x="118872" y="21335"/>
                </a:lnTo>
                <a:lnTo>
                  <a:pt x="8763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8521" y="5916803"/>
            <a:ext cx="1336548" cy="698754"/>
          </a:xfrm>
          <a:custGeom>
            <a:avLst/>
            <a:gdLst>
              <a:gd name="connsiteX0" fmla="*/ 123444 w 1336548"/>
              <a:gd name="connsiteY0" fmla="*/ 0 h 698754"/>
              <a:gd name="connsiteX1" fmla="*/ 50292 w 1336548"/>
              <a:gd name="connsiteY1" fmla="*/ 41147 h 698754"/>
              <a:gd name="connsiteX2" fmla="*/ 0 w 1336548"/>
              <a:gd name="connsiteY2" fmla="*/ 165353 h 698754"/>
              <a:gd name="connsiteX3" fmla="*/ 53339 w 1336548"/>
              <a:gd name="connsiteY3" fmla="*/ 284225 h 698754"/>
              <a:gd name="connsiteX4" fmla="*/ 938022 w 1336548"/>
              <a:gd name="connsiteY4" fmla="*/ 688085 h 698754"/>
              <a:gd name="connsiteX5" fmla="*/ 1128522 w 1336548"/>
              <a:gd name="connsiteY5" fmla="*/ 662940 h 698754"/>
              <a:gd name="connsiteX6" fmla="*/ 1282446 w 1336548"/>
              <a:gd name="connsiteY6" fmla="*/ 698753 h 698754"/>
              <a:gd name="connsiteX7" fmla="*/ 1336548 w 1336548"/>
              <a:gd name="connsiteY7" fmla="*/ 641603 h 698754"/>
              <a:gd name="connsiteX8" fmla="*/ 1191768 w 1336548"/>
              <a:gd name="connsiteY8" fmla="*/ 527303 h 698754"/>
              <a:gd name="connsiteX9" fmla="*/ 1133094 w 1336548"/>
              <a:gd name="connsiteY9" fmla="*/ 406145 h 698754"/>
              <a:gd name="connsiteX10" fmla="*/ 1086612 w 1336548"/>
              <a:gd name="connsiteY10" fmla="*/ 418337 h 698754"/>
              <a:gd name="connsiteX11" fmla="*/ 1142238 w 1336548"/>
              <a:gd name="connsiteY11" fmla="*/ 527303 h 698754"/>
              <a:gd name="connsiteX12" fmla="*/ 1252728 w 1336548"/>
              <a:gd name="connsiteY12" fmla="*/ 643128 h 698754"/>
              <a:gd name="connsiteX13" fmla="*/ 1121664 w 1336548"/>
              <a:gd name="connsiteY13" fmla="*/ 624840 h 698754"/>
              <a:gd name="connsiteX14" fmla="*/ 967740 w 1336548"/>
              <a:gd name="connsiteY14" fmla="*/ 646176 h 698754"/>
              <a:gd name="connsiteX15" fmla="*/ 995934 w 1336548"/>
              <a:gd name="connsiteY15" fmla="*/ 515873 h 698754"/>
              <a:gd name="connsiteX16" fmla="*/ 1062228 w 1336548"/>
              <a:gd name="connsiteY16" fmla="*/ 427481 h 698754"/>
              <a:gd name="connsiteX17" fmla="*/ 985266 w 1336548"/>
              <a:gd name="connsiteY17" fmla="*/ 438150 h 698754"/>
              <a:gd name="connsiteX18" fmla="*/ 924306 w 1336548"/>
              <a:gd name="connsiteY18" fmla="*/ 522731 h 698754"/>
              <a:gd name="connsiteX19" fmla="*/ 903732 w 1336548"/>
              <a:gd name="connsiteY19" fmla="*/ 627888 h 698754"/>
              <a:gd name="connsiteX20" fmla="*/ 84582 w 1336548"/>
              <a:gd name="connsiteY20" fmla="*/ 246125 h 698754"/>
              <a:gd name="connsiteX21" fmla="*/ 63246 w 1336548"/>
              <a:gd name="connsiteY21" fmla="*/ 170687 h 698754"/>
              <a:gd name="connsiteX22" fmla="*/ 81533 w 1336548"/>
              <a:gd name="connsiteY22" fmla="*/ 75437 h 698754"/>
              <a:gd name="connsiteX23" fmla="*/ 172212 w 1336548"/>
              <a:gd name="connsiteY23" fmla="*/ 0 h 698754"/>
              <a:gd name="connsiteX24" fmla="*/ 123444 w 1336548"/>
              <a:gd name="connsiteY24" fmla="*/ 0 h 69875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</a:cxnLst>
            <a:rect l="l" t="t" r="r" b="b"/>
            <a:pathLst>
              <a:path w="1336548" h="698754">
                <a:moveTo>
                  <a:pt x="123444" y="0"/>
                </a:moveTo>
                <a:lnTo>
                  <a:pt x="50292" y="41147"/>
                </a:lnTo>
                <a:lnTo>
                  <a:pt x="0" y="165353"/>
                </a:lnTo>
                <a:lnTo>
                  <a:pt x="53339" y="284225"/>
                </a:lnTo>
                <a:lnTo>
                  <a:pt x="938022" y="688085"/>
                </a:lnTo>
                <a:lnTo>
                  <a:pt x="1128522" y="662940"/>
                </a:lnTo>
                <a:lnTo>
                  <a:pt x="1282446" y="698753"/>
                </a:lnTo>
                <a:lnTo>
                  <a:pt x="1336548" y="641603"/>
                </a:lnTo>
                <a:lnTo>
                  <a:pt x="1191768" y="527303"/>
                </a:lnTo>
                <a:lnTo>
                  <a:pt x="1133094" y="406145"/>
                </a:lnTo>
                <a:lnTo>
                  <a:pt x="1086612" y="418337"/>
                </a:lnTo>
                <a:lnTo>
                  <a:pt x="1142238" y="527303"/>
                </a:lnTo>
                <a:lnTo>
                  <a:pt x="1252728" y="643128"/>
                </a:lnTo>
                <a:lnTo>
                  <a:pt x="1121664" y="624840"/>
                </a:lnTo>
                <a:lnTo>
                  <a:pt x="967740" y="646176"/>
                </a:lnTo>
                <a:lnTo>
                  <a:pt x="995934" y="515873"/>
                </a:lnTo>
                <a:lnTo>
                  <a:pt x="1062228" y="427481"/>
                </a:lnTo>
                <a:lnTo>
                  <a:pt x="985266" y="438150"/>
                </a:lnTo>
                <a:lnTo>
                  <a:pt x="924306" y="522731"/>
                </a:lnTo>
                <a:lnTo>
                  <a:pt x="903732" y="627888"/>
                </a:lnTo>
                <a:lnTo>
                  <a:pt x="84582" y="246125"/>
                </a:lnTo>
                <a:lnTo>
                  <a:pt x="63246" y="170687"/>
                </a:lnTo>
                <a:lnTo>
                  <a:pt x="81533" y="75437"/>
                </a:lnTo>
                <a:lnTo>
                  <a:pt x="172212" y="0"/>
                </a:lnTo>
                <a:lnTo>
                  <a:pt x="123444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168541" y="5983859"/>
            <a:ext cx="127254" cy="265176"/>
          </a:xfrm>
          <a:custGeom>
            <a:avLst/>
            <a:gdLst>
              <a:gd name="connsiteX0" fmla="*/ 92202 w 127254"/>
              <a:gd name="connsiteY0" fmla="*/ 0 h 265176"/>
              <a:gd name="connsiteX1" fmla="*/ 15239 w 127254"/>
              <a:gd name="connsiteY1" fmla="*/ 83819 h 265176"/>
              <a:gd name="connsiteX2" fmla="*/ 0 w 127254"/>
              <a:gd name="connsiteY2" fmla="*/ 182117 h 265176"/>
              <a:gd name="connsiteX3" fmla="*/ 26670 w 127254"/>
              <a:gd name="connsiteY3" fmla="*/ 248411 h 265176"/>
              <a:gd name="connsiteX4" fmla="*/ 74676 w 127254"/>
              <a:gd name="connsiteY4" fmla="*/ 265175 h 265176"/>
              <a:gd name="connsiteX5" fmla="*/ 60197 w 127254"/>
              <a:gd name="connsiteY5" fmla="*/ 121919 h 265176"/>
              <a:gd name="connsiteX6" fmla="*/ 127254 w 127254"/>
              <a:gd name="connsiteY6" fmla="*/ 12953 h 265176"/>
              <a:gd name="connsiteX7" fmla="*/ 92202 w 127254"/>
              <a:gd name="connsiteY7" fmla="*/ 0 h 2651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27254" h="265176">
                <a:moveTo>
                  <a:pt x="92202" y="0"/>
                </a:moveTo>
                <a:lnTo>
                  <a:pt x="15239" y="83819"/>
                </a:lnTo>
                <a:lnTo>
                  <a:pt x="0" y="182117"/>
                </a:lnTo>
                <a:lnTo>
                  <a:pt x="26670" y="248411"/>
                </a:lnTo>
                <a:lnTo>
                  <a:pt x="74676" y="265175"/>
                </a:lnTo>
                <a:lnTo>
                  <a:pt x="60197" y="121919"/>
                </a:lnTo>
                <a:lnTo>
                  <a:pt x="127254" y="12953"/>
                </a:lnTo>
                <a:lnTo>
                  <a:pt x="9220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713371" y="5538851"/>
            <a:ext cx="511302" cy="943356"/>
          </a:xfrm>
          <a:custGeom>
            <a:avLst/>
            <a:gdLst>
              <a:gd name="connsiteX0" fmla="*/ 173736 w 511302"/>
              <a:gd name="connsiteY0" fmla="*/ 711708 h 943356"/>
              <a:gd name="connsiteX1" fmla="*/ 0 w 511302"/>
              <a:gd name="connsiteY1" fmla="*/ 98297 h 943356"/>
              <a:gd name="connsiteX2" fmla="*/ 64769 w 511302"/>
              <a:gd name="connsiteY2" fmla="*/ 30479 h 943356"/>
              <a:gd name="connsiteX3" fmla="*/ 204978 w 511302"/>
              <a:gd name="connsiteY3" fmla="*/ 0 h 943356"/>
              <a:gd name="connsiteX4" fmla="*/ 317753 w 511302"/>
              <a:gd name="connsiteY4" fmla="*/ 45720 h 943356"/>
              <a:gd name="connsiteX5" fmla="*/ 511302 w 511302"/>
              <a:gd name="connsiteY5" fmla="*/ 943356 h 943356"/>
              <a:gd name="connsiteX6" fmla="*/ 441960 w 511302"/>
              <a:gd name="connsiteY6" fmla="*/ 866394 h 943356"/>
              <a:gd name="connsiteX7" fmla="*/ 282702 w 511302"/>
              <a:gd name="connsiteY7" fmla="*/ 76961 h 943356"/>
              <a:gd name="connsiteX8" fmla="*/ 179832 w 511302"/>
              <a:gd name="connsiteY8" fmla="*/ 48767 h 943356"/>
              <a:gd name="connsiteX9" fmla="*/ 94487 w 511302"/>
              <a:gd name="connsiteY9" fmla="*/ 58673 h 943356"/>
              <a:gd name="connsiteX10" fmla="*/ 60198 w 511302"/>
              <a:gd name="connsiteY10" fmla="*/ 112014 h 943356"/>
              <a:gd name="connsiteX11" fmla="*/ 243839 w 511302"/>
              <a:gd name="connsiteY11" fmla="*/ 733806 h 943356"/>
              <a:gd name="connsiteX12" fmla="*/ 173736 w 511302"/>
              <a:gd name="connsiteY12" fmla="*/ 711708 h 943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511302" h="943356">
                <a:moveTo>
                  <a:pt x="173736" y="711708"/>
                </a:moveTo>
                <a:lnTo>
                  <a:pt x="0" y="98297"/>
                </a:lnTo>
                <a:lnTo>
                  <a:pt x="64769" y="30479"/>
                </a:lnTo>
                <a:lnTo>
                  <a:pt x="204978" y="0"/>
                </a:lnTo>
                <a:lnTo>
                  <a:pt x="317753" y="45720"/>
                </a:lnTo>
                <a:lnTo>
                  <a:pt x="511302" y="943356"/>
                </a:lnTo>
                <a:lnTo>
                  <a:pt x="441960" y="866394"/>
                </a:lnTo>
                <a:lnTo>
                  <a:pt x="282702" y="76961"/>
                </a:lnTo>
                <a:lnTo>
                  <a:pt x="179832" y="48767"/>
                </a:lnTo>
                <a:lnTo>
                  <a:pt x="94487" y="58673"/>
                </a:lnTo>
                <a:lnTo>
                  <a:pt x="60198" y="112014"/>
                </a:lnTo>
                <a:lnTo>
                  <a:pt x="243839" y="733806"/>
                </a:lnTo>
                <a:lnTo>
                  <a:pt x="173736" y="71170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918349" y="5793359"/>
            <a:ext cx="152400" cy="400050"/>
          </a:xfrm>
          <a:custGeom>
            <a:avLst/>
            <a:gdLst>
              <a:gd name="connsiteX0" fmla="*/ 0 w 152400"/>
              <a:gd name="connsiteY0" fmla="*/ 21335 h 400050"/>
              <a:gd name="connsiteX1" fmla="*/ 60197 w 152400"/>
              <a:gd name="connsiteY1" fmla="*/ 153923 h 400050"/>
              <a:gd name="connsiteX2" fmla="*/ 89153 w 152400"/>
              <a:gd name="connsiteY2" fmla="*/ 252221 h 400050"/>
              <a:gd name="connsiteX3" fmla="*/ 91439 w 152400"/>
              <a:gd name="connsiteY3" fmla="*/ 400050 h 400050"/>
              <a:gd name="connsiteX4" fmla="*/ 152400 w 152400"/>
              <a:gd name="connsiteY4" fmla="*/ 400050 h 400050"/>
              <a:gd name="connsiteX5" fmla="*/ 147828 w 152400"/>
              <a:gd name="connsiteY5" fmla="*/ 285750 h 400050"/>
              <a:gd name="connsiteX6" fmla="*/ 128016 w 152400"/>
              <a:gd name="connsiteY6" fmla="*/ 164591 h 400050"/>
              <a:gd name="connsiteX7" fmla="*/ 78486 w 152400"/>
              <a:gd name="connsiteY7" fmla="*/ 46482 h 400050"/>
              <a:gd name="connsiteX8" fmla="*/ 49530 w 152400"/>
              <a:gd name="connsiteY8" fmla="*/ 0 h 400050"/>
              <a:gd name="connsiteX9" fmla="*/ 0 w 152400"/>
              <a:gd name="connsiteY9" fmla="*/ 21335 h 4000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52400" h="400050">
                <a:moveTo>
                  <a:pt x="0" y="21335"/>
                </a:moveTo>
                <a:lnTo>
                  <a:pt x="60197" y="153923"/>
                </a:lnTo>
                <a:lnTo>
                  <a:pt x="89153" y="252221"/>
                </a:lnTo>
                <a:lnTo>
                  <a:pt x="91439" y="400050"/>
                </a:lnTo>
                <a:lnTo>
                  <a:pt x="152400" y="400050"/>
                </a:lnTo>
                <a:lnTo>
                  <a:pt x="147828" y="285750"/>
                </a:lnTo>
                <a:lnTo>
                  <a:pt x="128016" y="164591"/>
                </a:lnTo>
                <a:lnTo>
                  <a:pt x="78486" y="46482"/>
                </a:lnTo>
                <a:lnTo>
                  <a:pt x="49530" y="0"/>
                </a:lnTo>
                <a:lnTo>
                  <a:pt x="0" y="2133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521347" y="5761355"/>
            <a:ext cx="309372" cy="214122"/>
          </a:xfrm>
          <a:custGeom>
            <a:avLst/>
            <a:gdLst>
              <a:gd name="connsiteX0" fmla="*/ 235458 w 309372"/>
              <a:gd name="connsiteY0" fmla="*/ 0 h 214122"/>
              <a:gd name="connsiteX1" fmla="*/ 204216 w 309372"/>
              <a:gd name="connsiteY1" fmla="*/ 13715 h 214122"/>
              <a:gd name="connsiteX2" fmla="*/ 200406 w 309372"/>
              <a:gd name="connsiteY2" fmla="*/ 52578 h 214122"/>
              <a:gd name="connsiteX3" fmla="*/ 0 w 309372"/>
              <a:gd name="connsiteY3" fmla="*/ 134873 h 214122"/>
              <a:gd name="connsiteX4" fmla="*/ 0 w 309372"/>
              <a:gd name="connsiteY4" fmla="*/ 176784 h 214122"/>
              <a:gd name="connsiteX5" fmla="*/ 225552 w 309372"/>
              <a:gd name="connsiteY5" fmla="*/ 179832 h 214122"/>
              <a:gd name="connsiteX6" fmla="*/ 253746 w 309372"/>
              <a:gd name="connsiteY6" fmla="*/ 214121 h 214122"/>
              <a:gd name="connsiteX7" fmla="*/ 309372 w 309372"/>
              <a:gd name="connsiteY7" fmla="*/ 211835 h 214122"/>
              <a:gd name="connsiteX8" fmla="*/ 304038 w 309372"/>
              <a:gd name="connsiteY8" fmla="*/ 151638 h 214122"/>
              <a:gd name="connsiteX9" fmla="*/ 92202 w 309372"/>
              <a:gd name="connsiteY9" fmla="*/ 140208 h 214122"/>
              <a:gd name="connsiteX10" fmla="*/ 264414 w 309372"/>
              <a:gd name="connsiteY10" fmla="*/ 70865 h 214122"/>
              <a:gd name="connsiteX11" fmla="*/ 235458 w 309372"/>
              <a:gd name="connsiteY11" fmla="*/ 0 h 2141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309372" h="214122">
                <a:moveTo>
                  <a:pt x="235458" y="0"/>
                </a:moveTo>
                <a:lnTo>
                  <a:pt x="204216" y="13715"/>
                </a:lnTo>
                <a:lnTo>
                  <a:pt x="200406" y="52578"/>
                </a:lnTo>
                <a:lnTo>
                  <a:pt x="0" y="134873"/>
                </a:lnTo>
                <a:lnTo>
                  <a:pt x="0" y="176784"/>
                </a:lnTo>
                <a:lnTo>
                  <a:pt x="225552" y="179832"/>
                </a:lnTo>
                <a:lnTo>
                  <a:pt x="253746" y="214121"/>
                </a:lnTo>
                <a:lnTo>
                  <a:pt x="309372" y="211835"/>
                </a:lnTo>
                <a:lnTo>
                  <a:pt x="304038" y="151638"/>
                </a:lnTo>
                <a:lnTo>
                  <a:pt x="92202" y="140208"/>
                </a:lnTo>
                <a:lnTo>
                  <a:pt x="264414" y="70865"/>
                </a:lnTo>
                <a:lnTo>
                  <a:pt x="23545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1044841" y="5615051"/>
            <a:ext cx="748284" cy="336804"/>
          </a:xfrm>
          <a:custGeom>
            <a:avLst/>
            <a:gdLst>
              <a:gd name="connsiteX0" fmla="*/ 0 w 748284"/>
              <a:gd name="connsiteY0" fmla="*/ 104394 h 336804"/>
              <a:gd name="connsiteX1" fmla="*/ 685800 w 748284"/>
              <a:gd name="connsiteY1" fmla="*/ 0 h 336804"/>
              <a:gd name="connsiteX2" fmla="*/ 736092 w 748284"/>
              <a:gd name="connsiteY2" fmla="*/ 62484 h 336804"/>
              <a:gd name="connsiteX3" fmla="*/ 748284 w 748284"/>
              <a:gd name="connsiteY3" fmla="*/ 144017 h 336804"/>
              <a:gd name="connsiteX4" fmla="*/ 717804 w 748284"/>
              <a:gd name="connsiteY4" fmla="*/ 224028 h 336804"/>
              <a:gd name="connsiteX5" fmla="*/ 45719 w 748284"/>
              <a:gd name="connsiteY5" fmla="*/ 336803 h 336804"/>
              <a:gd name="connsiteX6" fmla="*/ 42672 w 748284"/>
              <a:gd name="connsiteY6" fmla="*/ 304800 h 336804"/>
              <a:gd name="connsiteX7" fmla="*/ 685800 w 748284"/>
              <a:gd name="connsiteY7" fmla="*/ 192023 h 336804"/>
              <a:gd name="connsiteX8" fmla="*/ 710184 w 748284"/>
              <a:gd name="connsiteY8" fmla="*/ 115061 h 336804"/>
              <a:gd name="connsiteX9" fmla="*/ 667512 w 748284"/>
              <a:gd name="connsiteY9" fmla="*/ 45720 h 336804"/>
              <a:gd name="connsiteX10" fmla="*/ 0 w 748284"/>
              <a:gd name="connsiteY10" fmla="*/ 147065 h 336804"/>
              <a:gd name="connsiteX11" fmla="*/ 0 w 748284"/>
              <a:gd name="connsiteY11" fmla="*/ 104394 h 3368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748284" h="336804">
                <a:moveTo>
                  <a:pt x="0" y="104394"/>
                </a:moveTo>
                <a:lnTo>
                  <a:pt x="685800" y="0"/>
                </a:lnTo>
                <a:lnTo>
                  <a:pt x="736092" y="62484"/>
                </a:lnTo>
                <a:lnTo>
                  <a:pt x="748284" y="144017"/>
                </a:lnTo>
                <a:lnTo>
                  <a:pt x="717804" y="224028"/>
                </a:lnTo>
                <a:lnTo>
                  <a:pt x="45719" y="336803"/>
                </a:lnTo>
                <a:lnTo>
                  <a:pt x="42672" y="304800"/>
                </a:lnTo>
                <a:lnTo>
                  <a:pt x="685800" y="192023"/>
                </a:lnTo>
                <a:lnTo>
                  <a:pt x="710184" y="115061"/>
                </a:lnTo>
                <a:lnTo>
                  <a:pt x="667512" y="45720"/>
                </a:lnTo>
                <a:lnTo>
                  <a:pt x="0" y="147065"/>
                </a:lnTo>
                <a:lnTo>
                  <a:pt x="0" y="1043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1138567" y="5723255"/>
            <a:ext cx="389382" cy="136398"/>
          </a:xfrm>
          <a:custGeom>
            <a:avLst/>
            <a:gdLst>
              <a:gd name="connsiteX0" fmla="*/ 0 w 389382"/>
              <a:gd name="connsiteY0" fmla="*/ 99060 h 136398"/>
              <a:gd name="connsiteX1" fmla="*/ 52577 w 389382"/>
              <a:gd name="connsiteY1" fmla="*/ 136397 h 136398"/>
              <a:gd name="connsiteX2" fmla="*/ 176783 w 389382"/>
              <a:gd name="connsiteY2" fmla="*/ 131064 h 136398"/>
              <a:gd name="connsiteX3" fmla="*/ 332994 w 389382"/>
              <a:gd name="connsiteY3" fmla="*/ 91440 h 136398"/>
              <a:gd name="connsiteX4" fmla="*/ 389382 w 389382"/>
              <a:gd name="connsiteY4" fmla="*/ 32766 h 136398"/>
              <a:gd name="connsiteX5" fmla="*/ 353567 w 389382"/>
              <a:gd name="connsiteY5" fmla="*/ 1523 h 136398"/>
              <a:gd name="connsiteX6" fmla="*/ 201930 w 389382"/>
              <a:gd name="connsiteY6" fmla="*/ 0 h 136398"/>
              <a:gd name="connsiteX7" fmla="*/ 87630 w 389382"/>
              <a:gd name="connsiteY7" fmla="*/ 9144 h 136398"/>
              <a:gd name="connsiteX8" fmla="*/ 12191 w 389382"/>
              <a:gd name="connsiteY8" fmla="*/ 60197 h 136398"/>
              <a:gd name="connsiteX9" fmla="*/ 89153 w 389382"/>
              <a:gd name="connsiteY9" fmla="*/ 74676 h 136398"/>
              <a:gd name="connsiteX10" fmla="*/ 219455 w 389382"/>
              <a:gd name="connsiteY10" fmla="*/ 41910 h 136398"/>
              <a:gd name="connsiteX11" fmla="*/ 331469 w 389382"/>
              <a:gd name="connsiteY11" fmla="*/ 41910 h 136398"/>
              <a:gd name="connsiteX12" fmla="*/ 214122 w 389382"/>
              <a:gd name="connsiteY12" fmla="*/ 86867 h 136398"/>
              <a:gd name="connsiteX13" fmla="*/ 113538 w 389382"/>
              <a:gd name="connsiteY13" fmla="*/ 99060 h 136398"/>
              <a:gd name="connsiteX14" fmla="*/ 0 w 389382"/>
              <a:gd name="connsiteY14" fmla="*/ 99060 h 1363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9382" h="136398">
                <a:moveTo>
                  <a:pt x="0" y="99060"/>
                </a:moveTo>
                <a:lnTo>
                  <a:pt x="52577" y="136397"/>
                </a:lnTo>
                <a:lnTo>
                  <a:pt x="176783" y="131064"/>
                </a:lnTo>
                <a:lnTo>
                  <a:pt x="332994" y="91440"/>
                </a:lnTo>
                <a:lnTo>
                  <a:pt x="389382" y="32766"/>
                </a:lnTo>
                <a:lnTo>
                  <a:pt x="353567" y="1523"/>
                </a:lnTo>
                <a:lnTo>
                  <a:pt x="201930" y="0"/>
                </a:lnTo>
                <a:lnTo>
                  <a:pt x="87630" y="9144"/>
                </a:lnTo>
                <a:lnTo>
                  <a:pt x="12191" y="60197"/>
                </a:lnTo>
                <a:lnTo>
                  <a:pt x="89153" y="74676"/>
                </a:lnTo>
                <a:lnTo>
                  <a:pt x="219455" y="41910"/>
                </a:lnTo>
                <a:lnTo>
                  <a:pt x="331469" y="41910"/>
                </a:lnTo>
                <a:lnTo>
                  <a:pt x="214122" y="86867"/>
                </a:lnTo>
                <a:lnTo>
                  <a:pt x="113538" y="99060"/>
                </a:lnTo>
                <a:lnTo>
                  <a:pt x="0" y="9906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8680844" y="4158107"/>
            <a:ext cx="325373" cy="2265426"/>
          </a:xfrm>
          <a:custGeom>
            <a:avLst/>
            <a:gdLst>
              <a:gd name="connsiteX0" fmla="*/ 33528 w 325373"/>
              <a:gd name="connsiteY0" fmla="*/ 2189226 h 2265426"/>
              <a:gd name="connsiteX1" fmla="*/ 165354 w 325373"/>
              <a:gd name="connsiteY1" fmla="*/ 2042921 h 2265426"/>
              <a:gd name="connsiteX2" fmla="*/ 191261 w 325373"/>
              <a:gd name="connsiteY2" fmla="*/ 1930145 h 2265426"/>
              <a:gd name="connsiteX3" fmla="*/ 169164 w 325373"/>
              <a:gd name="connsiteY3" fmla="*/ 1763268 h 2265426"/>
              <a:gd name="connsiteX4" fmla="*/ 76200 w 325373"/>
              <a:gd name="connsiteY4" fmla="*/ 1561338 h 2265426"/>
              <a:gd name="connsiteX5" fmla="*/ 55626 w 325373"/>
              <a:gd name="connsiteY5" fmla="*/ 1435607 h 2265426"/>
              <a:gd name="connsiteX6" fmla="*/ 76200 w 325373"/>
              <a:gd name="connsiteY6" fmla="*/ 1351026 h 2265426"/>
              <a:gd name="connsiteX7" fmla="*/ 156209 w 325373"/>
              <a:gd name="connsiteY7" fmla="*/ 1289303 h 2265426"/>
              <a:gd name="connsiteX8" fmla="*/ 173735 w 325373"/>
              <a:gd name="connsiteY8" fmla="*/ 1211579 h 2265426"/>
              <a:gd name="connsiteX9" fmla="*/ 144018 w 325373"/>
              <a:gd name="connsiteY9" fmla="*/ 1100327 h 2265426"/>
              <a:gd name="connsiteX10" fmla="*/ 12954 w 325373"/>
              <a:gd name="connsiteY10" fmla="*/ 801623 h 2265426"/>
              <a:gd name="connsiteX11" fmla="*/ 0 w 325373"/>
              <a:gd name="connsiteY11" fmla="*/ 655319 h 2265426"/>
              <a:gd name="connsiteX12" fmla="*/ 33528 w 325373"/>
              <a:gd name="connsiteY12" fmla="*/ 494538 h 2265426"/>
              <a:gd name="connsiteX13" fmla="*/ 144018 w 325373"/>
              <a:gd name="connsiteY13" fmla="*/ 418338 h 2265426"/>
              <a:gd name="connsiteX14" fmla="*/ 241554 w 325373"/>
              <a:gd name="connsiteY14" fmla="*/ 292607 h 2265426"/>
              <a:gd name="connsiteX15" fmla="*/ 325373 w 325373"/>
              <a:gd name="connsiteY15" fmla="*/ 0 h 2265426"/>
              <a:gd name="connsiteX16" fmla="*/ 313181 w 325373"/>
              <a:gd name="connsiteY16" fmla="*/ 265176 h 2265426"/>
              <a:gd name="connsiteX17" fmla="*/ 249935 w 325373"/>
              <a:gd name="connsiteY17" fmla="*/ 424433 h 2265426"/>
              <a:gd name="connsiteX18" fmla="*/ 165354 w 325373"/>
              <a:gd name="connsiteY18" fmla="*/ 521969 h 2265426"/>
              <a:gd name="connsiteX19" fmla="*/ 72390 w 325373"/>
              <a:gd name="connsiteY19" fmla="*/ 577595 h 2265426"/>
              <a:gd name="connsiteX20" fmla="*/ 67818 w 325373"/>
              <a:gd name="connsiteY20" fmla="*/ 723900 h 2265426"/>
              <a:gd name="connsiteX21" fmla="*/ 115061 w 325373"/>
              <a:gd name="connsiteY21" fmla="*/ 877823 h 2265426"/>
              <a:gd name="connsiteX22" fmla="*/ 224028 w 325373"/>
              <a:gd name="connsiteY22" fmla="*/ 1149857 h 2265426"/>
              <a:gd name="connsiteX23" fmla="*/ 228600 w 325373"/>
              <a:gd name="connsiteY23" fmla="*/ 1323594 h 2265426"/>
              <a:gd name="connsiteX24" fmla="*/ 127254 w 325373"/>
              <a:gd name="connsiteY24" fmla="*/ 1421129 h 2265426"/>
              <a:gd name="connsiteX25" fmla="*/ 131826 w 325373"/>
              <a:gd name="connsiteY25" fmla="*/ 1511807 h 2265426"/>
              <a:gd name="connsiteX26" fmla="*/ 220218 w 325373"/>
              <a:gd name="connsiteY26" fmla="*/ 1700783 h 2265426"/>
              <a:gd name="connsiteX27" fmla="*/ 258318 w 325373"/>
              <a:gd name="connsiteY27" fmla="*/ 1881377 h 2265426"/>
              <a:gd name="connsiteX28" fmla="*/ 224028 w 325373"/>
              <a:gd name="connsiteY28" fmla="*/ 2076450 h 2265426"/>
              <a:gd name="connsiteX29" fmla="*/ 144018 w 325373"/>
              <a:gd name="connsiteY29" fmla="*/ 2180844 h 2265426"/>
              <a:gd name="connsiteX30" fmla="*/ 42671 w 325373"/>
              <a:gd name="connsiteY30" fmla="*/ 2265426 h 2265426"/>
              <a:gd name="connsiteX31" fmla="*/ 33528 w 325373"/>
              <a:gd name="connsiteY31" fmla="*/ 2189226 h 22654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265426">
                <a:moveTo>
                  <a:pt x="33528" y="2189226"/>
                </a:moveTo>
                <a:lnTo>
                  <a:pt x="165354" y="2042921"/>
                </a:lnTo>
                <a:lnTo>
                  <a:pt x="191261" y="1930145"/>
                </a:lnTo>
                <a:lnTo>
                  <a:pt x="169164" y="1763268"/>
                </a:lnTo>
                <a:lnTo>
                  <a:pt x="76200" y="1561338"/>
                </a:lnTo>
                <a:lnTo>
                  <a:pt x="55626" y="1435607"/>
                </a:lnTo>
                <a:lnTo>
                  <a:pt x="76200" y="1351026"/>
                </a:lnTo>
                <a:lnTo>
                  <a:pt x="156209" y="1289303"/>
                </a:lnTo>
                <a:lnTo>
                  <a:pt x="173735" y="1211579"/>
                </a:lnTo>
                <a:lnTo>
                  <a:pt x="144018" y="1100327"/>
                </a:lnTo>
                <a:lnTo>
                  <a:pt x="12954" y="801623"/>
                </a:lnTo>
                <a:lnTo>
                  <a:pt x="0" y="655319"/>
                </a:lnTo>
                <a:lnTo>
                  <a:pt x="33528" y="494538"/>
                </a:lnTo>
                <a:lnTo>
                  <a:pt x="144018" y="418338"/>
                </a:lnTo>
                <a:lnTo>
                  <a:pt x="241554" y="292607"/>
                </a:lnTo>
                <a:lnTo>
                  <a:pt x="325373" y="0"/>
                </a:lnTo>
                <a:lnTo>
                  <a:pt x="313181" y="265176"/>
                </a:lnTo>
                <a:lnTo>
                  <a:pt x="249935" y="424433"/>
                </a:lnTo>
                <a:lnTo>
                  <a:pt x="165354" y="521969"/>
                </a:lnTo>
                <a:lnTo>
                  <a:pt x="72390" y="577595"/>
                </a:lnTo>
                <a:lnTo>
                  <a:pt x="67818" y="723900"/>
                </a:lnTo>
                <a:lnTo>
                  <a:pt x="115061" y="877823"/>
                </a:lnTo>
                <a:lnTo>
                  <a:pt x="224028" y="1149857"/>
                </a:lnTo>
                <a:lnTo>
                  <a:pt x="228600" y="1323594"/>
                </a:lnTo>
                <a:lnTo>
                  <a:pt x="127254" y="1421129"/>
                </a:lnTo>
                <a:lnTo>
                  <a:pt x="131826" y="1511807"/>
                </a:lnTo>
                <a:lnTo>
                  <a:pt x="220218" y="1700783"/>
                </a:lnTo>
                <a:lnTo>
                  <a:pt x="258318" y="1881377"/>
                </a:lnTo>
                <a:lnTo>
                  <a:pt x="224028" y="2076450"/>
                </a:lnTo>
                <a:lnTo>
                  <a:pt x="144018" y="2180844"/>
                </a:lnTo>
                <a:lnTo>
                  <a:pt x="42671" y="2265426"/>
                </a:lnTo>
                <a:lnTo>
                  <a:pt x="33528" y="2189226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8741042" y="2115185"/>
            <a:ext cx="325373" cy="2592324"/>
          </a:xfrm>
          <a:custGeom>
            <a:avLst/>
            <a:gdLst>
              <a:gd name="connsiteX0" fmla="*/ 34290 w 325373"/>
              <a:gd name="connsiteY0" fmla="*/ 2504694 h 2592324"/>
              <a:gd name="connsiteX1" fmla="*/ 165354 w 325373"/>
              <a:gd name="connsiteY1" fmla="*/ 2337054 h 2592324"/>
              <a:gd name="connsiteX2" fmla="*/ 191261 w 325373"/>
              <a:gd name="connsiteY2" fmla="*/ 2209037 h 2592324"/>
              <a:gd name="connsiteX3" fmla="*/ 169164 w 325373"/>
              <a:gd name="connsiteY3" fmla="*/ 2017013 h 2592324"/>
              <a:gd name="connsiteX4" fmla="*/ 76200 w 325373"/>
              <a:gd name="connsiteY4" fmla="*/ 1786128 h 2592324"/>
              <a:gd name="connsiteX5" fmla="*/ 55626 w 325373"/>
              <a:gd name="connsiteY5" fmla="*/ 1642872 h 2592324"/>
              <a:gd name="connsiteX6" fmla="*/ 76200 w 325373"/>
              <a:gd name="connsiteY6" fmla="*/ 1546098 h 2592324"/>
              <a:gd name="connsiteX7" fmla="*/ 156971 w 325373"/>
              <a:gd name="connsiteY7" fmla="*/ 1475231 h 2592324"/>
              <a:gd name="connsiteX8" fmla="*/ 173735 w 325373"/>
              <a:gd name="connsiteY8" fmla="*/ 1386078 h 2592324"/>
              <a:gd name="connsiteX9" fmla="*/ 144018 w 325373"/>
              <a:gd name="connsiteY9" fmla="*/ 1259586 h 2592324"/>
              <a:gd name="connsiteX10" fmla="*/ 12954 w 325373"/>
              <a:gd name="connsiteY10" fmla="*/ 917448 h 2592324"/>
              <a:gd name="connsiteX11" fmla="*/ 0 w 325373"/>
              <a:gd name="connsiteY11" fmla="*/ 749808 h 2592324"/>
              <a:gd name="connsiteX12" fmla="*/ 34290 w 325373"/>
              <a:gd name="connsiteY12" fmla="*/ 565404 h 2592324"/>
              <a:gd name="connsiteX13" fmla="*/ 144018 w 325373"/>
              <a:gd name="connsiteY13" fmla="*/ 478536 h 2592324"/>
              <a:gd name="connsiteX14" fmla="*/ 241554 w 325373"/>
              <a:gd name="connsiteY14" fmla="*/ 334517 h 2592324"/>
              <a:gd name="connsiteX15" fmla="*/ 325373 w 325373"/>
              <a:gd name="connsiteY15" fmla="*/ 0 h 2592324"/>
              <a:gd name="connsiteX16" fmla="*/ 313181 w 325373"/>
              <a:gd name="connsiteY16" fmla="*/ 302514 h 2592324"/>
              <a:gd name="connsiteX17" fmla="*/ 249935 w 325373"/>
              <a:gd name="connsiteY17" fmla="*/ 485394 h 2592324"/>
              <a:gd name="connsiteX18" fmla="*/ 165354 w 325373"/>
              <a:gd name="connsiteY18" fmla="*/ 597408 h 2592324"/>
              <a:gd name="connsiteX19" fmla="*/ 72390 w 325373"/>
              <a:gd name="connsiteY19" fmla="*/ 660654 h 2592324"/>
              <a:gd name="connsiteX20" fmla="*/ 67818 w 325373"/>
              <a:gd name="connsiteY20" fmla="*/ 828294 h 2592324"/>
              <a:gd name="connsiteX21" fmla="*/ 115061 w 325373"/>
              <a:gd name="connsiteY21" fmla="*/ 1004316 h 2592324"/>
              <a:gd name="connsiteX22" fmla="*/ 224790 w 325373"/>
              <a:gd name="connsiteY22" fmla="*/ 1315974 h 2592324"/>
              <a:gd name="connsiteX23" fmla="*/ 228600 w 325373"/>
              <a:gd name="connsiteY23" fmla="*/ 1514856 h 2592324"/>
              <a:gd name="connsiteX24" fmla="*/ 127254 w 325373"/>
              <a:gd name="connsiteY24" fmla="*/ 1626107 h 2592324"/>
              <a:gd name="connsiteX25" fmla="*/ 131826 w 325373"/>
              <a:gd name="connsiteY25" fmla="*/ 1729740 h 2592324"/>
              <a:gd name="connsiteX26" fmla="*/ 220980 w 325373"/>
              <a:gd name="connsiteY26" fmla="*/ 1946148 h 2592324"/>
              <a:gd name="connsiteX27" fmla="*/ 258318 w 325373"/>
              <a:gd name="connsiteY27" fmla="*/ 2153412 h 2592324"/>
              <a:gd name="connsiteX28" fmla="*/ 224790 w 325373"/>
              <a:gd name="connsiteY28" fmla="*/ 2375916 h 2592324"/>
              <a:gd name="connsiteX29" fmla="*/ 144018 w 325373"/>
              <a:gd name="connsiteY29" fmla="*/ 2495550 h 2592324"/>
              <a:gd name="connsiteX30" fmla="*/ 42671 w 325373"/>
              <a:gd name="connsiteY30" fmla="*/ 2592324 h 2592324"/>
              <a:gd name="connsiteX31" fmla="*/ 34290 w 325373"/>
              <a:gd name="connsiteY31" fmla="*/ 2504694 h 25923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592324">
                <a:moveTo>
                  <a:pt x="34290" y="2504694"/>
                </a:moveTo>
                <a:lnTo>
                  <a:pt x="165354" y="2337054"/>
                </a:lnTo>
                <a:lnTo>
                  <a:pt x="191261" y="2209037"/>
                </a:lnTo>
                <a:lnTo>
                  <a:pt x="169164" y="2017013"/>
                </a:lnTo>
                <a:lnTo>
                  <a:pt x="76200" y="1786128"/>
                </a:lnTo>
                <a:lnTo>
                  <a:pt x="55626" y="1642872"/>
                </a:lnTo>
                <a:lnTo>
                  <a:pt x="76200" y="1546098"/>
                </a:lnTo>
                <a:lnTo>
                  <a:pt x="156971" y="1475231"/>
                </a:lnTo>
                <a:lnTo>
                  <a:pt x="173735" y="1386078"/>
                </a:lnTo>
                <a:lnTo>
                  <a:pt x="144018" y="1259586"/>
                </a:lnTo>
                <a:lnTo>
                  <a:pt x="12954" y="917448"/>
                </a:lnTo>
                <a:lnTo>
                  <a:pt x="0" y="749808"/>
                </a:lnTo>
                <a:lnTo>
                  <a:pt x="34290" y="565404"/>
                </a:lnTo>
                <a:lnTo>
                  <a:pt x="144018" y="478536"/>
                </a:lnTo>
                <a:lnTo>
                  <a:pt x="241554" y="334517"/>
                </a:lnTo>
                <a:lnTo>
                  <a:pt x="325373" y="0"/>
                </a:lnTo>
                <a:lnTo>
                  <a:pt x="313181" y="302514"/>
                </a:lnTo>
                <a:lnTo>
                  <a:pt x="249935" y="485394"/>
                </a:lnTo>
                <a:lnTo>
                  <a:pt x="165354" y="597408"/>
                </a:lnTo>
                <a:lnTo>
                  <a:pt x="72390" y="660654"/>
                </a:lnTo>
                <a:lnTo>
                  <a:pt x="67818" y="828294"/>
                </a:lnTo>
                <a:lnTo>
                  <a:pt x="115061" y="1004316"/>
                </a:lnTo>
                <a:lnTo>
                  <a:pt x="224790" y="1315974"/>
                </a:lnTo>
                <a:lnTo>
                  <a:pt x="228600" y="1514856"/>
                </a:lnTo>
                <a:lnTo>
                  <a:pt x="127254" y="1626107"/>
                </a:lnTo>
                <a:lnTo>
                  <a:pt x="131826" y="1729740"/>
                </a:lnTo>
                <a:lnTo>
                  <a:pt x="220980" y="1946148"/>
                </a:lnTo>
                <a:lnTo>
                  <a:pt x="258318" y="2153412"/>
                </a:lnTo>
                <a:lnTo>
                  <a:pt x="224790" y="2375916"/>
                </a:lnTo>
                <a:lnTo>
                  <a:pt x="144018" y="2495550"/>
                </a:lnTo>
                <a:lnTo>
                  <a:pt x="42671" y="2592324"/>
                </a:lnTo>
                <a:lnTo>
                  <a:pt x="34290" y="2504694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8491868" y="1773809"/>
            <a:ext cx="342138" cy="355092"/>
          </a:xfrm>
          <a:custGeom>
            <a:avLst/>
            <a:gdLst>
              <a:gd name="connsiteX0" fmla="*/ 0 w 342138"/>
              <a:gd name="connsiteY0" fmla="*/ 42672 h 355092"/>
              <a:gd name="connsiteX1" fmla="*/ 152400 w 342138"/>
              <a:gd name="connsiteY1" fmla="*/ 153923 h 355092"/>
              <a:gd name="connsiteX2" fmla="*/ 330707 w 342138"/>
              <a:gd name="connsiteY2" fmla="*/ 355092 h 355092"/>
              <a:gd name="connsiteX3" fmla="*/ 342138 w 342138"/>
              <a:gd name="connsiteY3" fmla="*/ 323850 h 355092"/>
              <a:gd name="connsiteX4" fmla="*/ 188976 w 342138"/>
              <a:gd name="connsiteY4" fmla="*/ 137922 h 355092"/>
              <a:gd name="connsiteX5" fmla="*/ 25145 w 342138"/>
              <a:gd name="connsiteY5" fmla="*/ 0 h 355092"/>
              <a:gd name="connsiteX6" fmla="*/ 0 w 342138"/>
              <a:gd name="connsiteY6" fmla="*/ 42672 h 3550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42138" h="355092">
                <a:moveTo>
                  <a:pt x="0" y="42672"/>
                </a:moveTo>
                <a:lnTo>
                  <a:pt x="152400" y="153923"/>
                </a:lnTo>
                <a:lnTo>
                  <a:pt x="330707" y="355092"/>
                </a:lnTo>
                <a:lnTo>
                  <a:pt x="342138" y="323850"/>
                </a:lnTo>
                <a:lnTo>
                  <a:pt x="188976" y="137922"/>
                </a:lnTo>
                <a:lnTo>
                  <a:pt x="25145" y="0"/>
                </a:lnTo>
                <a:lnTo>
                  <a:pt x="0" y="4267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7853299" y="101981"/>
            <a:ext cx="279654" cy="145542"/>
          </a:xfrm>
          <a:custGeom>
            <a:avLst/>
            <a:gdLst>
              <a:gd name="connsiteX0" fmla="*/ 0 w 279654"/>
              <a:gd name="connsiteY0" fmla="*/ 145541 h 145542"/>
              <a:gd name="connsiteX1" fmla="*/ 155447 w 279654"/>
              <a:gd name="connsiteY1" fmla="*/ 113538 h 145542"/>
              <a:gd name="connsiteX2" fmla="*/ 279654 w 279654"/>
              <a:gd name="connsiteY2" fmla="*/ 105155 h 145542"/>
              <a:gd name="connsiteX3" fmla="*/ 209550 w 279654"/>
              <a:gd name="connsiteY3" fmla="*/ 0 h 145542"/>
              <a:gd name="connsiteX4" fmla="*/ 90678 w 279654"/>
              <a:gd name="connsiteY4" fmla="*/ 33527 h 145542"/>
              <a:gd name="connsiteX5" fmla="*/ 195833 w 279654"/>
              <a:gd name="connsiteY5" fmla="*/ 60197 h 145542"/>
              <a:gd name="connsiteX6" fmla="*/ 39623 w 279654"/>
              <a:gd name="connsiteY6" fmla="*/ 109727 h 145542"/>
              <a:gd name="connsiteX7" fmla="*/ 0 w 279654"/>
              <a:gd name="connsiteY7" fmla="*/ 145541 h 14554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279654" h="145542">
                <a:moveTo>
                  <a:pt x="0" y="145541"/>
                </a:moveTo>
                <a:lnTo>
                  <a:pt x="155447" y="113538"/>
                </a:lnTo>
                <a:lnTo>
                  <a:pt x="279654" y="105155"/>
                </a:lnTo>
                <a:lnTo>
                  <a:pt x="209550" y="0"/>
                </a:lnTo>
                <a:lnTo>
                  <a:pt x="90678" y="33527"/>
                </a:lnTo>
                <a:lnTo>
                  <a:pt x="195833" y="60197"/>
                </a:lnTo>
                <a:lnTo>
                  <a:pt x="39623" y="109727"/>
                </a:lnTo>
                <a:lnTo>
                  <a:pt x="0" y="145541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8059801" y="514985"/>
            <a:ext cx="372618" cy="713232"/>
          </a:xfrm>
          <a:custGeom>
            <a:avLst/>
            <a:gdLst>
              <a:gd name="connsiteX0" fmla="*/ 6095 w 372618"/>
              <a:gd name="connsiteY0" fmla="*/ 119633 h 713232"/>
              <a:gd name="connsiteX1" fmla="*/ 44195 w 372618"/>
              <a:gd name="connsiteY1" fmla="*/ 277368 h 713232"/>
              <a:gd name="connsiteX2" fmla="*/ 150876 w 372618"/>
              <a:gd name="connsiteY2" fmla="*/ 520445 h 713232"/>
              <a:gd name="connsiteX3" fmla="*/ 264414 w 372618"/>
              <a:gd name="connsiteY3" fmla="*/ 688086 h 713232"/>
              <a:gd name="connsiteX4" fmla="*/ 336804 w 372618"/>
              <a:gd name="connsiteY4" fmla="*/ 713231 h 713232"/>
              <a:gd name="connsiteX5" fmla="*/ 372617 w 372618"/>
              <a:gd name="connsiteY5" fmla="*/ 638556 h 713232"/>
              <a:gd name="connsiteX6" fmla="*/ 320040 w 372618"/>
              <a:gd name="connsiteY6" fmla="*/ 439673 h 713232"/>
              <a:gd name="connsiteX7" fmla="*/ 220980 w 372618"/>
              <a:gd name="connsiteY7" fmla="*/ 214122 h 713232"/>
              <a:gd name="connsiteX8" fmla="*/ 140207 w 372618"/>
              <a:gd name="connsiteY8" fmla="*/ 73914 h 713232"/>
              <a:gd name="connsiteX9" fmla="*/ 64007 w 372618"/>
              <a:gd name="connsiteY9" fmla="*/ 761 h 713232"/>
              <a:gd name="connsiteX10" fmla="*/ 4571 w 372618"/>
              <a:gd name="connsiteY10" fmla="*/ 0 h 713232"/>
              <a:gd name="connsiteX11" fmla="*/ 0 w 372618"/>
              <a:gd name="connsiteY11" fmla="*/ 67055 h 713232"/>
              <a:gd name="connsiteX12" fmla="*/ 51054 w 372618"/>
              <a:gd name="connsiteY12" fmla="*/ 38861 h 713232"/>
              <a:gd name="connsiteX13" fmla="*/ 138683 w 372618"/>
              <a:gd name="connsiteY13" fmla="*/ 152400 h 713232"/>
              <a:gd name="connsiteX14" fmla="*/ 230885 w 372618"/>
              <a:gd name="connsiteY14" fmla="*/ 315467 h 713232"/>
              <a:gd name="connsiteX15" fmla="*/ 307085 w 372618"/>
              <a:gd name="connsiteY15" fmla="*/ 544067 h 713232"/>
              <a:gd name="connsiteX16" fmla="*/ 298704 w 372618"/>
              <a:gd name="connsiteY16" fmla="*/ 655320 h 713232"/>
              <a:gd name="connsiteX17" fmla="*/ 225552 w 372618"/>
              <a:gd name="connsiteY17" fmla="*/ 591312 h 713232"/>
              <a:gd name="connsiteX18" fmla="*/ 101345 w 372618"/>
              <a:gd name="connsiteY18" fmla="*/ 344423 h 713232"/>
              <a:gd name="connsiteX19" fmla="*/ 22859 w 372618"/>
              <a:gd name="connsiteY19" fmla="*/ 86868 h 713232"/>
              <a:gd name="connsiteX20" fmla="*/ 6095 w 372618"/>
              <a:gd name="connsiteY20" fmla="*/ 119633 h 7132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</a:cxnLst>
            <a:rect l="l" t="t" r="r" b="b"/>
            <a:pathLst>
              <a:path w="372618" h="713232">
                <a:moveTo>
                  <a:pt x="6095" y="119633"/>
                </a:moveTo>
                <a:lnTo>
                  <a:pt x="44195" y="277368"/>
                </a:lnTo>
                <a:lnTo>
                  <a:pt x="150876" y="520445"/>
                </a:lnTo>
                <a:lnTo>
                  <a:pt x="264414" y="688086"/>
                </a:lnTo>
                <a:lnTo>
                  <a:pt x="336804" y="713231"/>
                </a:lnTo>
                <a:lnTo>
                  <a:pt x="372617" y="638556"/>
                </a:lnTo>
                <a:lnTo>
                  <a:pt x="320040" y="439673"/>
                </a:lnTo>
                <a:lnTo>
                  <a:pt x="220980" y="214122"/>
                </a:lnTo>
                <a:lnTo>
                  <a:pt x="140207" y="73914"/>
                </a:lnTo>
                <a:lnTo>
                  <a:pt x="64007" y="761"/>
                </a:lnTo>
                <a:lnTo>
                  <a:pt x="4571" y="0"/>
                </a:lnTo>
                <a:lnTo>
                  <a:pt x="0" y="67055"/>
                </a:lnTo>
                <a:lnTo>
                  <a:pt x="51054" y="38861"/>
                </a:lnTo>
                <a:lnTo>
                  <a:pt x="138683" y="152400"/>
                </a:lnTo>
                <a:lnTo>
                  <a:pt x="230885" y="315467"/>
                </a:lnTo>
                <a:lnTo>
                  <a:pt x="307085" y="544067"/>
                </a:lnTo>
                <a:lnTo>
                  <a:pt x="298704" y="655320"/>
                </a:lnTo>
                <a:lnTo>
                  <a:pt x="225552" y="591312"/>
                </a:lnTo>
                <a:lnTo>
                  <a:pt x="101345" y="344423"/>
                </a:lnTo>
                <a:lnTo>
                  <a:pt x="22859" y="86868"/>
                </a:lnTo>
                <a:lnTo>
                  <a:pt x="6095" y="119633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7778623" y="263525"/>
            <a:ext cx="681990" cy="1480566"/>
          </a:xfrm>
          <a:custGeom>
            <a:avLst/>
            <a:gdLst>
              <a:gd name="connsiteX0" fmla="*/ 0 w 681990"/>
              <a:gd name="connsiteY0" fmla="*/ 0 h 1480566"/>
              <a:gd name="connsiteX1" fmla="*/ 667512 w 681990"/>
              <a:gd name="connsiteY1" fmla="*/ 1480566 h 1480566"/>
              <a:gd name="connsiteX2" fmla="*/ 681990 w 681990"/>
              <a:gd name="connsiteY2" fmla="*/ 1394460 h 1480566"/>
              <a:gd name="connsiteX3" fmla="*/ 41909 w 681990"/>
              <a:gd name="connsiteY3" fmla="*/ 1524 h 1480566"/>
              <a:gd name="connsiteX4" fmla="*/ 0 w 681990"/>
              <a:gd name="connsiteY4" fmla="*/ 0 h 14805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1990" h="1480566">
                <a:moveTo>
                  <a:pt x="0" y="0"/>
                </a:moveTo>
                <a:lnTo>
                  <a:pt x="667512" y="1480566"/>
                </a:lnTo>
                <a:lnTo>
                  <a:pt x="681990" y="1394460"/>
                </a:lnTo>
                <a:lnTo>
                  <a:pt x="41909" y="1524"/>
                </a:lnTo>
                <a:lnTo>
                  <a:pt x="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7729093" y="38734"/>
            <a:ext cx="1169669" cy="2086356"/>
          </a:xfrm>
          <a:custGeom>
            <a:avLst/>
            <a:gdLst>
              <a:gd name="connsiteX0" fmla="*/ 749045 w 1169669"/>
              <a:gd name="connsiteY0" fmla="*/ 1773174 h 2086356"/>
              <a:gd name="connsiteX1" fmla="*/ 816864 w 1169669"/>
              <a:gd name="connsiteY1" fmla="*/ 1674875 h 2086356"/>
              <a:gd name="connsiteX2" fmla="*/ 998219 w 1169669"/>
              <a:gd name="connsiteY2" fmla="*/ 1597914 h 2086356"/>
              <a:gd name="connsiteX3" fmla="*/ 877823 w 1169669"/>
              <a:gd name="connsiteY3" fmla="*/ 1577340 h 2086356"/>
              <a:gd name="connsiteX4" fmla="*/ 750569 w 1169669"/>
              <a:gd name="connsiteY4" fmla="*/ 1638300 h 2086356"/>
              <a:gd name="connsiteX5" fmla="*/ 823721 w 1169669"/>
              <a:gd name="connsiteY5" fmla="*/ 1558290 h 2086356"/>
              <a:gd name="connsiteX6" fmla="*/ 973835 w 1169669"/>
              <a:gd name="connsiteY6" fmla="*/ 1500378 h 2086356"/>
              <a:gd name="connsiteX7" fmla="*/ 323088 w 1169669"/>
              <a:gd name="connsiteY7" fmla="*/ 64008 h 2086356"/>
              <a:gd name="connsiteX8" fmla="*/ 132588 w 1169669"/>
              <a:gd name="connsiteY8" fmla="*/ 60198 h 2086356"/>
              <a:gd name="connsiteX9" fmla="*/ 0 w 1169669"/>
              <a:gd name="connsiteY9" fmla="*/ 96012 h 2086356"/>
              <a:gd name="connsiteX10" fmla="*/ 128015 w 1169669"/>
              <a:gd name="connsiteY10" fmla="*/ 0 h 2086356"/>
              <a:gd name="connsiteX11" fmla="*/ 361950 w 1169669"/>
              <a:gd name="connsiteY11" fmla="*/ 19050 h 2086356"/>
              <a:gd name="connsiteX12" fmla="*/ 1120139 w 1169669"/>
              <a:gd name="connsiteY12" fmla="*/ 1684781 h 2086356"/>
              <a:gd name="connsiteX13" fmla="*/ 1098041 w 1169669"/>
              <a:gd name="connsiteY13" fmla="*/ 1844040 h 2086356"/>
              <a:gd name="connsiteX14" fmla="*/ 1169669 w 1169669"/>
              <a:gd name="connsiteY14" fmla="*/ 2086356 h 2086356"/>
              <a:gd name="connsiteX15" fmla="*/ 1097279 w 1169669"/>
              <a:gd name="connsiteY15" fmla="*/ 2084831 h 2086356"/>
              <a:gd name="connsiteX16" fmla="*/ 1112519 w 1169669"/>
              <a:gd name="connsiteY16" fmla="*/ 2030729 h 2086356"/>
              <a:gd name="connsiteX17" fmla="*/ 1060703 w 1169669"/>
              <a:gd name="connsiteY17" fmla="*/ 1868424 h 2086356"/>
              <a:gd name="connsiteX18" fmla="*/ 959357 w 1169669"/>
              <a:gd name="connsiteY18" fmla="*/ 1897379 h 2086356"/>
              <a:gd name="connsiteX19" fmla="*/ 915162 w 1169669"/>
              <a:gd name="connsiteY19" fmla="*/ 1864613 h 2086356"/>
              <a:gd name="connsiteX20" fmla="*/ 1030223 w 1169669"/>
              <a:gd name="connsiteY20" fmla="*/ 1827275 h 2086356"/>
              <a:gd name="connsiteX21" fmla="*/ 979169 w 1169669"/>
              <a:gd name="connsiteY21" fmla="*/ 1789175 h 2086356"/>
              <a:gd name="connsiteX22" fmla="*/ 1040891 w 1169669"/>
              <a:gd name="connsiteY22" fmla="*/ 1739646 h 2086356"/>
              <a:gd name="connsiteX23" fmla="*/ 934973 w 1169669"/>
              <a:gd name="connsiteY23" fmla="*/ 1747266 h 2086356"/>
              <a:gd name="connsiteX24" fmla="*/ 976121 w 1169669"/>
              <a:gd name="connsiteY24" fmla="*/ 1677162 h 2086356"/>
              <a:gd name="connsiteX25" fmla="*/ 749045 w 1169669"/>
              <a:gd name="connsiteY25" fmla="*/ 1773174 h 2086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</a:cxnLst>
            <a:rect l="l" t="t" r="r" b="b"/>
            <a:pathLst>
              <a:path w="1169669" h="2086356">
                <a:moveTo>
                  <a:pt x="749045" y="1773174"/>
                </a:moveTo>
                <a:lnTo>
                  <a:pt x="816864" y="1674875"/>
                </a:lnTo>
                <a:lnTo>
                  <a:pt x="998219" y="1597914"/>
                </a:lnTo>
                <a:lnTo>
                  <a:pt x="877823" y="1577340"/>
                </a:lnTo>
                <a:lnTo>
                  <a:pt x="750569" y="1638300"/>
                </a:lnTo>
                <a:lnTo>
                  <a:pt x="823721" y="1558290"/>
                </a:lnTo>
                <a:lnTo>
                  <a:pt x="973835" y="1500378"/>
                </a:lnTo>
                <a:lnTo>
                  <a:pt x="323088" y="64008"/>
                </a:lnTo>
                <a:lnTo>
                  <a:pt x="132588" y="60198"/>
                </a:lnTo>
                <a:lnTo>
                  <a:pt x="0" y="96012"/>
                </a:lnTo>
                <a:lnTo>
                  <a:pt x="128015" y="0"/>
                </a:lnTo>
                <a:lnTo>
                  <a:pt x="361950" y="19050"/>
                </a:lnTo>
                <a:lnTo>
                  <a:pt x="1120139" y="1684781"/>
                </a:lnTo>
                <a:lnTo>
                  <a:pt x="1098041" y="1844040"/>
                </a:lnTo>
                <a:lnTo>
                  <a:pt x="1169669" y="2086356"/>
                </a:lnTo>
                <a:lnTo>
                  <a:pt x="1097279" y="2084831"/>
                </a:lnTo>
                <a:lnTo>
                  <a:pt x="1112519" y="2030729"/>
                </a:lnTo>
                <a:lnTo>
                  <a:pt x="1060703" y="1868424"/>
                </a:lnTo>
                <a:lnTo>
                  <a:pt x="959357" y="1897379"/>
                </a:lnTo>
                <a:lnTo>
                  <a:pt x="915162" y="1864613"/>
                </a:lnTo>
                <a:lnTo>
                  <a:pt x="1030223" y="1827275"/>
                </a:lnTo>
                <a:lnTo>
                  <a:pt x="979169" y="1789175"/>
                </a:lnTo>
                <a:lnTo>
                  <a:pt x="1040891" y="1739646"/>
                </a:lnTo>
                <a:lnTo>
                  <a:pt x="934973" y="1747266"/>
                </a:lnTo>
                <a:lnTo>
                  <a:pt x="976121" y="1677162"/>
                </a:lnTo>
                <a:lnTo>
                  <a:pt x="749045" y="177317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8398129" y="1446910"/>
            <a:ext cx="301752" cy="142494"/>
          </a:xfrm>
          <a:custGeom>
            <a:avLst/>
            <a:gdLst>
              <a:gd name="connsiteX0" fmla="*/ 29717 w 301752"/>
              <a:gd name="connsiteY0" fmla="*/ 142494 h 142494"/>
              <a:gd name="connsiteX1" fmla="*/ 102869 w 301752"/>
              <a:gd name="connsiteY1" fmla="*/ 70104 h 142494"/>
              <a:gd name="connsiteX2" fmla="*/ 301752 w 301752"/>
              <a:gd name="connsiteY2" fmla="*/ 28194 h 142494"/>
              <a:gd name="connsiteX3" fmla="*/ 285750 w 301752"/>
              <a:gd name="connsiteY3" fmla="*/ 0 h 142494"/>
              <a:gd name="connsiteX4" fmla="*/ 152400 w 301752"/>
              <a:gd name="connsiteY4" fmla="*/ 11430 h 142494"/>
              <a:gd name="connsiteX5" fmla="*/ 0 w 301752"/>
              <a:gd name="connsiteY5" fmla="*/ 106680 h 142494"/>
              <a:gd name="connsiteX6" fmla="*/ 29717 w 301752"/>
              <a:gd name="connsiteY6" fmla="*/ 142494 h 1424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1752" h="142494">
                <a:moveTo>
                  <a:pt x="29717" y="142494"/>
                </a:moveTo>
                <a:lnTo>
                  <a:pt x="102869" y="70104"/>
                </a:lnTo>
                <a:lnTo>
                  <a:pt x="301752" y="28194"/>
                </a:lnTo>
                <a:lnTo>
                  <a:pt x="285750" y="0"/>
                </a:lnTo>
                <a:lnTo>
                  <a:pt x="152400" y="11430"/>
                </a:lnTo>
                <a:lnTo>
                  <a:pt x="0" y="106680"/>
                </a:lnTo>
                <a:lnTo>
                  <a:pt x="29717" y="1424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8322703" y="1303655"/>
            <a:ext cx="319278" cy="154686"/>
          </a:xfrm>
          <a:custGeom>
            <a:avLst/>
            <a:gdLst>
              <a:gd name="connsiteX0" fmla="*/ 18288 w 319278"/>
              <a:gd name="connsiteY0" fmla="*/ 154686 h 154686"/>
              <a:gd name="connsiteX1" fmla="*/ 131826 w 319278"/>
              <a:gd name="connsiteY1" fmla="*/ 70104 h 154686"/>
              <a:gd name="connsiteX2" fmla="*/ 319278 w 319278"/>
              <a:gd name="connsiteY2" fmla="*/ 61722 h 154686"/>
              <a:gd name="connsiteX3" fmla="*/ 290321 w 319278"/>
              <a:gd name="connsiteY3" fmla="*/ 0 h 154686"/>
              <a:gd name="connsiteX4" fmla="*/ 136397 w 319278"/>
              <a:gd name="connsiteY4" fmla="*/ 32766 h 154686"/>
              <a:gd name="connsiteX5" fmla="*/ 0 w 319278"/>
              <a:gd name="connsiteY5" fmla="*/ 105918 h 154686"/>
              <a:gd name="connsiteX6" fmla="*/ 18288 w 319278"/>
              <a:gd name="connsiteY6" fmla="*/ 154686 h 15468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19278" h="154686">
                <a:moveTo>
                  <a:pt x="18288" y="154686"/>
                </a:moveTo>
                <a:lnTo>
                  <a:pt x="131826" y="70104"/>
                </a:lnTo>
                <a:lnTo>
                  <a:pt x="319278" y="61722"/>
                </a:lnTo>
                <a:lnTo>
                  <a:pt x="290321" y="0"/>
                </a:lnTo>
                <a:lnTo>
                  <a:pt x="136397" y="32766"/>
                </a:lnTo>
                <a:lnTo>
                  <a:pt x="0" y="105918"/>
                </a:lnTo>
                <a:lnTo>
                  <a:pt x="18288" y="154686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7891399" y="371729"/>
            <a:ext cx="329946" cy="147828"/>
          </a:xfrm>
          <a:custGeom>
            <a:avLst/>
            <a:gdLst>
              <a:gd name="connsiteX0" fmla="*/ 22097 w 329946"/>
              <a:gd name="connsiteY0" fmla="*/ 147828 h 147828"/>
              <a:gd name="connsiteX1" fmla="*/ 125730 w 329946"/>
              <a:gd name="connsiteY1" fmla="*/ 67818 h 147828"/>
              <a:gd name="connsiteX2" fmla="*/ 329945 w 329946"/>
              <a:gd name="connsiteY2" fmla="*/ 54863 h 147828"/>
              <a:gd name="connsiteX3" fmla="*/ 302514 w 329946"/>
              <a:gd name="connsiteY3" fmla="*/ 0 h 147828"/>
              <a:gd name="connsiteX4" fmla="*/ 121157 w 329946"/>
              <a:gd name="connsiteY4" fmla="*/ 25145 h 147828"/>
              <a:gd name="connsiteX5" fmla="*/ 0 w 329946"/>
              <a:gd name="connsiteY5" fmla="*/ 103632 h 147828"/>
              <a:gd name="connsiteX6" fmla="*/ 22097 w 329946"/>
              <a:gd name="connsiteY6" fmla="*/ 147828 h 1478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9946" h="147828">
                <a:moveTo>
                  <a:pt x="22097" y="147828"/>
                </a:moveTo>
                <a:lnTo>
                  <a:pt x="125730" y="67818"/>
                </a:lnTo>
                <a:lnTo>
                  <a:pt x="329945" y="54863"/>
                </a:lnTo>
                <a:lnTo>
                  <a:pt x="302514" y="0"/>
                </a:lnTo>
                <a:lnTo>
                  <a:pt x="121157" y="25145"/>
                </a:lnTo>
                <a:lnTo>
                  <a:pt x="0" y="103632"/>
                </a:lnTo>
                <a:lnTo>
                  <a:pt x="22097" y="14782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7839582" y="253619"/>
            <a:ext cx="325373" cy="150875"/>
          </a:xfrm>
          <a:custGeom>
            <a:avLst/>
            <a:gdLst>
              <a:gd name="connsiteX0" fmla="*/ 29718 w 325373"/>
              <a:gd name="connsiteY0" fmla="*/ 150875 h 150875"/>
              <a:gd name="connsiteX1" fmla="*/ 114300 w 325373"/>
              <a:gd name="connsiteY1" fmla="*/ 78486 h 150875"/>
              <a:gd name="connsiteX2" fmla="*/ 325374 w 325373"/>
              <a:gd name="connsiteY2" fmla="*/ 40386 h 150875"/>
              <a:gd name="connsiteX3" fmla="*/ 300228 w 325373"/>
              <a:gd name="connsiteY3" fmla="*/ 0 h 150875"/>
              <a:gd name="connsiteX4" fmla="*/ 87630 w 325373"/>
              <a:gd name="connsiteY4" fmla="*/ 41147 h 150875"/>
              <a:gd name="connsiteX5" fmla="*/ 0 w 325373"/>
              <a:gd name="connsiteY5" fmla="*/ 107441 h 150875"/>
              <a:gd name="connsiteX6" fmla="*/ 29718 w 325373"/>
              <a:gd name="connsiteY6" fmla="*/ 150875 h 1508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5373" h="150875">
                <a:moveTo>
                  <a:pt x="29718" y="150875"/>
                </a:moveTo>
                <a:lnTo>
                  <a:pt x="114300" y="78486"/>
                </a:lnTo>
                <a:lnTo>
                  <a:pt x="325374" y="40386"/>
                </a:lnTo>
                <a:lnTo>
                  <a:pt x="300228" y="0"/>
                </a:lnTo>
                <a:lnTo>
                  <a:pt x="87630" y="41147"/>
                </a:lnTo>
                <a:lnTo>
                  <a:pt x="0" y="107441"/>
                </a:lnTo>
                <a:lnTo>
                  <a:pt x="29718" y="15087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7713865" y="124079"/>
            <a:ext cx="102108" cy="167640"/>
          </a:xfrm>
          <a:custGeom>
            <a:avLst/>
            <a:gdLst>
              <a:gd name="connsiteX0" fmla="*/ 35052 w 102108"/>
              <a:gd name="connsiteY0" fmla="*/ 0 h 167640"/>
              <a:gd name="connsiteX1" fmla="*/ 102108 w 102108"/>
              <a:gd name="connsiteY1" fmla="*/ 152399 h 167640"/>
              <a:gd name="connsiteX2" fmla="*/ 67056 w 102108"/>
              <a:gd name="connsiteY2" fmla="*/ 167640 h 167640"/>
              <a:gd name="connsiteX3" fmla="*/ 0 w 102108"/>
              <a:gd name="connsiteY3" fmla="*/ 15239 h 167640"/>
              <a:gd name="connsiteX4" fmla="*/ 35052 w 102108"/>
              <a:gd name="connsiteY4" fmla="*/ 0 h 1676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2108" h="167640">
                <a:moveTo>
                  <a:pt x="35052" y="0"/>
                </a:moveTo>
                <a:lnTo>
                  <a:pt x="102108" y="152399"/>
                </a:lnTo>
                <a:lnTo>
                  <a:pt x="67056" y="167640"/>
                </a:lnTo>
                <a:lnTo>
                  <a:pt x="0" y="15239"/>
                </a:lnTo>
                <a:lnTo>
                  <a:pt x="3505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35300" y="292100"/>
            <a:ext cx="3124200" cy="5842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311400" y="6311900"/>
            <a:ext cx="3052118" cy="21505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zh-CN" altLang="en-US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计算机学院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研究生课程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高级软件工程</a:t>
            </a:r>
          </a:p>
        </p:txBody>
      </p:sp>
      <p:sp>
        <p:nvSpPr>
          <p:cNvPr id="41" name="TextBox 1"/>
          <p:cNvSpPr txBox="1"/>
          <p:nvPr/>
        </p:nvSpPr>
        <p:spPr>
          <a:xfrm>
            <a:off x="8026400" y="6273800"/>
            <a:ext cx="482600" cy="24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/>
            </a:pPr>
            <a:r>
              <a:rPr lang="en-US" altLang="zh-CN" sz="13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13/58</a:t>
            </a:r>
          </a:p>
        </p:txBody>
      </p:sp>
      <p:sp>
        <p:nvSpPr>
          <p:cNvPr id="42" name="TextBox 1"/>
          <p:cNvSpPr txBox="1"/>
          <p:nvPr/>
        </p:nvSpPr>
        <p:spPr>
          <a:xfrm>
            <a:off x="469900" y="393700"/>
            <a:ext cx="7581900" cy="5473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200"/>
              </a:lnSpc>
              <a:tabLst>
                <a:tab pos="457200" algn="l"/>
                <a:tab pos="736600" algn="l"/>
                <a:tab pos="2578100" algn="l"/>
              </a:tabLst>
            </a:pPr>
            <a:r>
              <a:rPr lang="en-US" altLang="zh-CN" dirty="0"/>
              <a:t>			</a:t>
            </a:r>
            <a:r>
              <a:rPr lang="en-US" altLang="zh-CN" sz="4002" b="1" dirty="0">
                <a:solidFill>
                  <a:srgbClr val="3D00EA"/>
                </a:solidFill>
                <a:latin typeface="å¾®è½¯éé»" pitchFamily="18" charset="0"/>
                <a:cs typeface="å¾®è½¯éé»" pitchFamily="18" charset="0"/>
              </a:rPr>
              <a:t>软件复用效益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5400"/>
              </a:lnSpc>
              <a:tabLst>
                <a:tab pos="457200" algn="l"/>
                <a:tab pos="736600" algn="l"/>
                <a:tab pos="2578100" algn="l"/>
              </a:tabLst>
            </a:pPr>
            <a:r>
              <a:rPr lang="en-US" altLang="zh-CN" sz="34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4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4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降低软件开发成本</a:t>
            </a:r>
          </a:p>
          <a:p>
            <a:pPr>
              <a:lnSpc>
                <a:spcPts val="3400"/>
              </a:lnSpc>
              <a:tabLst>
                <a:tab pos="457200" algn="l"/>
                <a:tab pos="736600" algn="l"/>
                <a:tab pos="2578100" algn="l"/>
              </a:tabLst>
            </a:pPr>
            <a:r>
              <a:rPr lang="en-US" altLang="zh-CN" dirty="0"/>
              <a:t>	</a:t>
            </a:r>
            <a:r>
              <a:rPr lang="en-US" altLang="zh-CN" sz="24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节省：被复用部分的开发成本</a:t>
            </a:r>
          </a:p>
          <a:p>
            <a:pPr>
              <a:lnSpc>
                <a:spcPts val="3600"/>
              </a:lnSpc>
              <a:tabLst>
                <a:tab pos="457200" algn="l"/>
                <a:tab pos="736600" algn="l"/>
                <a:tab pos="2578100" algn="l"/>
              </a:tabLst>
            </a:pPr>
            <a:r>
              <a:rPr lang="en-US" altLang="zh-CN" dirty="0"/>
              <a:t>	</a:t>
            </a:r>
            <a:r>
              <a:rPr lang="en-US" altLang="zh-CN" sz="24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额外成本：开发可复用制品的成本更高、额外的技</a:t>
            </a:r>
          </a:p>
          <a:p>
            <a:pPr>
              <a:lnSpc>
                <a:spcPts val="2300"/>
              </a:lnSpc>
              <a:tabLst>
                <a:tab pos="457200" algn="l"/>
                <a:tab pos="736600" algn="l"/>
                <a:tab pos="2578100" algn="l"/>
              </a:tabLst>
            </a:pPr>
            <a:r>
              <a:rPr lang="en-US" altLang="zh-CN" dirty="0"/>
              <a:t>		</a:t>
            </a:r>
            <a:r>
              <a:rPr lang="en-US" altLang="zh-CN" sz="24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术基础设施和管理开销</a:t>
            </a:r>
          </a:p>
          <a:p>
            <a:pPr>
              <a:lnSpc>
                <a:spcPts val="5200"/>
              </a:lnSpc>
              <a:tabLst>
                <a:tab pos="457200" algn="l"/>
                <a:tab pos="736600" algn="l"/>
                <a:tab pos="2578100" algn="l"/>
              </a:tabLst>
            </a:pPr>
            <a:r>
              <a:rPr lang="en-US" altLang="zh-CN" sz="34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4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4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提高软件开发生产率</a:t>
            </a:r>
          </a:p>
          <a:p>
            <a:pPr>
              <a:lnSpc>
                <a:spcPts val="3400"/>
              </a:lnSpc>
              <a:tabLst>
                <a:tab pos="457200" algn="l"/>
                <a:tab pos="736600" algn="l"/>
                <a:tab pos="2578100" algn="l"/>
              </a:tabLst>
            </a:pPr>
            <a:r>
              <a:rPr lang="en-US" altLang="zh-CN" dirty="0"/>
              <a:t>	</a:t>
            </a:r>
            <a:r>
              <a:rPr lang="en-US" altLang="zh-CN" sz="24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大约</a:t>
            </a:r>
            <a:r>
              <a:rPr lang="en-US" altLang="zh-CN" sz="2400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30%~50%</a:t>
            </a:r>
            <a:r>
              <a:rPr lang="en-US" altLang="zh-CN" sz="24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的复用可使生产率提高</a:t>
            </a:r>
            <a:r>
              <a:rPr lang="en-US" altLang="zh-CN" sz="2400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25%~40%</a:t>
            </a:r>
          </a:p>
          <a:p>
            <a:pPr>
              <a:lnSpc>
                <a:spcPts val="4900"/>
              </a:lnSpc>
              <a:tabLst>
                <a:tab pos="457200" algn="l"/>
                <a:tab pos="736600" algn="l"/>
                <a:tab pos="2578100" algn="l"/>
              </a:tabLst>
            </a:pPr>
            <a:r>
              <a:rPr lang="en-US" altLang="zh-CN" sz="34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4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4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提高产品质量</a:t>
            </a:r>
          </a:p>
          <a:p>
            <a:pPr>
              <a:lnSpc>
                <a:spcPts val="3400"/>
              </a:lnSpc>
              <a:tabLst>
                <a:tab pos="457200" algn="l"/>
                <a:tab pos="736600" algn="l"/>
                <a:tab pos="2578100" algn="l"/>
              </a:tabLst>
            </a:pPr>
            <a:r>
              <a:rPr lang="en-US" altLang="zh-CN" dirty="0"/>
              <a:t>	</a:t>
            </a:r>
            <a:r>
              <a:rPr lang="en-US" altLang="zh-CN" sz="24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被复用代码中的错误率为每千行约有</a:t>
            </a:r>
            <a:r>
              <a:rPr lang="en-US" altLang="zh-CN" sz="2400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0.9</a:t>
            </a:r>
            <a:r>
              <a:rPr lang="en-US" altLang="zh-CN" sz="24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个错误，而</a:t>
            </a:r>
          </a:p>
          <a:p>
            <a:pPr>
              <a:lnSpc>
                <a:spcPts val="2800"/>
              </a:lnSpc>
              <a:tabLst>
                <a:tab pos="457200" algn="l"/>
                <a:tab pos="736600" algn="l"/>
                <a:tab pos="2578100" algn="l"/>
              </a:tabLst>
            </a:pPr>
            <a:r>
              <a:rPr lang="en-US" altLang="zh-CN" dirty="0"/>
              <a:t>		</a:t>
            </a:r>
            <a:r>
              <a:rPr lang="en-US" altLang="zh-CN" sz="24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新开发代码中的错误率是每千行约有</a:t>
            </a:r>
            <a:r>
              <a:rPr lang="en-US" altLang="zh-CN" sz="2400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4.1</a:t>
            </a:r>
            <a:r>
              <a:rPr lang="en-US" altLang="zh-CN" sz="24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个错误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19199" y="68453"/>
            <a:ext cx="1137666" cy="2030730"/>
          </a:xfrm>
          <a:custGeom>
            <a:avLst/>
            <a:gdLst>
              <a:gd name="connsiteX0" fmla="*/ 355092 w 1137666"/>
              <a:gd name="connsiteY0" fmla="*/ 12954 h 2030730"/>
              <a:gd name="connsiteX1" fmla="*/ 114300 w 1137666"/>
              <a:gd name="connsiteY1" fmla="*/ 0 h 2030730"/>
              <a:gd name="connsiteX2" fmla="*/ 0 w 1137666"/>
              <a:gd name="connsiteY2" fmla="*/ 76200 h 2030730"/>
              <a:gd name="connsiteX3" fmla="*/ 752856 w 1137666"/>
              <a:gd name="connsiteY3" fmla="*/ 1716024 h 2030730"/>
              <a:gd name="connsiteX4" fmla="*/ 940308 w 1137666"/>
              <a:gd name="connsiteY4" fmla="*/ 1858518 h 2030730"/>
              <a:gd name="connsiteX5" fmla="*/ 1095756 w 1137666"/>
              <a:gd name="connsiteY5" fmla="*/ 2030730 h 2030730"/>
              <a:gd name="connsiteX6" fmla="*/ 1137666 w 1137666"/>
              <a:gd name="connsiteY6" fmla="*/ 2026920 h 2030730"/>
              <a:gd name="connsiteX7" fmla="*/ 1078230 w 1137666"/>
              <a:gd name="connsiteY7" fmla="*/ 1796034 h 2030730"/>
              <a:gd name="connsiteX8" fmla="*/ 1092708 w 1137666"/>
              <a:gd name="connsiteY8" fmla="*/ 1657350 h 2030730"/>
              <a:gd name="connsiteX9" fmla="*/ 355092 w 1137666"/>
              <a:gd name="connsiteY9" fmla="*/ 12954 h 20307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7666" h="2030730">
                <a:moveTo>
                  <a:pt x="355092" y="12954"/>
                </a:moveTo>
                <a:lnTo>
                  <a:pt x="114300" y="0"/>
                </a:lnTo>
                <a:lnTo>
                  <a:pt x="0" y="76200"/>
                </a:lnTo>
                <a:lnTo>
                  <a:pt x="752856" y="1716024"/>
                </a:lnTo>
                <a:lnTo>
                  <a:pt x="940308" y="1858518"/>
                </a:lnTo>
                <a:lnTo>
                  <a:pt x="1095756" y="2030730"/>
                </a:lnTo>
                <a:lnTo>
                  <a:pt x="1137666" y="2026920"/>
                </a:lnTo>
                <a:lnTo>
                  <a:pt x="1078230" y="1796034"/>
                </a:lnTo>
                <a:lnTo>
                  <a:pt x="1092708" y="1657350"/>
                </a:lnTo>
                <a:lnTo>
                  <a:pt x="355092" y="12954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814437" y="110363"/>
            <a:ext cx="1130046" cy="2042922"/>
          </a:xfrm>
          <a:custGeom>
            <a:avLst/>
            <a:gdLst>
              <a:gd name="connsiteX0" fmla="*/ 0 w 1130046"/>
              <a:gd name="connsiteY0" fmla="*/ 61722 h 2042922"/>
              <a:gd name="connsiteX1" fmla="*/ 757428 w 1130046"/>
              <a:gd name="connsiteY1" fmla="*/ 1720596 h 2042922"/>
              <a:gd name="connsiteX2" fmla="*/ 923543 w 1130046"/>
              <a:gd name="connsiteY2" fmla="*/ 1845564 h 2042922"/>
              <a:gd name="connsiteX3" fmla="*/ 1086612 w 1130046"/>
              <a:gd name="connsiteY3" fmla="*/ 2035301 h 2042922"/>
              <a:gd name="connsiteX4" fmla="*/ 1130045 w 1130046"/>
              <a:gd name="connsiteY4" fmla="*/ 2042922 h 2042922"/>
              <a:gd name="connsiteX5" fmla="*/ 1061466 w 1130046"/>
              <a:gd name="connsiteY5" fmla="*/ 1804416 h 2042922"/>
              <a:gd name="connsiteX6" fmla="*/ 1084326 w 1130046"/>
              <a:gd name="connsiteY6" fmla="*/ 1650492 h 2042922"/>
              <a:gd name="connsiteX7" fmla="*/ 342900 w 1130046"/>
              <a:gd name="connsiteY7" fmla="*/ 10668 h 2042922"/>
              <a:gd name="connsiteX8" fmla="*/ 115061 w 1130046"/>
              <a:gd name="connsiteY8" fmla="*/ 0 h 2042922"/>
              <a:gd name="connsiteX9" fmla="*/ 0 w 1130046"/>
              <a:gd name="connsiteY9" fmla="*/ 61722 h 2042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0046" h="2042922">
                <a:moveTo>
                  <a:pt x="0" y="61722"/>
                </a:moveTo>
                <a:lnTo>
                  <a:pt x="757428" y="1720596"/>
                </a:lnTo>
                <a:lnTo>
                  <a:pt x="923543" y="1845564"/>
                </a:lnTo>
                <a:lnTo>
                  <a:pt x="1086612" y="2035301"/>
                </a:lnTo>
                <a:lnTo>
                  <a:pt x="1130045" y="2042922"/>
                </a:lnTo>
                <a:lnTo>
                  <a:pt x="1061466" y="1804416"/>
                </a:lnTo>
                <a:lnTo>
                  <a:pt x="1084326" y="1650492"/>
                </a:lnTo>
                <a:lnTo>
                  <a:pt x="342900" y="10668"/>
                </a:lnTo>
                <a:lnTo>
                  <a:pt x="115061" y="0"/>
                </a:lnTo>
                <a:lnTo>
                  <a:pt x="0" y="61722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7867027" y="229996"/>
            <a:ext cx="972312" cy="1530096"/>
          </a:xfrm>
          <a:custGeom>
            <a:avLst/>
            <a:gdLst>
              <a:gd name="connsiteX0" fmla="*/ 662940 w 972312"/>
              <a:gd name="connsiteY0" fmla="*/ 1530096 h 1530096"/>
              <a:gd name="connsiteX1" fmla="*/ 797814 w 972312"/>
              <a:gd name="connsiteY1" fmla="*/ 1415034 h 1530096"/>
              <a:gd name="connsiteX2" fmla="*/ 972312 w 972312"/>
              <a:gd name="connsiteY2" fmla="*/ 1394460 h 1530096"/>
              <a:gd name="connsiteX3" fmla="*/ 340614 w 972312"/>
              <a:gd name="connsiteY3" fmla="*/ 0 h 1530096"/>
              <a:gd name="connsiteX4" fmla="*/ 89916 w 972312"/>
              <a:gd name="connsiteY4" fmla="*/ 32766 h 1530096"/>
              <a:gd name="connsiteX5" fmla="*/ 0 w 972312"/>
              <a:gd name="connsiteY5" fmla="*/ 75438 h 1530096"/>
              <a:gd name="connsiteX6" fmla="*/ 662940 w 972312"/>
              <a:gd name="connsiteY6" fmla="*/ 1530096 h 15300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972312" h="1530096">
                <a:moveTo>
                  <a:pt x="662940" y="1530096"/>
                </a:moveTo>
                <a:lnTo>
                  <a:pt x="797814" y="1415034"/>
                </a:lnTo>
                <a:lnTo>
                  <a:pt x="972312" y="1394460"/>
                </a:lnTo>
                <a:lnTo>
                  <a:pt x="340614" y="0"/>
                </a:lnTo>
                <a:lnTo>
                  <a:pt x="89916" y="32766"/>
                </a:lnTo>
                <a:lnTo>
                  <a:pt x="0" y="75438"/>
                </a:lnTo>
                <a:lnTo>
                  <a:pt x="662940" y="1530096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38239" y="5563235"/>
            <a:ext cx="1728978" cy="1030224"/>
          </a:xfrm>
          <a:custGeom>
            <a:avLst/>
            <a:gdLst>
              <a:gd name="connsiteX0" fmla="*/ 1260348 w 1728978"/>
              <a:gd name="connsiteY0" fmla="*/ 999744 h 1030224"/>
              <a:gd name="connsiteX1" fmla="*/ 1127760 w 1728978"/>
              <a:gd name="connsiteY1" fmla="*/ 877823 h 1030224"/>
              <a:gd name="connsiteX2" fmla="*/ 1057656 w 1728978"/>
              <a:gd name="connsiteY2" fmla="*/ 377951 h 1030224"/>
              <a:gd name="connsiteX3" fmla="*/ 1699260 w 1728978"/>
              <a:gd name="connsiteY3" fmla="*/ 261365 h 1030224"/>
              <a:gd name="connsiteX4" fmla="*/ 1728978 w 1728978"/>
              <a:gd name="connsiteY4" fmla="*/ 160781 h 1030224"/>
              <a:gd name="connsiteX5" fmla="*/ 1667256 w 1728978"/>
              <a:gd name="connsiteY5" fmla="*/ 79247 h 1030224"/>
              <a:gd name="connsiteX6" fmla="*/ 1013459 w 1728978"/>
              <a:gd name="connsiteY6" fmla="*/ 166877 h 1030224"/>
              <a:gd name="connsiteX7" fmla="*/ 968501 w 1728978"/>
              <a:gd name="connsiteY7" fmla="*/ 25145 h 1030224"/>
              <a:gd name="connsiteX8" fmla="*/ 861822 w 1728978"/>
              <a:gd name="connsiteY8" fmla="*/ 0 h 1030224"/>
              <a:gd name="connsiteX9" fmla="*/ 761238 w 1728978"/>
              <a:gd name="connsiteY9" fmla="*/ 22097 h 1030224"/>
              <a:gd name="connsiteX10" fmla="*/ 705612 w 1728978"/>
              <a:gd name="connsiteY10" fmla="*/ 83819 h 1030224"/>
              <a:gd name="connsiteX11" fmla="*/ 744474 w 1728978"/>
              <a:gd name="connsiteY11" fmla="*/ 225551 h 1030224"/>
              <a:gd name="connsiteX12" fmla="*/ 524256 w 1728978"/>
              <a:gd name="connsiteY12" fmla="*/ 349757 h 1030224"/>
              <a:gd name="connsiteX13" fmla="*/ 781050 w 1728978"/>
              <a:gd name="connsiteY13" fmla="*/ 374903 h 1030224"/>
              <a:gd name="connsiteX14" fmla="*/ 883158 w 1728978"/>
              <a:gd name="connsiteY14" fmla="*/ 705612 h 1030224"/>
              <a:gd name="connsiteX15" fmla="*/ 112014 w 1728978"/>
              <a:gd name="connsiteY15" fmla="*/ 371856 h 1030224"/>
              <a:gd name="connsiteX16" fmla="*/ 36576 w 1728978"/>
              <a:gd name="connsiteY16" fmla="*/ 403859 h 1030224"/>
              <a:gd name="connsiteX17" fmla="*/ 0 w 1728978"/>
              <a:gd name="connsiteY17" fmla="*/ 504444 h 1030224"/>
              <a:gd name="connsiteX18" fmla="*/ 44196 w 1728978"/>
              <a:gd name="connsiteY18" fmla="*/ 617981 h 1030224"/>
              <a:gd name="connsiteX19" fmla="*/ 904494 w 1728978"/>
              <a:gd name="connsiteY19" fmla="*/ 1021841 h 1030224"/>
              <a:gd name="connsiteX20" fmla="*/ 1094994 w 1728978"/>
              <a:gd name="connsiteY20" fmla="*/ 996696 h 1030224"/>
              <a:gd name="connsiteX21" fmla="*/ 1247394 w 1728978"/>
              <a:gd name="connsiteY21" fmla="*/ 1030223 h 1030224"/>
              <a:gd name="connsiteX22" fmla="*/ 1260348 w 1728978"/>
              <a:gd name="connsiteY22" fmla="*/ 999744 h 10302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</a:cxnLst>
            <a:rect l="l" t="t" r="r" b="b"/>
            <a:pathLst>
              <a:path w="1728978" h="1030224">
                <a:moveTo>
                  <a:pt x="1260348" y="999744"/>
                </a:moveTo>
                <a:lnTo>
                  <a:pt x="1127760" y="877823"/>
                </a:lnTo>
                <a:lnTo>
                  <a:pt x="1057656" y="377951"/>
                </a:lnTo>
                <a:lnTo>
                  <a:pt x="1699260" y="261365"/>
                </a:lnTo>
                <a:lnTo>
                  <a:pt x="1728978" y="160781"/>
                </a:lnTo>
                <a:lnTo>
                  <a:pt x="1667256" y="79247"/>
                </a:lnTo>
                <a:lnTo>
                  <a:pt x="1013459" y="166877"/>
                </a:lnTo>
                <a:lnTo>
                  <a:pt x="968501" y="25145"/>
                </a:lnTo>
                <a:lnTo>
                  <a:pt x="861822" y="0"/>
                </a:lnTo>
                <a:lnTo>
                  <a:pt x="761238" y="22097"/>
                </a:lnTo>
                <a:lnTo>
                  <a:pt x="705612" y="83819"/>
                </a:lnTo>
                <a:lnTo>
                  <a:pt x="744474" y="225551"/>
                </a:lnTo>
                <a:lnTo>
                  <a:pt x="524256" y="349757"/>
                </a:lnTo>
                <a:lnTo>
                  <a:pt x="781050" y="374903"/>
                </a:lnTo>
                <a:lnTo>
                  <a:pt x="883158" y="705612"/>
                </a:lnTo>
                <a:lnTo>
                  <a:pt x="112014" y="371856"/>
                </a:lnTo>
                <a:lnTo>
                  <a:pt x="36576" y="403859"/>
                </a:lnTo>
                <a:lnTo>
                  <a:pt x="0" y="504444"/>
                </a:lnTo>
                <a:lnTo>
                  <a:pt x="44196" y="617981"/>
                </a:lnTo>
                <a:lnTo>
                  <a:pt x="904494" y="1021841"/>
                </a:lnTo>
                <a:lnTo>
                  <a:pt x="1094994" y="996696"/>
                </a:lnTo>
                <a:lnTo>
                  <a:pt x="1247394" y="1030223"/>
                </a:lnTo>
                <a:lnTo>
                  <a:pt x="1260348" y="999744"/>
                </a:lnTo>
              </a:path>
            </a:pathLst>
          </a:custGeom>
          <a:solidFill>
            <a:srgbClr val="F9F9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1623199" y="5685155"/>
            <a:ext cx="112776" cy="204978"/>
          </a:xfrm>
          <a:custGeom>
            <a:avLst/>
            <a:gdLst>
              <a:gd name="connsiteX0" fmla="*/ 0 w 112776"/>
              <a:gd name="connsiteY0" fmla="*/ 5334 h 204978"/>
              <a:gd name="connsiteX1" fmla="*/ 94488 w 112776"/>
              <a:gd name="connsiteY1" fmla="*/ 0 h 204978"/>
              <a:gd name="connsiteX2" fmla="*/ 112776 w 112776"/>
              <a:gd name="connsiteY2" fmla="*/ 185165 h 204978"/>
              <a:gd name="connsiteX3" fmla="*/ 6095 w 112776"/>
              <a:gd name="connsiteY3" fmla="*/ 204977 h 204978"/>
              <a:gd name="connsiteX4" fmla="*/ 0 w 112776"/>
              <a:gd name="connsiteY4" fmla="*/ 5334 h 20497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2776" h="204978">
                <a:moveTo>
                  <a:pt x="0" y="5334"/>
                </a:moveTo>
                <a:lnTo>
                  <a:pt x="94488" y="0"/>
                </a:lnTo>
                <a:lnTo>
                  <a:pt x="112776" y="185165"/>
                </a:lnTo>
                <a:lnTo>
                  <a:pt x="6095" y="204977"/>
                </a:lnTo>
                <a:lnTo>
                  <a:pt x="0" y="5334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32143" y="5989955"/>
            <a:ext cx="1257300" cy="650747"/>
          </a:xfrm>
          <a:custGeom>
            <a:avLst/>
            <a:gdLst>
              <a:gd name="connsiteX0" fmla="*/ 108966 w 1257300"/>
              <a:gd name="connsiteY0" fmla="*/ 0 h 650747"/>
              <a:gd name="connsiteX1" fmla="*/ 1055370 w 1257300"/>
              <a:gd name="connsiteY1" fmla="*/ 411479 h 650747"/>
              <a:gd name="connsiteX2" fmla="*/ 1132332 w 1257300"/>
              <a:gd name="connsiteY2" fmla="*/ 505967 h 650747"/>
              <a:gd name="connsiteX3" fmla="*/ 1257300 w 1257300"/>
              <a:gd name="connsiteY3" fmla="*/ 627887 h 650747"/>
              <a:gd name="connsiteX4" fmla="*/ 1240536 w 1257300"/>
              <a:gd name="connsiteY4" fmla="*/ 650748 h 650747"/>
              <a:gd name="connsiteX5" fmla="*/ 1070610 w 1257300"/>
              <a:gd name="connsiteY5" fmla="*/ 624077 h 650747"/>
              <a:gd name="connsiteX6" fmla="*/ 907542 w 1257300"/>
              <a:gd name="connsiteY6" fmla="*/ 643127 h 650747"/>
              <a:gd name="connsiteX7" fmla="*/ 33528 w 1257300"/>
              <a:gd name="connsiteY7" fmla="*/ 236220 h 650747"/>
              <a:gd name="connsiteX8" fmla="*/ 0 w 1257300"/>
              <a:gd name="connsiteY8" fmla="*/ 118871 h 650747"/>
              <a:gd name="connsiteX9" fmla="*/ 36576 w 1257300"/>
              <a:gd name="connsiteY9" fmla="*/ 25146 h 650747"/>
              <a:gd name="connsiteX10" fmla="*/ 108966 w 1257300"/>
              <a:gd name="connsiteY10" fmla="*/ 0 h 6507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1257300" h="650747">
                <a:moveTo>
                  <a:pt x="108966" y="0"/>
                </a:moveTo>
                <a:lnTo>
                  <a:pt x="1055370" y="411479"/>
                </a:lnTo>
                <a:lnTo>
                  <a:pt x="1132332" y="505967"/>
                </a:lnTo>
                <a:lnTo>
                  <a:pt x="1257300" y="627887"/>
                </a:lnTo>
                <a:lnTo>
                  <a:pt x="1240536" y="650748"/>
                </a:lnTo>
                <a:lnTo>
                  <a:pt x="1070610" y="624077"/>
                </a:lnTo>
                <a:lnTo>
                  <a:pt x="907542" y="643127"/>
                </a:lnTo>
                <a:lnTo>
                  <a:pt x="33528" y="236220"/>
                </a:lnTo>
                <a:lnTo>
                  <a:pt x="0" y="118871"/>
                </a:lnTo>
                <a:lnTo>
                  <a:pt x="36576" y="25146"/>
                </a:lnTo>
                <a:lnTo>
                  <a:pt x="108966" y="0"/>
                </a:ln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05117" y="6044057"/>
            <a:ext cx="833628" cy="593598"/>
          </a:xfrm>
          <a:custGeom>
            <a:avLst/>
            <a:gdLst>
              <a:gd name="connsiteX0" fmla="*/ 0 w 833628"/>
              <a:gd name="connsiteY0" fmla="*/ 258317 h 593598"/>
              <a:gd name="connsiteX1" fmla="*/ 733044 w 833628"/>
              <a:gd name="connsiteY1" fmla="*/ 593598 h 593598"/>
              <a:gd name="connsiteX2" fmla="*/ 745998 w 833628"/>
              <a:gd name="connsiteY2" fmla="*/ 424433 h 593598"/>
              <a:gd name="connsiteX3" fmla="*/ 833628 w 833628"/>
              <a:gd name="connsiteY3" fmla="*/ 335279 h 593598"/>
              <a:gd name="connsiteX4" fmla="*/ 62484 w 833628"/>
              <a:gd name="connsiteY4" fmla="*/ 0 h 593598"/>
              <a:gd name="connsiteX5" fmla="*/ 0 w 833628"/>
              <a:gd name="connsiteY5" fmla="*/ 100583 h 593598"/>
              <a:gd name="connsiteX6" fmla="*/ 0 w 833628"/>
              <a:gd name="connsiteY6" fmla="*/ 258317 h 5935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833628" h="593598">
                <a:moveTo>
                  <a:pt x="0" y="258317"/>
                </a:moveTo>
                <a:lnTo>
                  <a:pt x="733044" y="593598"/>
                </a:lnTo>
                <a:lnTo>
                  <a:pt x="745998" y="424433"/>
                </a:lnTo>
                <a:lnTo>
                  <a:pt x="833628" y="335279"/>
                </a:lnTo>
                <a:lnTo>
                  <a:pt x="62484" y="0"/>
                </a:lnTo>
                <a:lnTo>
                  <a:pt x="0" y="100583"/>
                </a:lnTo>
                <a:lnTo>
                  <a:pt x="0" y="258317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770521" y="5605907"/>
            <a:ext cx="214122" cy="192023"/>
          </a:xfrm>
          <a:custGeom>
            <a:avLst/>
            <a:gdLst>
              <a:gd name="connsiteX0" fmla="*/ 0 w 214122"/>
              <a:gd name="connsiteY0" fmla="*/ 22097 h 192023"/>
              <a:gd name="connsiteX1" fmla="*/ 125730 w 214122"/>
              <a:gd name="connsiteY1" fmla="*/ 0 h 192023"/>
              <a:gd name="connsiteX2" fmla="*/ 197358 w 214122"/>
              <a:gd name="connsiteY2" fmla="*/ 28194 h 192023"/>
              <a:gd name="connsiteX3" fmla="*/ 214122 w 214122"/>
              <a:gd name="connsiteY3" fmla="*/ 110489 h 192023"/>
              <a:gd name="connsiteX4" fmla="*/ 128777 w 214122"/>
              <a:gd name="connsiteY4" fmla="*/ 116585 h 192023"/>
              <a:gd name="connsiteX5" fmla="*/ 25145 w 214122"/>
              <a:gd name="connsiteY5" fmla="*/ 192023 h 192023"/>
              <a:gd name="connsiteX6" fmla="*/ 0 w 214122"/>
              <a:gd name="connsiteY6" fmla="*/ 22097 h 1920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214122" h="192023">
                <a:moveTo>
                  <a:pt x="0" y="22097"/>
                </a:moveTo>
                <a:lnTo>
                  <a:pt x="125730" y="0"/>
                </a:lnTo>
                <a:lnTo>
                  <a:pt x="197358" y="28194"/>
                </a:lnTo>
                <a:lnTo>
                  <a:pt x="214122" y="110489"/>
                </a:lnTo>
                <a:lnTo>
                  <a:pt x="128777" y="116585"/>
                </a:lnTo>
                <a:lnTo>
                  <a:pt x="25145" y="192023"/>
                </a:lnTo>
                <a:lnTo>
                  <a:pt x="0" y="22097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1018171" y="6607175"/>
            <a:ext cx="120396" cy="178307"/>
          </a:xfrm>
          <a:custGeom>
            <a:avLst/>
            <a:gdLst>
              <a:gd name="connsiteX0" fmla="*/ 120396 w 120396"/>
              <a:gd name="connsiteY0" fmla="*/ 3809 h 178307"/>
              <a:gd name="connsiteX1" fmla="*/ 120396 w 120396"/>
              <a:gd name="connsiteY1" fmla="*/ 178307 h 178307"/>
              <a:gd name="connsiteX2" fmla="*/ 0 w 120396"/>
              <a:gd name="connsiteY2" fmla="*/ 6857 h 178307"/>
              <a:gd name="connsiteX3" fmla="*/ 57150 w 120396"/>
              <a:gd name="connsiteY3" fmla="*/ 0 h 178307"/>
              <a:gd name="connsiteX4" fmla="*/ 120396 w 120396"/>
              <a:gd name="connsiteY4" fmla="*/ 3809 h 1783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6" h="178307">
                <a:moveTo>
                  <a:pt x="120396" y="3809"/>
                </a:moveTo>
                <a:lnTo>
                  <a:pt x="120396" y="178307"/>
                </a:lnTo>
                <a:lnTo>
                  <a:pt x="0" y="6857"/>
                </a:lnTo>
                <a:lnTo>
                  <a:pt x="57150" y="0"/>
                </a:lnTo>
                <a:lnTo>
                  <a:pt x="120396" y="3809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800239" y="5724779"/>
            <a:ext cx="307086" cy="608076"/>
          </a:xfrm>
          <a:custGeom>
            <a:avLst/>
            <a:gdLst>
              <a:gd name="connsiteX0" fmla="*/ 0 w 307086"/>
              <a:gd name="connsiteY0" fmla="*/ 64008 h 608076"/>
              <a:gd name="connsiteX1" fmla="*/ 69341 w 307086"/>
              <a:gd name="connsiteY1" fmla="*/ 0 h 608076"/>
              <a:gd name="connsiteX2" fmla="*/ 184403 w 307086"/>
              <a:gd name="connsiteY2" fmla="*/ 4572 h 608076"/>
              <a:gd name="connsiteX3" fmla="*/ 307086 w 307086"/>
              <a:gd name="connsiteY3" fmla="*/ 608076 h 608076"/>
              <a:gd name="connsiteX4" fmla="*/ 221741 w 307086"/>
              <a:gd name="connsiteY4" fmla="*/ 573023 h 608076"/>
              <a:gd name="connsiteX5" fmla="*/ 121158 w 307086"/>
              <a:gd name="connsiteY5" fmla="*/ 538734 h 608076"/>
              <a:gd name="connsiteX6" fmla="*/ 0 w 307086"/>
              <a:gd name="connsiteY6" fmla="*/ 64008 h 6080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7086" h="608076">
                <a:moveTo>
                  <a:pt x="0" y="64008"/>
                </a:moveTo>
                <a:lnTo>
                  <a:pt x="69341" y="0"/>
                </a:lnTo>
                <a:lnTo>
                  <a:pt x="184403" y="4572"/>
                </a:lnTo>
                <a:lnTo>
                  <a:pt x="307086" y="608076"/>
                </a:lnTo>
                <a:lnTo>
                  <a:pt x="221741" y="573023"/>
                </a:lnTo>
                <a:lnTo>
                  <a:pt x="121158" y="538734"/>
                </a:lnTo>
                <a:lnTo>
                  <a:pt x="0" y="64008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1060843" y="5698109"/>
            <a:ext cx="577596" cy="275843"/>
          </a:xfrm>
          <a:custGeom>
            <a:avLst/>
            <a:gdLst>
              <a:gd name="connsiteX0" fmla="*/ 549402 w 577596"/>
              <a:gd name="connsiteY0" fmla="*/ 0 h 275843"/>
              <a:gd name="connsiteX1" fmla="*/ 0 w 577596"/>
              <a:gd name="connsiteY1" fmla="*/ 83819 h 275843"/>
              <a:gd name="connsiteX2" fmla="*/ 22098 w 577596"/>
              <a:gd name="connsiteY2" fmla="*/ 275843 h 275843"/>
              <a:gd name="connsiteX3" fmla="*/ 567690 w 577596"/>
              <a:gd name="connsiteY3" fmla="*/ 188213 h 275843"/>
              <a:gd name="connsiteX4" fmla="*/ 577596 w 577596"/>
              <a:gd name="connsiteY4" fmla="*/ 33527 h 275843"/>
              <a:gd name="connsiteX5" fmla="*/ 549402 w 577596"/>
              <a:gd name="connsiteY5" fmla="*/ 0 h 2758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577596" h="275843">
                <a:moveTo>
                  <a:pt x="549402" y="0"/>
                </a:moveTo>
                <a:lnTo>
                  <a:pt x="0" y="83819"/>
                </a:lnTo>
                <a:lnTo>
                  <a:pt x="22098" y="275843"/>
                </a:lnTo>
                <a:lnTo>
                  <a:pt x="567690" y="188213"/>
                </a:lnTo>
                <a:lnTo>
                  <a:pt x="577596" y="33527"/>
                </a:lnTo>
                <a:lnTo>
                  <a:pt x="549402" y="0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551065" y="5861177"/>
            <a:ext cx="247650" cy="106679"/>
          </a:xfrm>
          <a:custGeom>
            <a:avLst/>
            <a:gdLst>
              <a:gd name="connsiteX0" fmla="*/ 216408 w 247650"/>
              <a:gd name="connsiteY0" fmla="*/ 0 h 106679"/>
              <a:gd name="connsiteX1" fmla="*/ 0 w 247650"/>
              <a:gd name="connsiteY1" fmla="*/ 61721 h 106679"/>
              <a:gd name="connsiteX2" fmla="*/ 247650 w 247650"/>
              <a:gd name="connsiteY2" fmla="*/ 106679 h 106679"/>
              <a:gd name="connsiteX3" fmla="*/ 216408 w 247650"/>
              <a:gd name="connsiteY3" fmla="*/ 0 h 106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7650" h="106679">
                <a:moveTo>
                  <a:pt x="216408" y="0"/>
                </a:moveTo>
                <a:lnTo>
                  <a:pt x="0" y="61721"/>
                </a:lnTo>
                <a:lnTo>
                  <a:pt x="247650" y="106679"/>
                </a:lnTo>
                <a:lnTo>
                  <a:pt x="216408" y="0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792619" y="5692775"/>
            <a:ext cx="249174" cy="138684"/>
          </a:xfrm>
          <a:custGeom>
            <a:avLst/>
            <a:gdLst>
              <a:gd name="connsiteX0" fmla="*/ 0 w 249174"/>
              <a:gd name="connsiteY0" fmla="*/ 84582 h 138684"/>
              <a:gd name="connsiteX1" fmla="*/ 90677 w 249174"/>
              <a:gd name="connsiteY1" fmla="*/ 8382 h 138684"/>
              <a:gd name="connsiteX2" fmla="*/ 169925 w 249174"/>
              <a:gd name="connsiteY2" fmla="*/ 0 h 138684"/>
              <a:gd name="connsiteX3" fmla="*/ 232410 w 249174"/>
              <a:gd name="connsiteY3" fmla="*/ 21335 h 138684"/>
              <a:gd name="connsiteX4" fmla="*/ 249174 w 249174"/>
              <a:gd name="connsiteY4" fmla="*/ 72390 h 138684"/>
              <a:gd name="connsiteX5" fmla="*/ 133350 w 249174"/>
              <a:gd name="connsiteY5" fmla="*/ 53340 h 138684"/>
              <a:gd name="connsiteX6" fmla="*/ 58674 w 249174"/>
              <a:gd name="connsiteY6" fmla="*/ 80010 h 138684"/>
              <a:gd name="connsiteX7" fmla="*/ 10668 w 249174"/>
              <a:gd name="connsiteY7" fmla="*/ 138684 h 138684"/>
              <a:gd name="connsiteX8" fmla="*/ 0 w 249174"/>
              <a:gd name="connsiteY8" fmla="*/ 84582 h 1386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49174" h="138684">
                <a:moveTo>
                  <a:pt x="0" y="84582"/>
                </a:moveTo>
                <a:lnTo>
                  <a:pt x="90677" y="8382"/>
                </a:lnTo>
                <a:lnTo>
                  <a:pt x="169925" y="0"/>
                </a:lnTo>
                <a:lnTo>
                  <a:pt x="232410" y="21335"/>
                </a:lnTo>
                <a:lnTo>
                  <a:pt x="249174" y="72390"/>
                </a:lnTo>
                <a:lnTo>
                  <a:pt x="133350" y="53340"/>
                </a:lnTo>
                <a:lnTo>
                  <a:pt x="58674" y="80010"/>
                </a:lnTo>
                <a:lnTo>
                  <a:pt x="10668" y="138684"/>
                </a:lnTo>
                <a:lnTo>
                  <a:pt x="0" y="8458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1009789" y="6566027"/>
            <a:ext cx="182880" cy="211073"/>
          </a:xfrm>
          <a:custGeom>
            <a:avLst/>
            <a:gdLst>
              <a:gd name="connsiteX0" fmla="*/ 0 w 182880"/>
              <a:gd name="connsiteY0" fmla="*/ 32004 h 211073"/>
              <a:gd name="connsiteX1" fmla="*/ 127253 w 182880"/>
              <a:gd name="connsiteY1" fmla="*/ 211073 h 211073"/>
              <a:gd name="connsiteX2" fmla="*/ 182880 w 182880"/>
              <a:gd name="connsiteY2" fmla="*/ 199643 h 211073"/>
              <a:gd name="connsiteX3" fmla="*/ 177546 w 182880"/>
              <a:gd name="connsiteY3" fmla="*/ 13716 h 211073"/>
              <a:gd name="connsiteX4" fmla="*/ 131825 w 182880"/>
              <a:gd name="connsiteY4" fmla="*/ 0 h 211073"/>
              <a:gd name="connsiteX5" fmla="*/ 142494 w 182880"/>
              <a:gd name="connsiteY5" fmla="*/ 156209 h 211073"/>
              <a:gd name="connsiteX6" fmla="*/ 56388 w 182880"/>
              <a:gd name="connsiteY6" fmla="*/ 3047 h 211073"/>
              <a:gd name="connsiteX7" fmla="*/ 0 w 182880"/>
              <a:gd name="connsiteY7" fmla="*/ 32004 h 2110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82880" h="211073">
                <a:moveTo>
                  <a:pt x="0" y="32004"/>
                </a:moveTo>
                <a:lnTo>
                  <a:pt x="127253" y="211073"/>
                </a:lnTo>
                <a:lnTo>
                  <a:pt x="182880" y="199643"/>
                </a:lnTo>
                <a:lnTo>
                  <a:pt x="177546" y="13716"/>
                </a:lnTo>
                <a:lnTo>
                  <a:pt x="131825" y="0"/>
                </a:lnTo>
                <a:lnTo>
                  <a:pt x="142494" y="156209"/>
                </a:lnTo>
                <a:lnTo>
                  <a:pt x="56388" y="3047"/>
                </a:lnTo>
                <a:lnTo>
                  <a:pt x="0" y="3200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1594243" y="5653151"/>
            <a:ext cx="68580" cy="185928"/>
          </a:xfrm>
          <a:custGeom>
            <a:avLst/>
            <a:gdLst>
              <a:gd name="connsiteX0" fmla="*/ 0 w 68580"/>
              <a:gd name="connsiteY0" fmla="*/ 15240 h 185928"/>
              <a:gd name="connsiteX1" fmla="*/ 28194 w 68580"/>
              <a:gd name="connsiteY1" fmla="*/ 73914 h 185928"/>
              <a:gd name="connsiteX2" fmla="*/ 34289 w 68580"/>
              <a:gd name="connsiteY2" fmla="*/ 122682 h 185928"/>
              <a:gd name="connsiteX3" fmla="*/ 21336 w 68580"/>
              <a:gd name="connsiteY3" fmla="*/ 185927 h 185928"/>
              <a:gd name="connsiteX4" fmla="*/ 63245 w 68580"/>
              <a:gd name="connsiteY4" fmla="*/ 174497 h 185928"/>
              <a:gd name="connsiteX5" fmla="*/ 68579 w 68580"/>
              <a:gd name="connsiteY5" fmla="*/ 92202 h 185928"/>
              <a:gd name="connsiteX6" fmla="*/ 36576 w 68580"/>
              <a:gd name="connsiteY6" fmla="*/ 0 h 185928"/>
              <a:gd name="connsiteX7" fmla="*/ 0 w 68580"/>
              <a:gd name="connsiteY7" fmla="*/ 15240 h 1859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8580" h="185928">
                <a:moveTo>
                  <a:pt x="0" y="15240"/>
                </a:moveTo>
                <a:lnTo>
                  <a:pt x="28194" y="73914"/>
                </a:lnTo>
                <a:lnTo>
                  <a:pt x="34289" y="122682"/>
                </a:lnTo>
                <a:lnTo>
                  <a:pt x="21336" y="185927"/>
                </a:lnTo>
                <a:lnTo>
                  <a:pt x="63245" y="174497"/>
                </a:lnTo>
                <a:lnTo>
                  <a:pt x="68579" y="92202"/>
                </a:lnTo>
                <a:lnTo>
                  <a:pt x="36576" y="0"/>
                </a:lnTo>
                <a:lnTo>
                  <a:pt x="0" y="1524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121297" y="5922899"/>
            <a:ext cx="944117" cy="397002"/>
          </a:xfrm>
          <a:custGeom>
            <a:avLst/>
            <a:gdLst>
              <a:gd name="connsiteX0" fmla="*/ 79248 w 944117"/>
              <a:gd name="connsiteY0" fmla="*/ 0 h 397002"/>
              <a:gd name="connsiteX1" fmla="*/ 944117 w 944117"/>
              <a:gd name="connsiteY1" fmla="*/ 389382 h 397002"/>
              <a:gd name="connsiteX2" fmla="*/ 854201 w 944117"/>
              <a:gd name="connsiteY2" fmla="*/ 397002 h 397002"/>
              <a:gd name="connsiteX3" fmla="*/ 0 w 944117"/>
              <a:gd name="connsiteY3" fmla="*/ 22097 h 397002"/>
              <a:gd name="connsiteX4" fmla="*/ 79248 w 944117"/>
              <a:gd name="connsiteY4" fmla="*/ 0 h 39700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44117" h="397002">
                <a:moveTo>
                  <a:pt x="79248" y="0"/>
                </a:moveTo>
                <a:lnTo>
                  <a:pt x="944117" y="389382"/>
                </a:lnTo>
                <a:lnTo>
                  <a:pt x="854201" y="397002"/>
                </a:lnTo>
                <a:lnTo>
                  <a:pt x="0" y="22097"/>
                </a:lnTo>
                <a:lnTo>
                  <a:pt x="7924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413143" y="6167501"/>
            <a:ext cx="387096" cy="235457"/>
          </a:xfrm>
          <a:custGeom>
            <a:avLst/>
            <a:gdLst>
              <a:gd name="connsiteX0" fmla="*/ 11430 w 387096"/>
              <a:gd name="connsiteY0" fmla="*/ 27432 h 235457"/>
              <a:gd name="connsiteX1" fmla="*/ 126492 w 387096"/>
              <a:gd name="connsiteY1" fmla="*/ 52577 h 235457"/>
              <a:gd name="connsiteX2" fmla="*/ 256794 w 387096"/>
              <a:gd name="connsiteY2" fmla="*/ 108965 h 235457"/>
              <a:gd name="connsiteX3" fmla="*/ 348996 w 387096"/>
              <a:gd name="connsiteY3" fmla="*/ 192785 h 235457"/>
              <a:gd name="connsiteX4" fmla="*/ 258318 w 387096"/>
              <a:gd name="connsiteY4" fmla="*/ 182879 h 235457"/>
              <a:gd name="connsiteX5" fmla="*/ 110490 w 387096"/>
              <a:gd name="connsiteY5" fmla="*/ 115823 h 235457"/>
              <a:gd name="connsiteX6" fmla="*/ 39624 w 387096"/>
              <a:gd name="connsiteY6" fmla="*/ 64007 h 235457"/>
              <a:gd name="connsiteX7" fmla="*/ 84582 w 387096"/>
              <a:gd name="connsiteY7" fmla="*/ 129539 h 235457"/>
              <a:gd name="connsiteX8" fmla="*/ 215646 w 387096"/>
              <a:gd name="connsiteY8" fmla="*/ 214883 h 235457"/>
              <a:gd name="connsiteX9" fmla="*/ 369570 w 387096"/>
              <a:gd name="connsiteY9" fmla="*/ 235457 h 235457"/>
              <a:gd name="connsiteX10" fmla="*/ 387096 w 387096"/>
              <a:gd name="connsiteY10" fmla="*/ 178307 h 235457"/>
              <a:gd name="connsiteX11" fmla="*/ 312420 w 387096"/>
              <a:gd name="connsiteY11" fmla="*/ 95250 h 235457"/>
              <a:gd name="connsiteX12" fmla="*/ 134874 w 387096"/>
              <a:gd name="connsiteY12" fmla="*/ 13715 h 235457"/>
              <a:gd name="connsiteX13" fmla="*/ 0 w 387096"/>
              <a:gd name="connsiteY13" fmla="*/ 0 h 235457"/>
              <a:gd name="connsiteX14" fmla="*/ 11430 w 387096"/>
              <a:gd name="connsiteY14" fmla="*/ 27432 h 23545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7096" h="235457">
                <a:moveTo>
                  <a:pt x="11430" y="27432"/>
                </a:moveTo>
                <a:lnTo>
                  <a:pt x="126492" y="52577"/>
                </a:lnTo>
                <a:lnTo>
                  <a:pt x="256794" y="108965"/>
                </a:lnTo>
                <a:lnTo>
                  <a:pt x="348996" y="192785"/>
                </a:lnTo>
                <a:lnTo>
                  <a:pt x="258318" y="182879"/>
                </a:lnTo>
                <a:lnTo>
                  <a:pt x="110490" y="115823"/>
                </a:lnTo>
                <a:lnTo>
                  <a:pt x="39624" y="64007"/>
                </a:lnTo>
                <a:lnTo>
                  <a:pt x="84582" y="129539"/>
                </a:lnTo>
                <a:lnTo>
                  <a:pt x="215646" y="214883"/>
                </a:lnTo>
                <a:lnTo>
                  <a:pt x="369570" y="235457"/>
                </a:lnTo>
                <a:lnTo>
                  <a:pt x="387096" y="178307"/>
                </a:lnTo>
                <a:lnTo>
                  <a:pt x="312420" y="95250"/>
                </a:lnTo>
                <a:lnTo>
                  <a:pt x="134874" y="13715"/>
                </a:lnTo>
                <a:lnTo>
                  <a:pt x="0" y="0"/>
                </a:lnTo>
                <a:lnTo>
                  <a:pt x="11430" y="2743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897775" y="5840603"/>
            <a:ext cx="169164" cy="377951"/>
          </a:xfrm>
          <a:custGeom>
            <a:avLst/>
            <a:gdLst>
              <a:gd name="connsiteX0" fmla="*/ 19050 w 169164"/>
              <a:gd name="connsiteY0" fmla="*/ 0 h 377951"/>
              <a:gd name="connsiteX1" fmla="*/ 72389 w 169164"/>
              <a:gd name="connsiteY1" fmla="*/ 19811 h 377951"/>
              <a:gd name="connsiteX2" fmla="*/ 63246 w 169164"/>
              <a:gd name="connsiteY2" fmla="*/ 151637 h 377951"/>
              <a:gd name="connsiteX3" fmla="*/ 83819 w 169164"/>
              <a:gd name="connsiteY3" fmla="*/ 258317 h 377951"/>
              <a:gd name="connsiteX4" fmla="*/ 169164 w 169164"/>
              <a:gd name="connsiteY4" fmla="*/ 356615 h 377951"/>
              <a:gd name="connsiteX5" fmla="*/ 76961 w 169164"/>
              <a:gd name="connsiteY5" fmla="*/ 377951 h 377951"/>
              <a:gd name="connsiteX6" fmla="*/ 23622 w 169164"/>
              <a:gd name="connsiteY6" fmla="*/ 272033 h 377951"/>
              <a:gd name="connsiteX7" fmla="*/ 0 w 169164"/>
              <a:gd name="connsiteY7" fmla="*/ 44957 h 377951"/>
              <a:gd name="connsiteX8" fmla="*/ 19050 w 169164"/>
              <a:gd name="connsiteY8" fmla="*/ 0 h 3779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69164" h="377951">
                <a:moveTo>
                  <a:pt x="19050" y="0"/>
                </a:moveTo>
                <a:lnTo>
                  <a:pt x="72389" y="19811"/>
                </a:lnTo>
                <a:lnTo>
                  <a:pt x="63246" y="151637"/>
                </a:lnTo>
                <a:lnTo>
                  <a:pt x="83819" y="258317"/>
                </a:lnTo>
                <a:lnTo>
                  <a:pt x="169164" y="356615"/>
                </a:lnTo>
                <a:lnTo>
                  <a:pt x="76961" y="377951"/>
                </a:lnTo>
                <a:lnTo>
                  <a:pt x="23622" y="272033"/>
                </a:lnTo>
                <a:lnTo>
                  <a:pt x="0" y="44957"/>
                </a:lnTo>
                <a:lnTo>
                  <a:pt x="1905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1062367" y="6425057"/>
            <a:ext cx="118872" cy="137922"/>
          </a:xfrm>
          <a:custGeom>
            <a:avLst/>
            <a:gdLst>
              <a:gd name="connsiteX0" fmla="*/ 87630 w 118872"/>
              <a:gd name="connsiteY0" fmla="*/ 0 h 137922"/>
              <a:gd name="connsiteX1" fmla="*/ 32004 w 118872"/>
              <a:gd name="connsiteY1" fmla="*/ 52578 h 137922"/>
              <a:gd name="connsiteX2" fmla="*/ 0 w 118872"/>
              <a:gd name="connsiteY2" fmla="*/ 137922 h 137922"/>
              <a:gd name="connsiteX3" fmla="*/ 64008 w 118872"/>
              <a:gd name="connsiteY3" fmla="*/ 127253 h 137922"/>
              <a:gd name="connsiteX4" fmla="*/ 82296 w 118872"/>
              <a:gd name="connsiteY4" fmla="*/ 67055 h 137922"/>
              <a:gd name="connsiteX5" fmla="*/ 118872 w 118872"/>
              <a:gd name="connsiteY5" fmla="*/ 21335 h 137922"/>
              <a:gd name="connsiteX6" fmla="*/ 87630 w 118872"/>
              <a:gd name="connsiteY6" fmla="*/ 0 h 137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18872" h="137922">
                <a:moveTo>
                  <a:pt x="87630" y="0"/>
                </a:moveTo>
                <a:lnTo>
                  <a:pt x="32004" y="52578"/>
                </a:lnTo>
                <a:lnTo>
                  <a:pt x="0" y="137922"/>
                </a:lnTo>
                <a:lnTo>
                  <a:pt x="64008" y="127253"/>
                </a:lnTo>
                <a:lnTo>
                  <a:pt x="82296" y="67055"/>
                </a:lnTo>
                <a:lnTo>
                  <a:pt x="118872" y="21335"/>
                </a:lnTo>
                <a:lnTo>
                  <a:pt x="8763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8521" y="5916803"/>
            <a:ext cx="1336548" cy="698754"/>
          </a:xfrm>
          <a:custGeom>
            <a:avLst/>
            <a:gdLst>
              <a:gd name="connsiteX0" fmla="*/ 123444 w 1336548"/>
              <a:gd name="connsiteY0" fmla="*/ 0 h 698754"/>
              <a:gd name="connsiteX1" fmla="*/ 50292 w 1336548"/>
              <a:gd name="connsiteY1" fmla="*/ 41147 h 698754"/>
              <a:gd name="connsiteX2" fmla="*/ 0 w 1336548"/>
              <a:gd name="connsiteY2" fmla="*/ 165353 h 698754"/>
              <a:gd name="connsiteX3" fmla="*/ 53339 w 1336548"/>
              <a:gd name="connsiteY3" fmla="*/ 284225 h 698754"/>
              <a:gd name="connsiteX4" fmla="*/ 938022 w 1336548"/>
              <a:gd name="connsiteY4" fmla="*/ 688085 h 698754"/>
              <a:gd name="connsiteX5" fmla="*/ 1128522 w 1336548"/>
              <a:gd name="connsiteY5" fmla="*/ 662940 h 698754"/>
              <a:gd name="connsiteX6" fmla="*/ 1282446 w 1336548"/>
              <a:gd name="connsiteY6" fmla="*/ 698753 h 698754"/>
              <a:gd name="connsiteX7" fmla="*/ 1336548 w 1336548"/>
              <a:gd name="connsiteY7" fmla="*/ 641603 h 698754"/>
              <a:gd name="connsiteX8" fmla="*/ 1191768 w 1336548"/>
              <a:gd name="connsiteY8" fmla="*/ 527303 h 698754"/>
              <a:gd name="connsiteX9" fmla="*/ 1133094 w 1336548"/>
              <a:gd name="connsiteY9" fmla="*/ 406145 h 698754"/>
              <a:gd name="connsiteX10" fmla="*/ 1086612 w 1336548"/>
              <a:gd name="connsiteY10" fmla="*/ 418337 h 698754"/>
              <a:gd name="connsiteX11" fmla="*/ 1142238 w 1336548"/>
              <a:gd name="connsiteY11" fmla="*/ 527303 h 698754"/>
              <a:gd name="connsiteX12" fmla="*/ 1252728 w 1336548"/>
              <a:gd name="connsiteY12" fmla="*/ 643128 h 698754"/>
              <a:gd name="connsiteX13" fmla="*/ 1121664 w 1336548"/>
              <a:gd name="connsiteY13" fmla="*/ 624840 h 698754"/>
              <a:gd name="connsiteX14" fmla="*/ 967740 w 1336548"/>
              <a:gd name="connsiteY14" fmla="*/ 646176 h 698754"/>
              <a:gd name="connsiteX15" fmla="*/ 995934 w 1336548"/>
              <a:gd name="connsiteY15" fmla="*/ 515873 h 698754"/>
              <a:gd name="connsiteX16" fmla="*/ 1062228 w 1336548"/>
              <a:gd name="connsiteY16" fmla="*/ 427481 h 698754"/>
              <a:gd name="connsiteX17" fmla="*/ 985266 w 1336548"/>
              <a:gd name="connsiteY17" fmla="*/ 438150 h 698754"/>
              <a:gd name="connsiteX18" fmla="*/ 924306 w 1336548"/>
              <a:gd name="connsiteY18" fmla="*/ 522731 h 698754"/>
              <a:gd name="connsiteX19" fmla="*/ 903732 w 1336548"/>
              <a:gd name="connsiteY19" fmla="*/ 627888 h 698754"/>
              <a:gd name="connsiteX20" fmla="*/ 84582 w 1336548"/>
              <a:gd name="connsiteY20" fmla="*/ 246125 h 698754"/>
              <a:gd name="connsiteX21" fmla="*/ 63246 w 1336548"/>
              <a:gd name="connsiteY21" fmla="*/ 170687 h 698754"/>
              <a:gd name="connsiteX22" fmla="*/ 81533 w 1336548"/>
              <a:gd name="connsiteY22" fmla="*/ 75437 h 698754"/>
              <a:gd name="connsiteX23" fmla="*/ 172212 w 1336548"/>
              <a:gd name="connsiteY23" fmla="*/ 0 h 698754"/>
              <a:gd name="connsiteX24" fmla="*/ 123444 w 1336548"/>
              <a:gd name="connsiteY24" fmla="*/ 0 h 69875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</a:cxnLst>
            <a:rect l="l" t="t" r="r" b="b"/>
            <a:pathLst>
              <a:path w="1336548" h="698754">
                <a:moveTo>
                  <a:pt x="123444" y="0"/>
                </a:moveTo>
                <a:lnTo>
                  <a:pt x="50292" y="41147"/>
                </a:lnTo>
                <a:lnTo>
                  <a:pt x="0" y="165353"/>
                </a:lnTo>
                <a:lnTo>
                  <a:pt x="53339" y="284225"/>
                </a:lnTo>
                <a:lnTo>
                  <a:pt x="938022" y="688085"/>
                </a:lnTo>
                <a:lnTo>
                  <a:pt x="1128522" y="662940"/>
                </a:lnTo>
                <a:lnTo>
                  <a:pt x="1282446" y="698753"/>
                </a:lnTo>
                <a:lnTo>
                  <a:pt x="1336548" y="641603"/>
                </a:lnTo>
                <a:lnTo>
                  <a:pt x="1191768" y="527303"/>
                </a:lnTo>
                <a:lnTo>
                  <a:pt x="1133094" y="406145"/>
                </a:lnTo>
                <a:lnTo>
                  <a:pt x="1086612" y="418337"/>
                </a:lnTo>
                <a:lnTo>
                  <a:pt x="1142238" y="527303"/>
                </a:lnTo>
                <a:lnTo>
                  <a:pt x="1252728" y="643128"/>
                </a:lnTo>
                <a:lnTo>
                  <a:pt x="1121664" y="624840"/>
                </a:lnTo>
                <a:lnTo>
                  <a:pt x="967740" y="646176"/>
                </a:lnTo>
                <a:lnTo>
                  <a:pt x="995934" y="515873"/>
                </a:lnTo>
                <a:lnTo>
                  <a:pt x="1062228" y="427481"/>
                </a:lnTo>
                <a:lnTo>
                  <a:pt x="985266" y="438150"/>
                </a:lnTo>
                <a:lnTo>
                  <a:pt x="924306" y="522731"/>
                </a:lnTo>
                <a:lnTo>
                  <a:pt x="903732" y="627888"/>
                </a:lnTo>
                <a:lnTo>
                  <a:pt x="84582" y="246125"/>
                </a:lnTo>
                <a:lnTo>
                  <a:pt x="63246" y="170687"/>
                </a:lnTo>
                <a:lnTo>
                  <a:pt x="81533" y="75437"/>
                </a:lnTo>
                <a:lnTo>
                  <a:pt x="172212" y="0"/>
                </a:lnTo>
                <a:lnTo>
                  <a:pt x="123444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168541" y="5983859"/>
            <a:ext cx="127254" cy="265176"/>
          </a:xfrm>
          <a:custGeom>
            <a:avLst/>
            <a:gdLst>
              <a:gd name="connsiteX0" fmla="*/ 92202 w 127254"/>
              <a:gd name="connsiteY0" fmla="*/ 0 h 265176"/>
              <a:gd name="connsiteX1" fmla="*/ 15239 w 127254"/>
              <a:gd name="connsiteY1" fmla="*/ 83819 h 265176"/>
              <a:gd name="connsiteX2" fmla="*/ 0 w 127254"/>
              <a:gd name="connsiteY2" fmla="*/ 182117 h 265176"/>
              <a:gd name="connsiteX3" fmla="*/ 26670 w 127254"/>
              <a:gd name="connsiteY3" fmla="*/ 248411 h 265176"/>
              <a:gd name="connsiteX4" fmla="*/ 74676 w 127254"/>
              <a:gd name="connsiteY4" fmla="*/ 265175 h 265176"/>
              <a:gd name="connsiteX5" fmla="*/ 60197 w 127254"/>
              <a:gd name="connsiteY5" fmla="*/ 121919 h 265176"/>
              <a:gd name="connsiteX6" fmla="*/ 127254 w 127254"/>
              <a:gd name="connsiteY6" fmla="*/ 12953 h 265176"/>
              <a:gd name="connsiteX7" fmla="*/ 92202 w 127254"/>
              <a:gd name="connsiteY7" fmla="*/ 0 h 2651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27254" h="265176">
                <a:moveTo>
                  <a:pt x="92202" y="0"/>
                </a:moveTo>
                <a:lnTo>
                  <a:pt x="15239" y="83819"/>
                </a:lnTo>
                <a:lnTo>
                  <a:pt x="0" y="182117"/>
                </a:lnTo>
                <a:lnTo>
                  <a:pt x="26670" y="248411"/>
                </a:lnTo>
                <a:lnTo>
                  <a:pt x="74676" y="265175"/>
                </a:lnTo>
                <a:lnTo>
                  <a:pt x="60197" y="121919"/>
                </a:lnTo>
                <a:lnTo>
                  <a:pt x="127254" y="12953"/>
                </a:lnTo>
                <a:lnTo>
                  <a:pt x="9220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713371" y="5538851"/>
            <a:ext cx="511302" cy="943356"/>
          </a:xfrm>
          <a:custGeom>
            <a:avLst/>
            <a:gdLst>
              <a:gd name="connsiteX0" fmla="*/ 173736 w 511302"/>
              <a:gd name="connsiteY0" fmla="*/ 711708 h 943356"/>
              <a:gd name="connsiteX1" fmla="*/ 0 w 511302"/>
              <a:gd name="connsiteY1" fmla="*/ 98297 h 943356"/>
              <a:gd name="connsiteX2" fmla="*/ 64769 w 511302"/>
              <a:gd name="connsiteY2" fmla="*/ 30479 h 943356"/>
              <a:gd name="connsiteX3" fmla="*/ 204978 w 511302"/>
              <a:gd name="connsiteY3" fmla="*/ 0 h 943356"/>
              <a:gd name="connsiteX4" fmla="*/ 317753 w 511302"/>
              <a:gd name="connsiteY4" fmla="*/ 45720 h 943356"/>
              <a:gd name="connsiteX5" fmla="*/ 511302 w 511302"/>
              <a:gd name="connsiteY5" fmla="*/ 943356 h 943356"/>
              <a:gd name="connsiteX6" fmla="*/ 441960 w 511302"/>
              <a:gd name="connsiteY6" fmla="*/ 866394 h 943356"/>
              <a:gd name="connsiteX7" fmla="*/ 282702 w 511302"/>
              <a:gd name="connsiteY7" fmla="*/ 76961 h 943356"/>
              <a:gd name="connsiteX8" fmla="*/ 179832 w 511302"/>
              <a:gd name="connsiteY8" fmla="*/ 48767 h 943356"/>
              <a:gd name="connsiteX9" fmla="*/ 94487 w 511302"/>
              <a:gd name="connsiteY9" fmla="*/ 58673 h 943356"/>
              <a:gd name="connsiteX10" fmla="*/ 60198 w 511302"/>
              <a:gd name="connsiteY10" fmla="*/ 112014 h 943356"/>
              <a:gd name="connsiteX11" fmla="*/ 243839 w 511302"/>
              <a:gd name="connsiteY11" fmla="*/ 733806 h 943356"/>
              <a:gd name="connsiteX12" fmla="*/ 173736 w 511302"/>
              <a:gd name="connsiteY12" fmla="*/ 711708 h 943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511302" h="943356">
                <a:moveTo>
                  <a:pt x="173736" y="711708"/>
                </a:moveTo>
                <a:lnTo>
                  <a:pt x="0" y="98297"/>
                </a:lnTo>
                <a:lnTo>
                  <a:pt x="64769" y="30479"/>
                </a:lnTo>
                <a:lnTo>
                  <a:pt x="204978" y="0"/>
                </a:lnTo>
                <a:lnTo>
                  <a:pt x="317753" y="45720"/>
                </a:lnTo>
                <a:lnTo>
                  <a:pt x="511302" y="943356"/>
                </a:lnTo>
                <a:lnTo>
                  <a:pt x="441960" y="866394"/>
                </a:lnTo>
                <a:lnTo>
                  <a:pt x="282702" y="76961"/>
                </a:lnTo>
                <a:lnTo>
                  <a:pt x="179832" y="48767"/>
                </a:lnTo>
                <a:lnTo>
                  <a:pt x="94487" y="58673"/>
                </a:lnTo>
                <a:lnTo>
                  <a:pt x="60198" y="112014"/>
                </a:lnTo>
                <a:lnTo>
                  <a:pt x="243839" y="733806"/>
                </a:lnTo>
                <a:lnTo>
                  <a:pt x="173736" y="71170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918349" y="5793359"/>
            <a:ext cx="152400" cy="400050"/>
          </a:xfrm>
          <a:custGeom>
            <a:avLst/>
            <a:gdLst>
              <a:gd name="connsiteX0" fmla="*/ 0 w 152400"/>
              <a:gd name="connsiteY0" fmla="*/ 21335 h 400050"/>
              <a:gd name="connsiteX1" fmla="*/ 60197 w 152400"/>
              <a:gd name="connsiteY1" fmla="*/ 153923 h 400050"/>
              <a:gd name="connsiteX2" fmla="*/ 89153 w 152400"/>
              <a:gd name="connsiteY2" fmla="*/ 252221 h 400050"/>
              <a:gd name="connsiteX3" fmla="*/ 91439 w 152400"/>
              <a:gd name="connsiteY3" fmla="*/ 400050 h 400050"/>
              <a:gd name="connsiteX4" fmla="*/ 152400 w 152400"/>
              <a:gd name="connsiteY4" fmla="*/ 400050 h 400050"/>
              <a:gd name="connsiteX5" fmla="*/ 147828 w 152400"/>
              <a:gd name="connsiteY5" fmla="*/ 285750 h 400050"/>
              <a:gd name="connsiteX6" fmla="*/ 128016 w 152400"/>
              <a:gd name="connsiteY6" fmla="*/ 164591 h 400050"/>
              <a:gd name="connsiteX7" fmla="*/ 78486 w 152400"/>
              <a:gd name="connsiteY7" fmla="*/ 46482 h 400050"/>
              <a:gd name="connsiteX8" fmla="*/ 49530 w 152400"/>
              <a:gd name="connsiteY8" fmla="*/ 0 h 400050"/>
              <a:gd name="connsiteX9" fmla="*/ 0 w 152400"/>
              <a:gd name="connsiteY9" fmla="*/ 21335 h 4000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52400" h="400050">
                <a:moveTo>
                  <a:pt x="0" y="21335"/>
                </a:moveTo>
                <a:lnTo>
                  <a:pt x="60197" y="153923"/>
                </a:lnTo>
                <a:lnTo>
                  <a:pt x="89153" y="252221"/>
                </a:lnTo>
                <a:lnTo>
                  <a:pt x="91439" y="400050"/>
                </a:lnTo>
                <a:lnTo>
                  <a:pt x="152400" y="400050"/>
                </a:lnTo>
                <a:lnTo>
                  <a:pt x="147828" y="285750"/>
                </a:lnTo>
                <a:lnTo>
                  <a:pt x="128016" y="164591"/>
                </a:lnTo>
                <a:lnTo>
                  <a:pt x="78486" y="46482"/>
                </a:lnTo>
                <a:lnTo>
                  <a:pt x="49530" y="0"/>
                </a:lnTo>
                <a:lnTo>
                  <a:pt x="0" y="2133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521347" y="5761355"/>
            <a:ext cx="309372" cy="214122"/>
          </a:xfrm>
          <a:custGeom>
            <a:avLst/>
            <a:gdLst>
              <a:gd name="connsiteX0" fmla="*/ 235458 w 309372"/>
              <a:gd name="connsiteY0" fmla="*/ 0 h 214122"/>
              <a:gd name="connsiteX1" fmla="*/ 204216 w 309372"/>
              <a:gd name="connsiteY1" fmla="*/ 13715 h 214122"/>
              <a:gd name="connsiteX2" fmla="*/ 200406 w 309372"/>
              <a:gd name="connsiteY2" fmla="*/ 52578 h 214122"/>
              <a:gd name="connsiteX3" fmla="*/ 0 w 309372"/>
              <a:gd name="connsiteY3" fmla="*/ 134873 h 214122"/>
              <a:gd name="connsiteX4" fmla="*/ 0 w 309372"/>
              <a:gd name="connsiteY4" fmla="*/ 176784 h 214122"/>
              <a:gd name="connsiteX5" fmla="*/ 225552 w 309372"/>
              <a:gd name="connsiteY5" fmla="*/ 179832 h 214122"/>
              <a:gd name="connsiteX6" fmla="*/ 253746 w 309372"/>
              <a:gd name="connsiteY6" fmla="*/ 214121 h 214122"/>
              <a:gd name="connsiteX7" fmla="*/ 309372 w 309372"/>
              <a:gd name="connsiteY7" fmla="*/ 211835 h 214122"/>
              <a:gd name="connsiteX8" fmla="*/ 304038 w 309372"/>
              <a:gd name="connsiteY8" fmla="*/ 151638 h 214122"/>
              <a:gd name="connsiteX9" fmla="*/ 92202 w 309372"/>
              <a:gd name="connsiteY9" fmla="*/ 140208 h 214122"/>
              <a:gd name="connsiteX10" fmla="*/ 264414 w 309372"/>
              <a:gd name="connsiteY10" fmla="*/ 70865 h 214122"/>
              <a:gd name="connsiteX11" fmla="*/ 235458 w 309372"/>
              <a:gd name="connsiteY11" fmla="*/ 0 h 2141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309372" h="214122">
                <a:moveTo>
                  <a:pt x="235458" y="0"/>
                </a:moveTo>
                <a:lnTo>
                  <a:pt x="204216" y="13715"/>
                </a:lnTo>
                <a:lnTo>
                  <a:pt x="200406" y="52578"/>
                </a:lnTo>
                <a:lnTo>
                  <a:pt x="0" y="134873"/>
                </a:lnTo>
                <a:lnTo>
                  <a:pt x="0" y="176784"/>
                </a:lnTo>
                <a:lnTo>
                  <a:pt x="225552" y="179832"/>
                </a:lnTo>
                <a:lnTo>
                  <a:pt x="253746" y="214121"/>
                </a:lnTo>
                <a:lnTo>
                  <a:pt x="309372" y="211835"/>
                </a:lnTo>
                <a:lnTo>
                  <a:pt x="304038" y="151638"/>
                </a:lnTo>
                <a:lnTo>
                  <a:pt x="92202" y="140208"/>
                </a:lnTo>
                <a:lnTo>
                  <a:pt x="264414" y="70865"/>
                </a:lnTo>
                <a:lnTo>
                  <a:pt x="23545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1044841" y="5615051"/>
            <a:ext cx="748284" cy="336804"/>
          </a:xfrm>
          <a:custGeom>
            <a:avLst/>
            <a:gdLst>
              <a:gd name="connsiteX0" fmla="*/ 0 w 748284"/>
              <a:gd name="connsiteY0" fmla="*/ 104394 h 336804"/>
              <a:gd name="connsiteX1" fmla="*/ 685800 w 748284"/>
              <a:gd name="connsiteY1" fmla="*/ 0 h 336804"/>
              <a:gd name="connsiteX2" fmla="*/ 736092 w 748284"/>
              <a:gd name="connsiteY2" fmla="*/ 62484 h 336804"/>
              <a:gd name="connsiteX3" fmla="*/ 748284 w 748284"/>
              <a:gd name="connsiteY3" fmla="*/ 144017 h 336804"/>
              <a:gd name="connsiteX4" fmla="*/ 717804 w 748284"/>
              <a:gd name="connsiteY4" fmla="*/ 224028 h 336804"/>
              <a:gd name="connsiteX5" fmla="*/ 45719 w 748284"/>
              <a:gd name="connsiteY5" fmla="*/ 336803 h 336804"/>
              <a:gd name="connsiteX6" fmla="*/ 42672 w 748284"/>
              <a:gd name="connsiteY6" fmla="*/ 304800 h 336804"/>
              <a:gd name="connsiteX7" fmla="*/ 685800 w 748284"/>
              <a:gd name="connsiteY7" fmla="*/ 192023 h 336804"/>
              <a:gd name="connsiteX8" fmla="*/ 710184 w 748284"/>
              <a:gd name="connsiteY8" fmla="*/ 115061 h 336804"/>
              <a:gd name="connsiteX9" fmla="*/ 667512 w 748284"/>
              <a:gd name="connsiteY9" fmla="*/ 45720 h 336804"/>
              <a:gd name="connsiteX10" fmla="*/ 0 w 748284"/>
              <a:gd name="connsiteY10" fmla="*/ 147065 h 336804"/>
              <a:gd name="connsiteX11" fmla="*/ 0 w 748284"/>
              <a:gd name="connsiteY11" fmla="*/ 104394 h 3368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748284" h="336804">
                <a:moveTo>
                  <a:pt x="0" y="104394"/>
                </a:moveTo>
                <a:lnTo>
                  <a:pt x="685800" y="0"/>
                </a:lnTo>
                <a:lnTo>
                  <a:pt x="736092" y="62484"/>
                </a:lnTo>
                <a:lnTo>
                  <a:pt x="748284" y="144017"/>
                </a:lnTo>
                <a:lnTo>
                  <a:pt x="717804" y="224028"/>
                </a:lnTo>
                <a:lnTo>
                  <a:pt x="45719" y="336803"/>
                </a:lnTo>
                <a:lnTo>
                  <a:pt x="42672" y="304800"/>
                </a:lnTo>
                <a:lnTo>
                  <a:pt x="685800" y="192023"/>
                </a:lnTo>
                <a:lnTo>
                  <a:pt x="710184" y="115061"/>
                </a:lnTo>
                <a:lnTo>
                  <a:pt x="667512" y="45720"/>
                </a:lnTo>
                <a:lnTo>
                  <a:pt x="0" y="147065"/>
                </a:lnTo>
                <a:lnTo>
                  <a:pt x="0" y="1043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1138567" y="5723255"/>
            <a:ext cx="389382" cy="136398"/>
          </a:xfrm>
          <a:custGeom>
            <a:avLst/>
            <a:gdLst>
              <a:gd name="connsiteX0" fmla="*/ 0 w 389382"/>
              <a:gd name="connsiteY0" fmla="*/ 99060 h 136398"/>
              <a:gd name="connsiteX1" fmla="*/ 52577 w 389382"/>
              <a:gd name="connsiteY1" fmla="*/ 136397 h 136398"/>
              <a:gd name="connsiteX2" fmla="*/ 176783 w 389382"/>
              <a:gd name="connsiteY2" fmla="*/ 131064 h 136398"/>
              <a:gd name="connsiteX3" fmla="*/ 332994 w 389382"/>
              <a:gd name="connsiteY3" fmla="*/ 91440 h 136398"/>
              <a:gd name="connsiteX4" fmla="*/ 389382 w 389382"/>
              <a:gd name="connsiteY4" fmla="*/ 32766 h 136398"/>
              <a:gd name="connsiteX5" fmla="*/ 353567 w 389382"/>
              <a:gd name="connsiteY5" fmla="*/ 1523 h 136398"/>
              <a:gd name="connsiteX6" fmla="*/ 201930 w 389382"/>
              <a:gd name="connsiteY6" fmla="*/ 0 h 136398"/>
              <a:gd name="connsiteX7" fmla="*/ 87630 w 389382"/>
              <a:gd name="connsiteY7" fmla="*/ 9144 h 136398"/>
              <a:gd name="connsiteX8" fmla="*/ 12191 w 389382"/>
              <a:gd name="connsiteY8" fmla="*/ 60197 h 136398"/>
              <a:gd name="connsiteX9" fmla="*/ 89153 w 389382"/>
              <a:gd name="connsiteY9" fmla="*/ 74676 h 136398"/>
              <a:gd name="connsiteX10" fmla="*/ 219455 w 389382"/>
              <a:gd name="connsiteY10" fmla="*/ 41910 h 136398"/>
              <a:gd name="connsiteX11" fmla="*/ 331469 w 389382"/>
              <a:gd name="connsiteY11" fmla="*/ 41910 h 136398"/>
              <a:gd name="connsiteX12" fmla="*/ 214122 w 389382"/>
              <a:gd name="connsiteY12" fmla="*/ 86867 h 136398"/>
              <a:gd name="connsiteX13" fmla="*/ 113538 w 389382"/>
              <a:gd name="connsiteY13" fmla="*/ 99060 h 136398"/>
              <a:gd name="connsiteX14" fmla="*/ 0 w 389382"/>
              <a:gd name="connsiteY14" fmla="*/ 99060 h 1363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9382" h="136398">
                <a:moveTo>
                  <a:pt x="0" y="99060"/>
                </a:moveTo>
                <a:lnTo>
                  <a:pt x="52577" y="136397"/>
                </a:lnTo>
                <a:lnTo>
                  <a:pt x="176783" y="131064"/>
                </a:lnTo>
                <a:lnTo>
                  <a:pt x="332994" y="91440"/>
                </a:lnTo>
                <a:lnTo>
                  <a:pt x="389382" y="32766"/>
                </a:lnTo>
                <a:lnTo>
                  <a:pt x="353567" y="1523"/>
                </a:lnTo>
                <a:lnTo>
                  <a:pt x="201930" y="0"/>
                </a:lnTo>
                <a:lnTo>
                  <a:pt x="87630" y="9144"/>
                </a:lnTo>
                <a:lnTo>
                  <a:pt x="12191" y="60197"/>
                </a:lnTo>
                <a:lnTo>
                  <a:pt x="89153" y="74676"/>
                </a:lnTo>
                <a:lnTo>
                  <a:pt x="219455" y="41910"/>
                </a:lnTo>
                <a:lnTo>
                  <a:pt x="331469" y="41910"/>
                </a:lnTo>
                <a:lnTo>
                  <a:pt x="214122" y="86867"/>
                </a:lnTo>
                <a:lnTo>
                  <a:pt x="113538" y="99060"/>
                </a:lnTo>
                <a:lnTo>
                  <a:pt x="0" y="9906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8680844" y="4158107"/>
            <a:ext cx="325373" cy="2265426"/>
          </a:xfrm>
          <a:custGeom>
            <a:avLst/>
            <a:gdLst>
              <a:gd name="connsiteX0" fmla="*/ 33528 w 325373"/>
              <a:gd name="connsiteY0" fmla="*/ 2189226 h 2265426"/>
              <a:gd name="connsiteX1" fmla="*/ 165354 w 325373"/>
              <a:gd name="connsiteY1" fmla="*/ 2042921 h 2265426"/>
              <a:gd name="connsiteX2" fmla="*/ 191261 w 325373"/>
              <a:gd name="connsiteY2" fmla="*/ 1930145 h 2265426"/>
              <a:gd name="connsiteX3" fmla="*/ 169164 w 325373"/>
              <a:gd name="connsiteY3" fmla="*/ 1763268 h 2265426"/>
              <a:gd name="connsiteX4" fmla="*/ 76200 w 325373"/>
              <a:gd name="connsiteY4" fmla="*/ 1561338 h 2265426"/>
              <a:gd name="connsiteX5" fmla="*/ 55626 w 325373"/>
              <a:gd name="connsiteY5" fmla="*/ 1435607 h 2265426"/>
              <a:gd name="connsiteX6" fmla="*/ 76200 w 325373"/>
              <a:gd name="connsiteY6" fmla="*/ 1351026 h 2265426"/>
              <a:gd name="connsiteX7" fmla="*/ 156209 w 325373"/>
              <a:gd name="connsiteY7" fmla="*/ 1289303 h 2265426"/>
              <a:gd name="connsiteX8" fmla="*/ 173735 w 325373"/>
              <a:gd name="connsiteY8" fmla="*/ 1211579 h 2265426"/>
              <a:gd name="connsiteX9" fmla="*/ 144018 w 325373"/>
              <a:gd name="connsiteY9" fmla="*/ 1100327 h 2265426"/>
              <a:gd name="connsiteX10" fmla="*/ 12954 w 325373"/>
              <a:gd name="connsiteY10" fmla="*/ 801623 h 2265426"/>
              <a:gd name="connsiteX11" fmla="*/ 0 w 325373"/>
              <a:gd name="connsiteY11" fmla="*/ 655319 h 2265426"/>
              <a:gd name="connsiteX12" fmla="*/ 33528 w 325373"/>
              <a:gd name="connsiteY12" fmla="*/ 494538 h 2265426"/>
              <a:gd name="connsiteX13" fmla="*/ 144018 w 325373"/>
              <a:gd name="connsiteY13" fmla="*/ 418338 h 2265426"/>
              <a:gd name="connsiteX14" fmla="*/ 241554 w 325373"/>
              <a:gd name="connsiteY14" fmla="*/ 292607 h 2265426"/>
              <a:gd name="connsiteX15" fmla="*/ 325373 w 325373"/>
              <a:gd name="connsiteY15" fmla="*/ 0 h 2265426"/>
              <a:gd name="connsiteX16" fmla="*/ 313181 w 325373"/>
              <a:gd name="connsiteY16" fmla="*/ 265176 h 2265426"/>
              <a:gd name="connsiteX17" fmla="*/ 249935 w 325373"/>
              <a:gd name="connsiteY17" fmla="*/ 424433 h 2265426"/>
              <a:gd name="connsiteX18" fmla="*/ 165354 w 325373"/>
              <a:gd name="connsiteY18" fmla="*/ 521969 h 2265426"/>
              <a:gd name="connsiteX19" fmla="*/ 72390 w 325373"/>
              <a:gd name="connsiteY19" fmla="*/ 577595 h 2265426"/>
              <a:gd name="connsiteX20" fmla="*/ 67818 w 325373"/>
              <a:gd name="connsiteY20" fmla="*/ 723900 h 2265426"/>
              <a:gd name="connsiteX21" fmla="*/ 115061 w 325373"/>
              <a:gd name="connsiteY21" fmla="*/ 877823 h 2265426"/>
              <a:gd name="connsiteX22" fmla="*/ 224028 w 325373"/>
              <a:gd name="connsiteY22" fmla="*/ 1149857 h 2265426"/>
              <a:gd name="connsiteX23" fmla="*/ 228600 w 325373"/>
              <a:gd name="connsiteY23" fmla="*/ 1323594 h 2265426"/>
              <a:gd name="connsiteX24" fmla="*/ 127254 w 325373"/>
              <a:gd name="connsiteY24" fmla="*/ 1421129 h 2265426"/>
              <a:gd name="connsiteX25" fmla="*/ 131826 w 325373"/>
              <a:gd name="connsiteY25" fmla="*/ 1511807 h 2265426"/>
              <a:gd name="connsiteX26" fmla="*/ 220218 w 325373"/>
              <a:gd name="connsiteY26" fmla="*/ 1700783 h 2265426"/>
              <a:gd name="connsiteX27" fmla="*/ 258318 w 325373"/>
              <a:gd name="connsiteY27" fmla="*/ 1881377 h 2265426"/>
              <a:gd name="connsiteX28" fmla="*/ 224028 w 325373"/>
              <a:gd name="connsiteY28" fmla="*/ 2076450 h 2265426"/>
              <a:gd name="connsiteX29" fmla="*/ 144018 w 325373"/>
              <a:gd name="connsiteY29" fmla="*/ 2180844 h 2265426"/>
              <a:gd name="connsiteX30" fmla="*/ 42671 w 325373"/>
              <a:gd name="connsiteY30" fmla="*/ 2265426 h 2265426"/>
              <a:gd name="connsiteX31" fmla="*/ 33528 w 325373"/>
              <a:gd name="connsiteY31" fmla="*/ 2189226 h 22654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265426">
                <a:moveTo>
                  <a:pt x="33528" y="2189226"/>
                </a:moveTo>
                <a:lnTo>
                  <a:pt x="165354" y="2042921"/>
                </a:lnTo>
                <a:lnTo>
                  <a:pt x="191261" y="1930145"/>
                </a:lnTo>
                <a:lnTo>
                  <a:pt x="169164" y="1763268"/>
                </a:lnTo>
                <a:lnTo>
                  <a:pt x="76200" y="1561338"/>
                </a:lnTo>
                <a:lnTo>
                  <a:pt x="55626" y="1435607"/>
                </a:lnTo>
                <a:lnTo>
                  <a:pt x="76200" y="1351026"/>
                </a:lnTo>
                <a:lnTo>
                  <a:pt x="156209" y="1289303"/>
                </a:lnTo>
                <a:lnTo>
                  <a:pt x="173735" y="1211579"/>
                </a:lnTo>
                <a:lnTo>
                  <a:pt x="144018" y="1100327"/>
                </a:lnTo>
                <a:lnTo>
                  <a:pt x="12954" y="801623"/>
                </a:lnTo>
                <a:lnTo>
                  <a:pt x="0" y="655319"/>
                </a:lnTo>
                <a:lnTo>
                  <a:pt x="33528" y="494538"/>
                </a:lnTo>
                <a:lnTo>
                  <a:pt x="144018" y="418338"/>
                </a:lnTo>
                <a:lnTo>
                  <a:pt x="241554" y="292607"/>
                </a:lnTo>
                <a:lnTo>
                  <a:pt x="325373" y="0"/>
                </a:lnTo>
                <a:lnTo>
                  <a:pt x="313181" y="265176"/>
                </a:lnTo>
                <a:lnTo>
                  <a:pt x="249935" y="424433"/>
                </a:lnTo>
                <a:lnTo>
                  <a:pt x="165354" y="521969"/>
                </a:lnTo>
                <a:lnTo>
                  <a:pt x="72390" y="577595"/>
                </a:lnTo>
                <a:lnTo>
                  <a:pt x="67818" y="723900"/>
                </a:lnTo>
                <a:lnTo>
                  <a:pt x="115061" y="877823"/>
                </a:lnTo>
                <a:lnTo>
                  <a:pt x="224028" y="1149857"/>
                </a:lnTo>
                <a:lnTo>
                  <a:pt x="228600" y="1323594"/>
                </a:lnTo>
                <a:lnTo>
                  <a:pt x="127254" y="1421129"/>
                </a:lnTo>
                <a:lnTo>
                  <a:pt x="131826" y="1511807"/>
                </a:lnTo>
                <a:lnTo>
                  <a:pt x="220218" y="1700783"/>
                </a:lnTo>
                <a:lnTo>
                  <a:pt x="258318" y="1881377"/>
                </a:lnTo>
                <a:lnTo>
                  <a:pt x="224028" y="2076450"/>
                </a:lnTo>
                <a:lnTo>
                  <a:pt x="144018" y="2180844"/>
                </a:lnTo>
                <a:lnTo>
                  <a:pt x="42671" y="2265426"/>
                </a:lnTo>
                <a:lnTo>
                  <a:pt x="33528" y="2189226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8741042" y="2115185"/>
            <a:ext cx="325373" cy="2592324"/>
          </a:xfrm>
          <a:custGeom>
            <a:avLst/>
            <a:gdLst>
              <a:gd name="connsiteX0" fmla="*/ 34290 w 325373"/>
              <a:gd name="connsiteY0" fmla="*/ 2504694 h 2592324"/>
              <a:gd name="connsiteX1" fmla="*/ 165354 w 325373"/>
              <a:gd name="connsiteY1" fmla="*/ 2337054 h 2592324"/>
              <a:gd name="connsiteX2" fmla="*/ 191261 w 325373"/>
              <a:gd name="connsiteY2" fmla="*/ 2209037 h 2592324"/>
              <a:gd name="connsiteX3" fmla="*/ 169164 w 325373"/>
              <a:gd name="connsiteY3" fmla="*/ 2017013 h 2592324"/>
              <a:gd name="connsiteX4" fmla="*/ 76200 w 325373"/>
              <a:gd name="connsiteY4" fmla="*/ 1786128 h 2592324"/>
              <a:gd name="connsiteX5" fmla="*/ 55626 w 325373"/>
              <a:gd name="connsiteY5" fmla="*/ 1642872 h 2592324"/>
              <a:gd name="connsiteX6" fmla="*/ 76200 w 325373"/>
              <a:gd name="connsiteY6" fmla="*/ 1546098 h 2592324"/>
              <a:gd name="connsiteX7" fmla="*/ 156971 w 325373"/>
              <a:gd name="connsiteY7" fmla="*/ 1475231 h 2592324"/>
              <a:gd name="connsiteX8" fmla="*/ 173735 w 325373"/>
              <a:gd name="connsiteY8" fmla="*/ 1386078 h 2592324"/>
              <a:gd name="connsiteX9" fmla="*/ 144018 w 325373"/>
              <a:gd name="connsiteY9" fmla="*/ 1259586 h 2592324"/>
              <a:gd name="connsiteX10" fmla="*/ 12954 w 325373"/>
              <a:gd name="connsiteY10" fmla="*/ 917448 h 2592324"/>
              <a:gd name="connsiteX11" fmla="*/ 0 w 325373"/>
              <a:gd name="connsiteY11" fmla="*/ 749808 h 2592324"/>
              <a:gd name="connsiteX12" fmla="*/ 34290 w 325373"/>
              <a:gd name="connsiteY12" fmla="*/ 565404 h 2592324"/>
              <a:gd name="connsiteX13" fmla="*/ 144018 w 325373"/>
              <a:gd name="connsiteY13" fmla="*/ 478536 h 2592324"/>
              <a:gd name="connsiteX14" fmla="*/ 241554 w 325373"/>
              <a:gd name="connsiteY14" fmla="*/ 334517 h 2592324"/>
              <a:gd name="connsiteX15" fmla="*/ 325373 w 325373"/>
              <a:gd name="connsiteY15" fmla="*/ 0 h 2592324"/>
              <a:gd name="connsiteX16" fmla="*/ 313181 w 325373"/>
              <a:gd name="connsiteY16" fmla="*/ 302514 h 2592324"/>
              <a:gd name="connsiteX17" fmla="*/ 249935 w 325373"/>
              <a:gd name="connsiteY17" fmla="*/ 485394 h 2592324"/>
              <a:gd name="connsiteX18" fmla="*/ 165354 w 325373"/>
              <a:gd name="connsiteY18" fmla="*/ 597408 h 2592324"/>
              <a:gd name="connsiteX19" fmla="*/ 72390 w 325373"/>
              <a:gd name="connsiteY19" fmla="*/ 660654 h 2592324"/>
              <a:gd name="connsiteX20" fmla="*/ 67818 w 325373"/>
              <a:gd name="connsiteY20" fmla="*/ 828294 h 2592324"/>
              <a:gd name="connsiteX21" fmla="*/ 115061 w 325373"/>
              <a:gd name="connsiteY21" fmla="*/ 1004316 h 2592324"/>
              <a:gd name="connsiteX22" fmla="*/ 224790 w 325373"/>
              <a:gd name="connsiteY22" fmla="*/ 1315974 h 2592324"/>
              <a:gd name="connsiteX23" fmla="*/ 228600 w 325373"/>
              <a:gd name="connsiteY23" fmla="*/ 1514856 h 2592324"/>
              <a:gd name="connsiteX24" fmla="*/ 127254 w 325373"/>
              <a:gd name="connsiteY24" fmla="*/ 1626107 h 2592324"/>
              <a:gd name="connsiteX25" fmla="*/ 131826 w 325373"/>
              <a:gd name="connsiteY25" fmla="*/ 1729740 h 2592324"/>
              <a:gd name="connsiteX26" fmla="*/ 220980 w 325373"/>
              <a:gd name="connsiteY26" fmla="*/ 1946148 h 2592324"/>
              <a:gd name="connsiteX27" fmla="*/ 258318 w 325373"/>
              <a:gd name="connsiteY27" fmla="*/ 2153412 h 2592324"/>
              <a:gd name="connsiteX28" fmla="*/ 224790 w 325373"/>
              <a:gd name="connsiteY28" fmla="*/ 2375916 h 2592324"/>
              <a:gd name="connsiteX29" fmla="*/ 144018 w 325373"/>
              <a:gd name="connsiteY29" fmla="*/ 2495550 h 2592324"/>
              <a:gd name="connsiteX30" fmla="*/ 42671 w 325373"/>
              <a:gd name="connsiteY30" fmla="*/ 2592324 h 2592324"/>
              <a:gd name="connsiteX31" fmla="*/ 34290 w 325373"/>
              <a:gd name="connsiteY31" fmla="*/ 2504694 h 25923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592324">
                <a:moveTo>
                  <a:pt x="34290" y="2504694"/>
                </a:moveTo>
                <a:lnTo>
                  <a:pt x="165354" y="2337054"/>
                </a:lnTo>
                <a:lnTo>
                  <a:pt x="191261" y="2209037"/>
                </a:lnTo>
                <a:lnTo>
                  <a:pt x="169164" y="2017013"/>
                </a:lnTo>
                <a:lnTo>
                  <a:pt x="76200" y="1786128"/>
                </a:lnTo>
                <a:lnTo>
                  <a:pt x="55626" y="1642872"/>
                </a:lnTo>
                <a:lnTo>
                  <a:pt x="76200" y="1546098"/>
                </a:lnTo>
                <a:lnTo>
                  <a:pt x="156971" y="1475231"/>
                </a:lnTo>
                <a:lnTo>
                  <a:pt x="173735" y="1386078"/>
                </a:lnTo>
                <a:lnTo>
                  <a:pt x="144018" y="1259586"/>
                </a:lnTo>
                <a:lnTo>
                  <a:pt x="12954" y="917448"/>
                </a:lnTo>
                <a:lnTo>
                  <a:pt x="0" y="749808"/>
                </a:lnTo>
                <a:lnTo>
                  <a:pt x="34290" y="565404"/>
                </a:lnTo>
                <a:lnTo>
                  <a:pt x="144018" y="478536"/>
                </a:lnTo>
                <a:lnTo>
                  <a:pt x="241554" y="334517"/>
                </a:lnTo>
                <a:lnTo>
                  <a:pt x="325373" y="0"/>
                </a:lnTo>
                <a:lnTo>
                  <a:pt x="313181" y="302514"/>
                </a:lnTo>
                <a:lnTo>
                  <a:pt x="249935" y="485394"/>
                </a:lnTo>
                <a:lnTo>
                  <a:pt x="165354" y="597408"/>
                </a:lnTo>
                <a:lnTo>
                  <a:pt x="72390" y="660654"/>
                </a:lnTo>
                <a:lnTo>
                  <a:pt x="67818" y="828294"/>
                </a:lnTo>
                <a:lnTo>
                  <a:pt x="115061" y="1004316"/>
                </a:lnTo>
                <a:lnTo>
                  <a:pt x="224790" y="1315974"/>
                </a:lnTo>
                <a:lnTo>
                  <a:pt x="228600" y="1514856"/>
                </a:lnTo>
                <a:lnTo>
                  <a:pt x="127254" y="1626107"/>
                </a:lnTo>
                <a:lnTo>
                  <a:pt x="131826" y="1729740"/>
                </a:lnTo>
                <a:lnTo>
                  <a:pt x="220980" y="1946148"/>
                </a:lnTo>
                <a:lnTo>
                  <a:pt x="258318" y="2153412"/>
                </a:lnTo>
                <a:lnTo>
                  <a:pt x="224790" y="2375916"/>
                </a:lnTo>
                <a:lnTo>
                  <a:pt x="144018" y="2495550"/>
                </a:lnTo>
                <a:lnTo>
                  <a:pt x="42671" y="2592324"/>
                </a:lnTo>
                <a:lnTo>
                  <a:pt x="34290" y="2504694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8491868" y="1773809"/>
            <a:ext cx="342138" cy="355092"/>
          </a:xfrm>
          <a:custGeom>
            <a:avLst/>
            <a:gdLst>
              <a:gd name="connsiteX0" fmla="*/ 0 w 342138"/>
              <a:gd name="connsiteY0" fmla="*/ 42672 h 355092"/>
              <a:gd name="connsiteX1" fmla="*/ 152400 w 342138"/>
              <a:gd name="connsiteY1" fmla="*/ 153923 h 355092"/>
              <a:gd name="connsiteX2" fmla="*/ 330707 w 342138"/>
              <a:gd name="connsiteY2" fmla="*/ 355092 h 355092"/>
              <a:gd name="connsiteX3" fmla="*/ 342138 w 342138"/>
              <a:gd name="connsiteY3" fmla="*/ 323850 h 355092"/>
              <a:gd name="connsiteX4" fmla="*/ 188976 w 342138"/>
              <a:gd name="connsiteY4" fmla="*/ 137922 h 355092"/>
              <a:gd name="connsiteX5" fmla="*/ 25145 w 342138"/>
              <a:gd name="connsiteY5" fmla="*/ 0 h 355092"/>
              <a:gd name="connsiteX6" fmla="*/ 0 w 342138"/>
              <a:gd name="connsiteY6" fmla="*/ 42672 h 3550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42138" h="355092">
                <a:moveTo>
                  <a:pt x="0" y="42672"/>
                </a:moveTo>
                <a:lnTo>
                  <a:pt x="152400" y="153923"/>
                </a:lnTo>
                <a:lnTo>
                  <a:pt x="330707" y="355092"/>
                </a:lnTo>
                <a:lnTo>
                  <a:pt x="342138" y="323850"/>
                </a:lnTo>
                <a:lnTo>
                  <a:pt x="188976" y="137922"/>
                </a:lnTo>
                <a:lnTo>
                  <a:pt x="25145" y="0"/>
                </a:lnTo>
                <a:lnTo>
                  <a:pt x="0" y="4267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7853299" y="101981"/>
            <a:ext cx="279654" cy="145542"/>
          </a:xfrm>
          <a:custGeom>
            <a:avLst/>
            <a:gdLst>
              <a:gd name="connsiteX0" fmla="*/ 0 w 279654"/>
              <a:gd name="connsiteY0" fmla="*/ 145541 h 145542"/>
              <a:gd name="connsiteX1" fmla="*/ 155447 w 279654"/>
              <a:gd name="connsiteY1" fmla="*/ 113538 h 145542"/>
              <a:gd name="connsiteX2" fmla="*/ 279654 w 279654"/>
              <a:gd name="connsiteY2" fmla="*/ 105155 h 145542"/>
              <a:gd name="connsiteX3" fmla="*/ 209550 w 279654"/>
              <a:gd name="connsiteY3" fmla="*/ 0 h 145542"/>
              <a:gd name="connsiteX4" fmla="*/ 90678 w 279654"/>
              <a:gd name="connsiteY4" fmla="*/ 33527 h 145542"/>
              <a:gd name="connsiteX5" fmla="*/ 195833 w 279654"/>
              <a:gd name="connsiteY5" fmla="*/ 60197 h 145542"/>
              <a:gd name="connsiteX6" fmla="*/ 39623 w 279654"/>
              <a:gd name="connsiteY6" fmla="*/ 109727 h 145542"/>
              <a:gd name="connsiteX7" fmla="*/ 0 w 279654"/>
              <a:gd name="connsiteY7" fmla="*/ 145541 h 14554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279654" h="145542">
                <a:moveTo>
                  <a:pt x="0" y="145541"/>
                </a:moveTo>
                <a:lnTo>
                  <a:pt x="155447" y="113538"/>
                </a:lnTo>
                <a:lnTo>
                  <a:pt x="279654" y="105155"/>
                </a:lnTo>
                <a:lnTo>
                  <a:pt x="209550" y="0"/>
                </a:lnTo>
                <a:lnTo>
                  <a:pt x="90678" y="33527"/>
                </a:lnTo>
                <a:lnTo>
                  <a:pt x="195833" y="60197"/>
                </a:lnTo>
                <a:lnTo>
                  <a:pt x="39623" y="109727"/>
                </a:lnTo>
                <a:lnTo>
                  <a:pt x="0" y="145541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8059801" y="514985"/>
            <a:ext cx="372618" cy="713232"/>
          </a:xfrm>
          <a:custGeom>
            <a:avLst/>
            <a:gdLst>
              <a:gd name="connsiteX0" fmla="*/ 6095 w 372618"/>
              <a:gd name="connsiteY0" fmla="*/ 119633 h 713232"/>
              <a:gd name="connsiteX1" fmla="*/ 44195 w 372618"/>
              <a:gd name="connsiteY1" fmla="*/ 277368 h 713232"/>
              <a:gd name="connsiteX2" fmla="*/ 150876 w 372618"/>
              <a:gd name="connsiteY2" fmla="*/ 520445 h 713232"/>
              <a:gd name="connsiteX3" fmla="*/ 264414 w 372618"/>
              <a:gd name="connsiteY3" fmla="*/ 688086 h 713232"/>
              <a:gd name="connsiteX4" fmla="*/ 336804 w 372618"/>
              <a:gd name="connsiteY4" fmla="*/ 713231 h 713232"/>
              <a:gd name="connsiteX5" fmla="*/ 372617 w 372618"/>
              <a:gd name="connsiteY5" fmla="*/ 638556 h 713232"/>
              <a:gd name="connsiteX6" fmla="*/ 320040 w 372618"/>
              <a:gd name="connsiteY6" fmla="*/ 439673 h 713232"/>
              <a:gd name="connsiteX7" fmla="*/ 220980 w 372618"/>
              <a:gd name="connsiteY7" fmla="*/ 214122 h 713232"/>
              <a:gd name="connsiteX8" fmla="*/ 140207 w 372618"/>
              <a:gd name="connsiteY8" fmla="*/ 73914 h 713232"/>
              <a:gd name="connsiteX9" fmla="*/ 64007 w 372618"/>
              <a:gd name="connsiteY9" fmla="*/ 761 h 713232"/>
              <a:gd name="connsiteX10" fmla="*/ 4571 w 372618"/>
              <a:gd name="connsiteY10" fmla="*/ 0 h 713232"/>
              <a:gd name="connsiteX11" fmla="*/ 0 w 372618"/>
              <a:gd name="connsiteY11" fmla="*/ 67055 h 713232"/>
              <a:gd name="connsiteX12" fmla="*/ 51054 w 372618"/>
              <a:gd name="connsiteY12" fmla="*/ 38861 h 713232"/>
              <a:gd name="connsiteX13" fmla="*/ 138683 w 372618"/>
              <a:gd name="connsiteY13" fmla="*/ 152400 h 713232"/>
              <a:gd name="connsiteX14" fmla="*/ 230885 w 372618"/>
              <a:gd name="connsiteY14" fmla="*/ 315467 h 713232"/>
              <a:gd name="connsiteX15" fmla="*/ 307085 w 372618"/>
              <a:gd name="connsiteY15" fmla="*/ 544067 h 713232"/>
              <a:gd name="connsiteX16" fmla="*/ 298704 w 372618"/>
              <a:gd name="connsiteY16" fmla="*/ 655320 h 713232"/>
              <a:gd name="connsiteX17" fmla="*/ 225552 w 372618"/>
              <a:gd name="connsiteY17" fmla="*/ 591312 h 713232"/>
              <a:gd name="connsiteX18" fmla="*/ 101345 w 372618"/>
              <a:gd name="connsiteY18" fmla="*/ 344423 h 713232"/>
              <a:gd name="connsiteX19" fmla="*/ 22859 w 372618"/>
              <a:gd name="connsiteY19" fmla="*/ 86868 h 713232"/>
              <a:gd name="connsiteX20" fmla="*/ 6095 w 372618"/>
              <a:gd name="connsiteY20" fmla="*/ 119633 h 7132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</a:cxnLst>
            <a:rect l="l" t="t" r="r" b="b"/>
            <a:pathLst>
              <a:path w="372618" h="713232">
                <a:moveTo>
                  <a:pt x="6095" y="119633"/>
                </a:moveTo>
                <a:lnTo>
                  <a:pt x="44195" y="277368"/>
                </a:lnTo>
                <a:lnTo>
                  <a:pt x="150876" y="520445"/>
                </a:lnTo>
                <a:lnTo>
                  <a:pt x="264414" y="688086"/>
                </a:lnTo>
                <a:lnTo>
                  <a:pt x="336804" y="713231"/>
                </a:lnTo>
                <a:lnTo>
                  <a:pt x="372617" y="638556"/>
                </a:lnTo>
                <a:lnTo>
                  <a:pt x="320040" y="439673"/>
                </a:lnTo>
                <a:lnTo>
                  <a:pt x="220980" y="214122"/>
                </a:lnTo>
                <a:lnTo>
                  <a:pt x="140207" y="73914"/>
                </a:lnTo>
                <a:lnTo>
                  <a:pt x="64007" y="761"/>
                </a:lnTo>
                <a:lnTo>
                  <a:pt x="4571" y="0"/>
                </a:lnTo>
                <a:lnTo>
                  <a:pt x="0" y="67055"/>
                </a:lnTo>
                <a:lnTo>
                  <a:pt x="51054" y="38861"/>
                </a:lnTo>
                <a:lnTo>
                  <a:pt x="138683" y="152400"/>
                </a:lnTo>
                <a:lnTo>
                  <a:pt x="230885" y="315467"/>
                </a:lnTo>
                <a:lnTo>
                  <a:pt x="307085" y="544067"/>
                </a:lnTo>
                <a:lnTo>
                  <a:pt x="298704" y="655320"/>
                </a:lnTo>
                <a:lnTo>
                  <a:pt x="225552" y="591312"/>
                </a:lnTo>
                <a:lnTo>
                  <a:pt x="101345" y="344423"/>
                </a:lnTo>
                <a:lnTo>
                  <a:pt x="22859" y="86868"/>
                </a:lnTo>
                <a:lnTo>
                  <a:pt x="6095" y="119633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7778623" y="263525"/>
            <a:ext cx="681990" cy="1480566"/>
          </a:xfrm>
          <a:custGeom>
            <a:avLst/>
            <a:gdLst>
              <a:gd name="connsiteX0" fmla="*/ 0 w 681990"/>
              <a:gd name="connsiteY0" fmla="*/ 0 h 1480566"/>
              <a:gd name="connsiteX1" fmla="*/ 667512 w 681990"/>
              <a:gd name="connsiteY1" fmla="*/ 1480566 h 1480566"/>
              <a:gd name="connsiteX2" fmla="*/ 681990 w 681990"/>
              <a:gd name="connsiteY2" fmla="*/ 1394460 h 1480566"/>
              <a:gd name="connsiteX3" fmla="*/ 41909 w 681990"/>
              <a:gd name="connsiteY3" fmla="*/ 1524 h 1480566"/>
              <a:gd name="connsiteX4" fmla="*/ 0 w 681990"/>
              <a:gd name="connsiteY4" fmla="*/ 0 h 14805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1990" h="1480566">
                <a:moveTo>
                  <a:pt x="0" y="0"/>
                </a:moveTo>
                <a:lnTo>
                  <a:pt x="667512" y="1480566"/>
                </a:lnTo>
                <a:lnTo>
                  <a:pt x="681990" y="1394460"/>
                </a:lnTo>
                <a:lnTo>
                  <a:pt x="41909" y="1524"/>
                </a:lnTo>
                <a:lnTo>
                  <a:pt x="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7729093" y="38734"/>
            <a:ext cx="1169669" cy="2086356"/>
          </a:xfrm>
          <a:custGeom>
            <a:avLst/>
            <a:gdLst>
              <a:gd name="connsiteX0" fmla="*/ 749045 w 1169669"/>
              <a:gd name="connsiteY0" fmla="*/ 1773174 h 2086356"/>
              <a:gd name="connsiteX1" fmla="*/ 816864 w 1169669"/>
              <a:gd name="connsiteY1" fmla="*/ 1674875 h 2086356"/>
              <a:gd name="connsiteX2" fmla="*/ 998219 w 1169669"/>
              <a:gd name="connsiteY2" fmla="*/ 1597914 h 2086356"/>
              <a:gd name="connsiteX3" fmla="*/ 877823 w 1169669"/>
              <a:gd name="connsiteY3" fmla="*/ 1577340 h 2086356"/>
              <a:gd name="connsiteX4" fmla="*/ 750569 w 1169669"/>
              <a:gd name="connsiteY4" fmla="*/ 1638300 h 2086356"/>
              <a:gd name="connsiteX5" fmla="*/ 823721 w 1169669"/>
              <a:gd name="connsiteY5" fmla="*/ 1558290 h 2086356"/>
              <a:gd name="connsiteX6" fmla="*/ 973835 w 1169669"/>
              <a:gd name="connsiteY6" fmla="*/ 1500378 h 2086356"/>
              <a:gd name="connsiteX7" fmla="*/ 323088 w 1169669"/>
              <a:gd name="connsiteY7" fmla="*/ 64008 h 2086356"/>
              <a:gd name="connsiteX8" fmla="*/ 132588 w 1169669"/>
              <a:gd name="connsiteY8" fmla="*/ 60198 h 2086356"/>
              <a:gd name="connsiteX9" fmla="*/ 0 w 1169669"/>
              <a:gd name="connsiteY9" fmla="*/ 96012 h 2086356"/>
              <a:gd name="connsiteX10" fmla="*/ 128015 w 1169669"/>
              <a:gd name="connsiteY10" fmla="*/ 0 h 2086356"/>
              <a:gd name="connsiteX11" fmla="*/ 361950 w 1169669"/>
              <a:gd name="connsiteY11" fmla="*/ 19050 h 2086356"/>
              <a:gd name="connsiteX12" fmla="*/ 1120139 w 1169669"/>
              <a:gd name="connsiteY12" fmla="*/ 1684781 h 2086356"/>
              <a:gd name="connsiteX13" fmla="*/ 1098041 w 1169669"/>
              <a:gd name="connsiteY13" fmla="*/ 1844040 h 2086356"/>
              <a:gd name="connsiteX14" fmla="*/ 1169669 w 1169669"/>
              <a:gd name="connsiteY14" fmla="*/ 2086356 h 2086356"/>
              <a:gd name="connsiteX15" fmla="*/ 1097279 w 1169669"/>
              <a:gd name="connsiteY15" fmla="*/ 2084831 h 2086356"/>
              <a:gd name="connsiteX16" fmla="*/ 1112519 w 1169669"/>
              <a:gd name="connsiteY16" fmla="*/ 2030729 h 2086356"/>
              <a:gd name="connsiteX17" fmla="*/ 1060703 w 1169669"/>
              <a:gd name="connsiteY17" fmla="*/ 1868424 h 2086356"/>
              <a:gd name="connsiteX18" fmla="*/ 959357 w 1169669"/>
              <a:gd name="connsiteY18" fmla="*/ 1897379 h 2086356"/>
              <a:gd name="connsiteX19" fmla="*/ 915162 w 1169669"/>
              <a:gd name="connsiteY19" fmla="*/ 1864613 h 2086356"/>
              <a:gd name="connsiteX20" fmla="*/ 1030223 w 1169669"/>
              <a:gd name="connsiteY20" fmla="*/ 1827275 h 2086356"/>
              <a:gd name="connsiteX21" fmla="*/ 979169 w 1169669"/>
              <a:gd name="connsiteY21" fmla="*/ 1789175 h 2086356"/>
              <a:gd name="connsiteX22" fmla="*/ 1040891 w 1169669"/>
              <a:gd name="connsiteY22" fmla="*/ 1739646 h 2086356"/>
              <a:gd name="connsiteX23" fmla="*/ 934973 w 1169669"/>
              <a:gd name="connsiteY23" fmla="*/ 1747266 h 2086356"/>
              <a:gd name="connsiteX24" fmla="*/ 976121 w 1169669"/>
              <a:gd name="connsiteY24" fmla="*/ 1677162 h 2086356"/>
              <a:gd name="connsiteX25" fmla="*/ 749045 w 1169669"/>
              <a:gd name="connsiteY25" fmla="*/ 1773174 h 2086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</a:cxnLst>
            <a:rect l="l" t="t" r="r" b="b"/>
            <a:pathLst>
              <a:path w="1169669" h="2086356">
                <a:moveTo>
                  <a:pt x="749045" y="1773174"/>
                </a:moveTo>
                <a:lnTo>
                  <a:pt x="816864" y="1674875"/>
                </a:lnTo>
                <a:lnTo>
                  <a:pt x="998219" y="1597914"/>
                </a:lnTo>
                <a:lnTo>
                  <a:pt x="877823" y="1577340"/>
                </a:lnTo>
                <a:lnTo>
                  <a:pt x="750569" y="1638300"/>
                </a:lnTo>
                <a:lnTo>
                  <a:pt x="823721" y="1558290"/>
                </a:lnTo>
                <a:lnTo>
                  <a:pt x="973835" y="1500378"/>
                </a:lnTo>
                <a:lnTo>
                  <a:pt x="323088" y="64008"/>
                </a:lnTo>
                <a:lnTo>
                  <a:pt x="132588" y="60198"/>
                </a:lnTo>
                <a:lnTo>
                  <a:pt x="0" y="96012"/>
                </a:lnTo>
                <a:lnTo>
                  <a:pt x="128015" y="0"/>
                </a:lnTo>
                <a:lnTo>
                  <a:pt x="361950" y="19050"/>
                </a:lnTo>
                <a:lnTo>
                  <a:pt x="1120139" y="1684781"/>
                </a:lnTo>
                <a:lnTo>
                  <a:pt x="1098041" y="1844040"/>
                </a:lnTo>
                <a:lnTo>
                  <a:pt x="1169669" y="2086356"/>
                </a:lnTo>
                <a:lnTo>
                  <a:pt x="1097279" y="2084831"/>
                </a:lnTo>
                <a:lnTo>
                  <a:pt x="1112519" y="2030729"/>
                </a:lnTo>
                <a:lnTo>
                  <a:pt x="1060703" y="1868424"/>
                </a:lnTo>
                <a:lnTo>
                  <a:pt x="959357" y="1897379"/>
                </a:lnTo>
                <a:lnTo>
                  <a:pt x="915162" y="1864613"/>
                </a:lnTo>
                <a:lnTo>
                  <a:pt x="1030223" y="1827275"/>
                </a:lnTo>
                <a:lnTo>
                  <a:pt x="979169" y="1789175"/>
                </a:lnTo>
                <a:lnTo>
                  <a:pt x="1040891" y="1739646"/>
                </a:lnTo>
                <a:lnTo>
                  <a:pt x="934973" y="1747266"/>
                </a:lnTo>
                <a:lnTo>
                  <a:pt x="976121" y="1677162"/>
                </a:lnTo>
                <a:lnTo>
                  <a:pt x="749045" y="177317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8398129" y="1446910"/>
            <a:ext cx="301752" cy="142494"/>
          </a:xfrm>
          <a:custGeom>
            <a:avLst/>
            <a:gdLst>
              <a:gd name="connsiteX0" fmla="*/ 29717 w 301752"/>
              <a:gd name="connsiteY0" fmla="*/ 142494 h 142494"/>
              <a:gd name="connsiteX1" fmla="*/ 102869 w 301752"/>
              <a:gd name="connsiteY1" fmla="*/ 70104 h 142494"/>
              <a:gd name="connsiteX2" fmla="*/ 301752 w 301752"/>
              <a:gd name="connsiteY2" fmla="*/ 28194 h 142494"/>
              <a:gd name="connsiteX3" fmla="*/ 285750 w 301752"/>
              <a:gd name="connsiteY3" fmla="*/ 0 h 142494"/>
              <a:gd name="connsiteX4" fmla="*/ 152400 w 301752"/>
              <a:gd name="connsiteY4" fmla="*/ 11430 h 142494"/>
              <a:gd name="connsiteX5" fmla="*/ 0 w 301752"/>
              <a:gd name="connsiteY5" fmla="*/ 106680 h 142494"/>
              <a:gd name="connsiteX6" fmla="*/ 29717 w 301752"/>
              <a:gd name="connsiteY6" fmla="*/ 142494 h 1424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1752" h="142494">
                <a:moveTo>
                  <a:pt x="29717" y="142494"/>
                </a:moveTo>
                <a:lnTo>
                  <a:pt x="102869" y="70104"/>
                </a:lnTo>
                <a:lnTo>
                  <a:pt x="301752" y="28194"/>
                </a:lnTo>
                <a:lnTo>
                  <a:pt x="285750" y="0"/>
                </a:lnTo>
                <a:lnTo>
                  <a:pt x="152400" y="11430"/>
                </a:lnTo>
                <a:lnTo>
                  <a:pt x="0" y="106680"/>
                </a:lnTo>
                <a:lnTo>
                  <a:pt x="29717" y="1424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8322703" y="1303655"/>
            <a:ext cx="319278" cy="154686"/>
          </a:xfrm>
          <a:custGeom>
            <a:avLst/>
            <a:gdLst>
              <a:gd name="connsiteX0" fmla="*/ 18288 w 319278"/>
              <a:gd name="connsiteY0" fmla="*/ 154686 h 154686"/>
              <a:gd name="connsiteX1" fmla="*/ 131826 w 319278"/>
              <a:gd name="connsiteY1" fmla="*/ 70104 h 154686"/>
              <a:gd name="connsiteX2" fmla="*/ 319278 w 319278"/>
              <a:gd name="connsiteY2" fmla="*/ 61722 h 154686"/>
              <a:gd name="connsiteX3" fmla="*/ 290321 w 319278"/>
              <a:gd name="connsiteY3" fmla="*/ 0 h 154686"/>
              <a:gd name="connsiteX4" fmla="*/ 136397 w 319278"/>
              <a:gd name="connsiteY4" fmla="*/ 32766 h 154686"/>
              <a:gd name="connsiteX5" fmla="*/ 0 w 319278"/>
              <a:gd name="connsiteY5" fmla="*/ 105918 h 154686"/>
              <a:gd name="connsiteX6" fmla="*/ 18288 w 319278"/>
              <a:gd name="connsiteY6" fmla="*/ 154686 h 15468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19278" h="154686">
                <a:moveTo>
                  <a:pt x="18288" y="154686"/>
                </a:moveTo>
                <a:lnTo>
                  <a:pt x="131826" y="70104"/>
                </a:lnTo>
                <a:lnTo>
                  <a:pt x="319278" y="61722"/>
                </a:lnTo>
                <a:lnTo>
                  <a:pt x="290321" y="0"/>
                </a:lnTo>
                <a:lnTo>
                  <a:pt x="136397" y="32766"/>
                </a:lnTo>
                <a:lnTo>
                  <a:pt x="0" y="105918"/>
                </a:lnTo>
                <a:lnTo>
                  <a:pt x="18288" y="154686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7891399" y="371729"/>
            <a:ext cx="329946" cy="147828"/>
          </a:xfrm>
          <a:custGeom>
            <a:avLst/>
            <a:gdLst>
              <a:gd name="connsiteX0" fmla="*/ 22097 w 329946"/>
              <a:gd name="connsiteY0" fmla="*/ 147828 h 147828"/>
              <a:gd name="connsiteX1" fmla="*/ 125730 w 329946"/>
              <a:gd name="connsiteY1" fmla="*/ 67818 h 147828"/>
              <a:gd name="connsiteX2" fmla="*/ 329945 w 329946"/>
              <a:gd name="connsiteY2" fmla="*/ 54863 h 147828"/>
              <a:gd name="connsiteX3" fmla="*/ 302514 w 329946"/>
              <a:gd name="connsiteY3" fmla="*/ 0 h 147828"/>
              <a:gd name="connsiteX4" fmla="*/ 121157 w 329946"/>
              <a:gd name="connsiteY4" fmla="*/ 25145 h 147828"/>
              <a:gd name="connsiteX5" fmla="*/ 0 w 329946"/>
              <a:gd name="connsiteY5" fmla="*/ 103632 h 147828"/>
              <a:gd name="connsiteX6" fmla="*/ 22097 w 329946"/>
              <a:gd name="connsiteY6" fmla="*/ 147828 h 1478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9946" h="147828">
                <a:moveTo>
                  <a:pt x="22097" y="147828"/>
                </a:moveTo>
                <a:lnTo>
                  <a:pt x="125730" y="67818"/>
                </a:lnTo>
                <a:lnTo>
                  <a:pt x="329945" y="54863"/>
                </a:lnTo>
                <a:lnTo>
                  <a:pt x="302514" y="0"/>
                </a:lnTo>
                <a:lnTo>
                  <a:pt x="121157" y="25145"/>
                </a:lnTo>
                <a:lnTo>
                  <a:pt x="0" y="103632"/>
                </a:lnTo>
                <a:lnTo>
                  <a:pt x="22097" y="14782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7839582" y="253619"/>
            <a:ext cx="325373" cy="150875"/>
          </a:xfrm>
          <a:custGeom>
            <a:avLst/>
            <a:gdLst>
              <a:gd name="connsiteX0" fmla="*/ 29718 w 325373"/>
              <a:gd name="connsiteY0" fmla="*/ 150875 h 150875"/>
              <a:gd name="connsiteX1" fmla="*/ 114300 w 325373"/>
              <a:gd name="connsiteY1" fmla="*/ 78486 h 150875"/>
              <a:gd name="connsiteX2" fmla="*/ 325374 w 325373"/>
              <a:gd name="connsiteY2" fmla="*/ 40386 h 150875"/>
              <a:gd name="connsiteX3" fmla="*/ 300228 w 325373"/>
              <a:gd name="connsiteY3" fmla="*/ 0 h 150875"/>
              <a:gd name="connsiteX4" fmla="*/ 87630 w 325373"/>
              <a:gd name="connsiteY4" fmla="*/ 41147 h 150875"/>
              <a:gd name="connsiteX5" fmla="*/ 0 w 325373"/>
              <a:gd name="connsiteY5" fmla="*/ 107441 h 150875"/>
              <a:gd name="connsiteX6" fmla="*/ 29718 w 325373"/>
              <a:gd name="connsiteY6" fmla="*/ 150875 h 1508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5373" h="150875">
                <a:moveTo>
                  <a:pt x="29718" y="150875"/>
                </a:moveTo>
                <a:lnTo>
                  <a:pt x="114300" y="78486"/>
                </a:lnTo>
                <a:lnTo>
                  <a:pt x="325374" y="40386"/>
                </a:lnTo>
                <a:lnTo>
                  <a:pt x="300228" y="0"/>
                </a:lnTo>
                <a:lnTo>
                  <a:pt x="87630" y="41147"/>
                </a:lnTo>
                <a:lnTo>
                  <a:pt x="0" y="107441"/>
                </a:lnTo>
                <a:lnTo>
                  <a:pt x="29718" y="15087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7713865" y="124079"/>
            <a:ext cx="102108" cy="167640"/>
          </a:xfrm>
          <a:custGeom>
            <a:avLst/>
            <a:gdLst>
              <a:gd name="connsiteX0" fmla="*/ 35052 w 102108"/>
              <a:gd name="connsiteY0" fmla="*/ 0 h 167640"/>
              <a:gd name="connsiteX1" fmla="*/ 102108 w 102108"/>
              <a:gd name="connsiteY1" fmla="*/ 152399 h 167640"/>
              <a:gd name="connsiteX2" fmla="*/ 67056 w 102108"/>
              <a:gd name="connsiteY2" fmla="*/ 167640 h 167640"/>
              <a:gd name="connsiteX3" fmla="*/ 0 w 102108"/>
              <a:gd name="connsiteY3" fmla="*/ 15239 h 167640"/>
              <a:gd name="connsiteX4" fmla="*/ 35052 w 102108"/>
              <a:gd name="connsiteY4" fmla="*/ 0 h 1676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2108" h="167640">
                <a:moveTo>
                  <a:pt x="35052" y="0"/>
                </a:moveTo>
                <a:lnTo>
                  <a:pt x="102108" y="152399"/>
                </a:lnTo>
                <a:lnTo>
                  <a:pt x="67056" y="167640"/>
                </a:lnTo>
                <a:lnTo>
                  <a:pt x="0" y="15239"/>
                </a:lnTo>
                <a:lnTo>
                  <a:pt x="3505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35300" y="292100"/>
            <a:ext cx="3124200" cy="5842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311400" y="6311900"/>
            <a:ext cx="3052118" cy="21505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zh-CN" altLang="en-US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计算机学院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研究生课程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高级软件工程</a:t>
            </a:r>
          </a:p>
        </p:txBody>
      </p:sp>
      <p:sp>
        <p:nvSpPr>
          <p:cNvPr id="41" name="TextBox 1"/>
          <p:cNvSpPr txBox="1"/>
          <p:nvPr/>
        </p:nvSpPr>
        <p:spPr>
          <a:xfrm>
            <a:off x="8026400" y="6273800"/>
            <a:ext cx="482600" cy="24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/>
            </a:pPr>
            <a:r>
              <a:rPr lang="en-US" altLang="zh-CN" sz="13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14/58</a:t>
            </a:r>
          </a:p>
        </p:txBody>
      </p:sp>
      <p:sp>
        <p:nvSpPr>
          <p:cNvPr id="42" name="TextBox 1"/>
          <p:cNvSpPr txBox="1"/>
          <p:nvPr/>
        </p:nvSpPr>
        <p:spPr>
          <a:xfrm>
            <a:off x="469900" y="381000"/>
            <a:ext cx="7569200" cy="533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200"/>
              </a:lnSpc>
              <a:tabLst>
                <a:tab pos="457200" algn="l"/>
                <a:tab pos="914400" algn="l"/>
                <a:tab pos="1143000" algn="l"/>
                <a:tab pos="2578100" algn="l"/>
              </a:tabLst>
            </a:pPr>
            <a:r>
              <a:rPr lang="en-US" altLang="zh-CN" dirty="0"/>
              <a:t>				</a:t>
            </a:r>
            <a:r>
              <a:rPr lang="en-US" altLang="zh-CN" sz="4002" b="1" dirty="0">
                <a:solidFill>
                  <a:srgbClr val="3D00EA"/>
                </a:solidFill>
                <a:latin typeface="å¾®è½¯éé»" pitchFamily="18" charset="0"/>
                <a:cs typeface="å¾®è½¯éé»" pitchFamily="18" charset="0"/>
              </a:rPr>
              <a:t>软件复用成本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6200"/>
              </a:lnSpc>
              <a:tabLst>
                <a:tab pos="457200" algn="l"/>
                <a:tab pos="914400" algn="l"/>
                <a:tab pos="1143000" algn="l"/>
                <a:tab pos="2578100" algn="l"/>
              </a:tabLst>
            </a:pPr>
            <a:r>
              <a:rPr lang="en-US" altLang="zh-CN" sz="40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40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40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软件复用本身需要额外代价</a:t>
            </a:r>
          </a:p>
          <a:p>
            <a:pPr>
              <a:lnSpc>
                <a:spcPts val="3700"/>
              </a:lnSpc>
              <a:tabLst>
                <a:tab pos="457200" algn="l"/>
                <a:tab pos="914400" algn="l"/>
                <a:tab pos="1143000" algn="l"/>
                <a:tab pos="2578100" algn="l"/>
              </a:tabLst>
            </a:pPr>
            <a:r>
              <a:rPr lang="en-US" altLang="zh-CN" dirty="0"/>
              <a:t>	</a:t>
            </a:r>
            <a:r>
              <a:rPr lang="en-US" altLang="zh-CN" sz="25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5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5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开发可复用构件的增加成本</a:t>
            </a:r>
          </a:p>
          <a:p>
            <a:pPr>
              <a:lnSpc>
                <a:spcPts val="3100"/>
              </a:lnSpc>
              <a:tabLst>
                <a:tab pos="457200" algn="l"/>
                <a:tab pos="914400" algn="l"/>
                <a:tab pos="1143000" algn="l"/>
                <a:tab pos="2578100" algn="l"/>
              </a:tabLst>
            </a:pPr>
            <a:r>
              <a:rPr lang="en-US" altLang="zh-CN" dirty="0"/>
              <a:t>		</a:t>
            </a:r>
            <a:r>
              <a:rPr lang="en-US" altLang="zh-CN" sz="21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21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00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通常创建和维护一个可复用构件的成本是在单个工程中</a:t>
            </a:r>
          </a:p>
          <a:p>
            <a:pPr>
              <a:lnSpc>
                <a:spcPts val="2300"/>
              </a:lnSpc>
              <a:tabLst>
                <a:tab pos="457200" algn="l"/>
                <a:tab pos="914400" algn="l"/>
                <a:tab pos="1143000" algn="l"/>
                <a:tab pos="2578100" algn="l"/>
              </a:tabLst>
            </a:pPr>
            <a:r>
              <a:rPr lang="en-US" altLang="zh-CN" dirty="0"/>
              <a:t>			</a:t>
            </a:r>
            <a:r>
              <a:rPr lang="en-US" altLang="zh-CN" sz="2100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实现同样功能模块成本的</a:t>
            </a:r>
            <a:r>
              <a:rPr lang="en-US" altLang="zh-CN" sz="2100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1.5-3</a:t>
            </a:r>
            <a:r>
              <a:rPr lang="en-US" altLang="zh-CN" sz="2100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倍</a:t>
            </a:r>
          </a:p>
          <a:p>
            <a:pPr>
              <a:lnSpc>
                <a:spcPts val="3700"/>
              </a:lnSpc>
              <a:tabLst>
                <a:tab pos="457200" algn="l"/>
                <a:tab pos="914400" algn="l"/>
                <a:tab pos="1143000" algn="l"/>
                <a:tab pos="2578100" algn="l"/>
              </a:tabLst>
            </a:pPr>
            <a:r>
              <a:rPr lang="en-US" altLang="zh-CN" dirty="0"/>
              <a:t>	</a:t>
            </a:r>
            <a:r>
              <a:rPr lang="en-US" altLang="zh-CN" sz="25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5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5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建立和维护构件库的成本</a:t>
            </a:r>
          </a:p>
          <a:p>
            <a:pPr>
              <a:lnSpc>
                <a:spcPts val="3700"/>
              </a:lnSpc>
              <a:tabLst>
                <a:tab pos="457200" algn="l"/>
                <a:tab pos="914400" algn="l"/>
                <a:tab pos="1143000" algn="l"/>
                <a:tab pos="2578100" algn="l"/>
              </a:tabLst>
            </a:pPr>
            <a:r>
              <a:rPr lang="en-US" altLang="zh-CN" dirty="0"/>
              <a:t>	</a:t>
            </a:r>
            <a:r>
              <a:rPr lang="en-US" altLang="zh-CN" sz="25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5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5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复用构件本身也需要成本</a:t>
            </a:r>
          </a:p>
          <a:p>
            <a:pPr>
              <a:lnSpc>
                <a:spcPts val="3100"/>
              </a:lnSpc>
              <a:tabLst>
                <a:tab pos="457200" algn="l"/>
                <a:tab pos="914400" algn="l"/>
                <a:tab pos="1143000" algn="l"/>
                <a:tab pos="2578100" algn="l"/>
              </a:tabLst>
            </a:pPr>
            <a:r>
              <a:rPr lang="en-US" altLang="zh-CN" dirty="0"/>
              <a:t>		</a:t>
            </a:r>
            <a:r>
              <a:rPr lang="en-US" altLang="zh-CN" sz="21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21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00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通常开发软件系统时复用一个构件的成本大约是开发与</a:t>
            </a:r>
          </a:p>
          <a:p>
            <a:pPr>
              <a:lnSpc>
                <a:spcPts val="2000"/>
              </a:lnSpc>
              <a:tabLst>
                <a:tab pos="457200" algn="l"/>
                <a:tab pos="914400" algn="l"/>
                <a:tab pos="1143000" algn="l"/>
                <a:tab pos="2578100" algn="l"/>
              </a:tabLst>
            </a:pPr>
            <a:r>
              <a:rPr lang="en-US" altLang="zh-CN" dirty="0"/>
              <a:t>			</a:t>
            </a:r>
            <a:r>
              <a:rPr lang="en-US" altLang="zh-CN" sz="2100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其功能等价的模块的成本的四分之一</a:t>
            </a:r>
          </a:p>
          <a:p>
            <a:pPr>
              <a:lnSpc>
                <a:spcPts val="3300"/>
              </a:lnSpc>
              <a:tabLst>
                <a:tab pos="457200" algn="l"/>
                <a:tab pos="914400" algn="l"/>
                <a:tab pos="1143000" algn="l"/>
                <a:tab pos="2578100" algn="l"/>
              </a:tabLst>
            </a:pPr>
            <a:r>
              <a:rPr lang="en-US" altLang="zh-CN" dirty="0"/>
              <a:t>		</a:t>
            </a:r>
            <a:r>
              <a:rPr lang="en-US" altLang="zh-CN" sz="21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21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00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因此一个可复用构件通常要被复用</a:t>
            </a:r>
            <a:r>
              <a:rPr lang="en-US" altLang="zh-CN" sz="2100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3-5</a:t>
            </a:r>
            <a:r>
              <a:rPr lang="en-US" altLang="zh-CN" sz="2100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次才能收回其初</a:t>
            </a:r>
          </a:p>
          <a:p>
            <a:pPr>
              <a:lnSpc>
                <a:spcPts val="2200"/>
              </a:lnSpc>
              <a:tabLst>
                <a:tab pos="457200" algn="l"/>
                <a:tab pos="914400" algn="l"/>
                <a:tab pos="1143000" algn="l"/>
                <a:tab pos="2578100" algn="l"/>
              </a:tabLst>
            </a:pPr>
            <a:r>
              <a:rPr lang="en-US" altLang="zh-CN" dirty="0"/>
              <a:t>			</a:t>
            </a:r>
            <a:r>
              <a:rPr lang="en-US" altLang="zh-CN" sz="2100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期开发的成本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19199" y="68453"/>
            <a:ext cx="1137666" cy="2030730"/>
          </a:xfrm>
          <a:custGeom>
            <a:avLst/>
            <a:gdLst>
              <a:gd name="connsiteX0" fmla="*/ 355092 w 1137666"/>
              <a:gd name="connsiteY0" fmla="*/ 12954 h 2030730"/>
              <a:gd name="connsiteX1" fmla="*/ 114300 w 1137666"/>
              <a:gd name="connsiteY1" fmla="*/ 0 h 2030730"/>
              <a:gd name="connsiteX2" fmla="*/ 0 w 1137666"/>
              <a:gd name="connsiteY2" fmla="*/ 76200 h 2030730"/>
              <a:gd name="connsiteX3" fmla="*/ 752856 w 1137666"/>
              <a:gd name="connsiteY3" fmla="*/ 1716024 h 2030730"/>
              <a:gd name="connsiteX4" fmla="*/ 940308 w 1137666"/>
              <a:gd name="connsiteY4" fmla="*/ 1858518 h 2030730"/>
              <a:gd name="connsiteX5" fmla="*/ 1095756 w 1137666"/>
              <a:gd name="connsiteY5" fmla="*/ 2030730 h 2030730"/>
              <a:gd name="connsiteX6" fmla="*/ 1137666 w 1137666"/>
              <a:gd name="connsiteY6" fmla="*/ 2026920 h 2030730"/>
              <a:gd name="connsiteX7" fmla="*/ 1078230 w 1137666"/>
              <a:gd name="connsiteY7" fmla="*/ 1796034 h 2030730"/>
              <a:gd name="connsiteX8" fmla="*/ 1092708 w 1137666"/>
              <a:gd name="connsiteY8" fmla="*/ 1657350 h 2030730"/>
              <a:gd name="connsiteX9" fmla="*/ 355092 w 1137666"/>
              <a:gd name="connsiteY9" fmla="*/ 12954 h 20307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7666" h="2030730">
                <a:moveTo>
                  <a:pt x="355092" y="12954"/>
                </a:moveTo>
                <a:lnTo>
                  <a:pt x="114300" y="0"/>
                </a:lnTo>
                <a:lnTo>
                  <a:pt x="0" y="76200"/>
                </a:lnTo>
                <a:lnTo>
                  <a:pt x="752856" y="1716024"/>
                </a:lnTo>
                <a:lnTo>
                  <a:pt x="940308" y="1858518"/>
                </a:lnTo>
                <a:lnTo>
                  <a:pt x="1095756" y="2030730"/>
                </a:lnTo>
                <a:lnTo>
                  <a:pt x="1137666" y="2026920"/>
                </a:lnTo>
                <a:lnTo>
                  <a:pt x="1078230" y="1796034"/>
                </a:lnTo>
                <a:lnTo>
                  <a:pt x="1092708" y="1657350"/>
                </a:lnTo>
                <a:lnTo>
                  <a:pt x="355092" y="12954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814437" y="110363"/>
            <a:ext cx="1130046" cy="2042922"/>
          </a:xfrm>
          <a:custGeom>
            <a:avLst/>
            <a:gdLst>
              <a:gd name="connsiteX0" fmla="*/ 0 w 1130046"/>
              <a:gd name="connsiteY0" fmla="*/ 61722 h 2042922"/>
              <a:gd name="connsiteX1" fmla="*/ 757428 w 1130046"/>
              <a:gd name="connsiteY1" fmla="*/ 1720596 h 2042922"/>
              <a:gd name="connsiteX2" fmla="*/ 923543 w 1130046"/>
              <a:gd name="connsiteY2" fmla="*/ 1845564 h 2042922"/>
              <a:gd name="connsiteX3" fmla="*/ 1086612 w 1130046"/>
              <a:gd name="connsiteY3" fmla="*/ 2035301 h 2042922"/>
              <a:gd name="connsiteX4" fmla="*/ 1130045 w 1130046"/>
              <a:gd name="connsiteY4" fmla="*/ 2042922 h 2042922"/>
              <a:gd name="connsiteX5" fmla="*/ 1061466 w 1130046"/>
              <a:gd name="connsiteY5" fmla="*/ 1804416 h 2042922"/>
              <a:gd name="connsiteX6" fmla="*/ 1084326 w 1130046"/>
              <a:gd name="connsiteY6" fmla="*/ 1650492 h 2042922"/>
              <a:gd name="connsiteX7" fmla="*/ 342900 w 1130046"/>
              <a:gd name="connsiteY7" fmla="*/ 10668 h 2042922"/>
              <a:gd name="connsiteX8" fmla="*/ 115061 w 1130046"/>
              <a:gd name="connsiteY8" fmla="*/ 0 h 2042922"/>
              <a:gd name="connsiteX9" fmla="*/ 0 w 1130046"/>
              <a:gd name="connsiteY9" fmla="*/ 61722 h 2042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0046" h="2042922">
                <a:moveTo>
                  <a:pt x="0" y="61722"/>
                </a:moveTo>
                <a:lnTo>
                  <a:pt x="757428" y="1720596"/>
                </a:lnTo>
                <a:lnTo>
                  <a:pt x="923543" y="1845564"/>
                </a:lnTo>
                <a:lnTo>
                  <a:pt x="1086612" y="2035301"/>
                </a:lnTo>
                <a:lnTo>
                  <a:pt x="1130045" y="2042922"/>
                </a:lnTo>
                <a:lnTo>
                  <a:pt x="1061466" y="1804416"/>
                </a:lnTo>
                <a:lnTo>
                  <a:pt x="1084326" y="1650492"/>
                </a:lnTo>
                <a:lnTo>
                  <a:pt x="342900" y="10668"/>
                </a:lnTo>
                <a:lnTo>
                  <a:pt x="115061" y="0"/>
                </a:lnTo>
                <a:lnTo>
                  <a:pt x="0" y="61722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7867027" y="229996"/>
            <a:ext cx="972312" cy="1530096"/>
          </a:xfrm>
          <a:custGeom>
            <a:avLst/>
            <a:gdLst>
              <a:gd name="connsiteX0" fmla="*/ 662940 w 972312"/>
              <a:gd name="connsiteY0" fmla="*/ 1530096 h 1530096"/>
              <a:gd name="connsiteX1" fmla="*/ 797814 w 972312"/>
              <a:gd name="connsiteY1" fmla="*/ 1415034 h 1530096"/>
              <a:gd name="connsiteX2" fmla="*/ 972312 w 972312"/>
              <a:gd name="connsiteY2" fmla="*/ 1394460 h 1530096"/>
              <a:gd name="connsiteX3" fmla="*/ 340614 w 972312"/>
              <a:gd name="connsiteY3" fmla="*/ 0 h 1530096"/>
              <a:gd name="connsiteX4" fmla="*/ 89916 w 972312"/>
              <a:gd name="connsiteY4" fmla="*/ 32766 h 1530096"/>
              <a:gd name="connsiteX5" fmla="*/ 0 w 972312"/>
              <a:gd name="connsiteY5" fmla="*/ 75438 h 1530096"/>
              <a:gd name="connsiteX6" fmla="*/ 662940 w 972312"/>
              <a:gd name="connsiteY6" fmla="*/ 1530096 h 15300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972312" h="1530096">
                <a:moveTo>
                  <a:pt x="662940" y="1530096"/>
                </a:moveTo>
                <a:lnTo>
                  <a:pt x="797814" y="1415034"/>
                </a:lnTo>
                <a:lnTo>
                  <a:pt x="972312" y="1394460"/>
                </a:lnTo>
                <a:lnTo>
                  <a:pt x="340614" y="0"/>
                </a:lnTo>
                <a:lnTo>
                  <a:pt x="89916" y="32766"/>
                </a:lnTo>
                <a:lnTo>
                  <a:pt x="0" y="75438"/>
                </a:lnTo>
                <a:lnTo>
                  <a:pt x="662940" y="1530096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38239" y="5563235"/>
            <a:ext cx="1728978" cy="1030224"/>
          </a:xfrm>
          <a:custGeom>
            <a:avLst/>
            <a:gdLst>
              <a:gd name="connsiteX0" fmla="*/ 1260348 w 1728978"/>
              <a:gd name="connsiteY0" fmla="*/ 999744 h 1030224"/>
              <a:gd name="connsiteX1" fmla="*/ 1127760 w 1728978"/>
              <a:gd name="connsiteY1" fmla="*/ 877823 h 1030224"/>
              <a:gd name="connsiteX2" fmla="*/ 1057656 w 1728978"/>
              <a:gd name="connsiteY2" fmla="*/ 377951 h 1030224"/>
              <a:gd name="connsiteX3" fmla="*/ 1699260 w 1728978"/>
              <a:gd name="connsiteY3" fmla="*/ 261365 h 1030224"/>
              <a:gd name="connsiteX4" fmla="*/ 1728978 w 1728978"/>
              <a:gd name="connsiteY4" fmla="*/ 160781 h 1030224"/>
              <a:gd name="connsiteX5" fmla="*/ 1667256 w 1728978"/>
              <a:gd name="connsiteY5" fmla="*/ 79247 h 1030224"/>
              <a:gd name="connsiteX6" fmla="*/ 1013459 w 1728978"/>
              <a:gd name="connsiteY6" fmla="*/ 166877 h 1030224"/>
              <a:gd name="connsiteX7" fmla="*/ 968501 w 1728978"/>
              <a:gd name="connsiteY7" fmla="*/ 25145 h 1030224"/>
              <a:gd name="connsiteX8" fmla="*/ 861822 w 1728978"/>
              <a:gd name="connsiteY8" fmla="*/ 0 h 1030224"/>
              <a:gd name="connsiteX9" fmla="*/ 761238 w 1728978"/>
              <a:gd name="connsiteY9" fmla="*/ 22097 h 1030224"/>
              <a:gd name="connsiteX10" fmla="*/ 705612 w 1728978"/>
              <a:gd name="connsiteY10" fmla="*/ 83819 h 1030224"/>
              <a:gd name="connsiteX11" fmla="*/ 744474 w 1728978"/>
              <a:gd name="connsiteY11" fmla="*/ 225551 h 1030224"/>
              <a:gd name="connsiteX12" fmla="*/ 524256 w 1728978"/>
              <a:gd name="connsiteY12" fmla="*/ 349757 h 1030224"/>
              <a:gd name="connsiteX13" fmla="*/ 781050 w 1728978"/>
              <a:gd name="connsiteY13" fmla="*/ 374903 h 1030224"/>
              <a:gd name="connsiteX14" fmla="*/ 883158 w 1728978"/>
              <a:gd name="connsiteY14" fmla="*/ 705612 h 1030224"/>
              <a:gd name="connsiteX15" fmla="*/ 112014 w 1728978"/>
              <a:gd name="connsiteY15" fmla="*/ 371856 h 1030224"/>
              <a:gd name="connsiteX16" fmla="*/ 36576 w 1728978"/>
              <a:gd name="connsiteY16" fmla="*/ 403859 h 1030224"/>
              <a:gd name="connsiteX17" fmla="*/ 0 w 1728978"/>
              <a:gd name="connsiteY17" fmla="*/ 504444 h 1030224"/>
              <a:gd name="connsiteX18" fmla="*/ 44196 w 1728978"/>
              <a:gd name="connsiteY18" fmla="*/ 617981 h 1030224"/>
              <a:gd name="connsiteX19" fmla="*/ 904494 w 1728978"/>
              <a:gd name="connsiteY19" fmla="*/ 1021841 h 1030224"/>
              <a:gd name="connsiteX20" fmla="*/ 1094994 w 1728978"/>
              <a:gd name="connsiteY20" fmla="*/ 996696 h 1030224"/>
              <a:gd name="connsiteX21" fmla="*/ 1247394 w 1728978"/>
              <a:gd name="connsiteY21" fmla="*/ 1030223 h 1030224"/>
              <a:gd name="connsiteX22" fmla="*/ 1260348 w 1728978"/>
              <a:gd name="connsiteY22" fmla="*/ 999744 h 10302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</a:cxnLst>
            <a:rect l="l" t="t" r="r" b="b"/>
            <a:pathLst>
              <a:path w="1728978" h="1030224">
                <a:moveTo>
                  <a:pt x="1260348" y="999744"/>
                </a:moveTo>
                <a:lnTo>
                  <a:pt x="1127760" y="877823"/>
                </a:lnTo>
                <a:lnTo>
                  <a:pt x="1057656" y="377951"/>
                </a:lnTo>
                <a:lnTo>
                  <a:pt x="1699260" y="261365"/>
                </a:lnTo>
                <a:lnTo>
                  <a:pt x="1728978" y="160781"/>
                </a:lnTo>
                <a:lnTo>
                  <a:pt x="1667256" y="79247"/>
                </a:lnTo>
                <a:lnTo>
                  <a:pt x="1013459" y="166877"/>
                </a:lnTo>
                <a:lnTo>
                  <a:pt x="968501" y="25145"/>
                </a:lnTo>
                <a:lnTo>
                  <a:pt x="861822" y="0"/>
                </a:lnTo>
                <a:lnTo>
                  <a:pt x="761238" y="22097"/>
                </a:lnTo>
                <a:lnTo>
                  <a:pt x="705612" y="83819"/>
                </a:lnTo>
                <a:lnTo>
                  <a:pt x="744474" y="225551"/>
                </a:lnTo>
                <a:lnTo>
                  <a:pt x="524256" y="349757"/>
                </a:lnTo>
                <a:lnTo>
                  <a:pt x="781050" y="374903"/>
                </a:lnTo>
                <a:lnTo>
                  <a:pt x="883158" y="705612"/>
                </a:lnTo>
                <a:lnTo>
                  <a:pt x="112014" y="371856"/>
                </a:lnTo>
                <a:lnTo>
                  <a:pt x="36576" y="403859"/>
                </a:lnTo>
                <a:lnTo>
                  <a:pt x="0" y="504444"/>
                </a:lnTo>
                <a:lnTo>
                  <a:pt x="44196" y="617981"/>
                </a:lnTo>
                <a:lnTo>
                  <a:pt x="904494" y="1021841"/>
                </a:lnTo>
                <a:lnTo>
                  <a:pt x="1094994" y="996696"/>
                </a:lnTo>
                <a:lnTo>
                  <a:pt x="1247394" y="1030223"/>
                </a:lnTo>
                <a:lnTo>
                  <a:pt x="1260348" y="999744"/>
                </a:lnTo>
              </a:path>
            </a:pathLst>
          </a:custGeom>
          <a:solidFill>
            <a:srgbClr val="F9F9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1623199" y="5685155"/>
            <a:ext cx="112776" cy="204978"/>
          </a:xfrm>
          <a:custGeom>
            <a:avLst/>
            <a:gdLst>
              <a:gd name="connsiteX0" fmla="*/ 0 w 112776"/>
              <a:gd name="connsiteY0" fmla="*/ 5334 h 204978"/>
              <a:gd name="connsiteX1" fmla="*/ 94488 w 112776"/>
              <a:gd name="connsiteY1" fmla="*/ 0 h 204978"/>
              <a:gd name="connsiteX2" fmla="*/ 112776 w 112776"/>
              <a:gd name="connsiteY2" fmla="*/ 185165 h 204978"/>
              <a:gd name="connsiteX3" fmla="*/ 6095 w 112776"/>
              <a:gd name="connsiteY3" fmla="*/ 204977 h 204978"/>
              <a:gd name="connsiteX4" fmla="*/ 0 w 112776"/>
              <a:gd name="connsiteY4" fmla="*/ 5334 h 20497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2776" h="204978">
                <a:moveTo>
                  <a:pt x="0" y="5334"/>
                </a:moveTo>
                <a:lnTo>
                  <a:pt x="94488" y="0"/>
                </a:lnTo>
                <a:lnTo>
                  <a:pt x="112776" y="185165"/>
                </a:lnTo>
                <a:lnTo>
                  <a:pt x="6095" y="204977"/>
                </a:lnTo>
                <a:lnTo>
                  <a:pt x="0" y="5334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32143" y="5989955"/>
            <a:ext cx="1257300" cy="650747"/>
          </a:xfrm>
          <a:custGeom>
            <a:avLst/>
            <a:gdLst>
              <a:gd name="connsiteX0" fmla="*/ 108966 w 1257300"/>
              <a:gd name="connsiteY0" fmla="*/ 0 h 650747"/>
              <a:gd name="connsiteX1" fmla="*/ 1055370 w 1257300"/>
              <a:gd name="connsiteY1" fmla="*/ 411479 h 650747"/>
              <a:gd name="connsiteX2" fmla="*/ 1132332 w 1257300"/>
              <a:gd name="connsiteY2" fmla="*/ 505967 h 650747"/>
              <a:gd name="connsiteX3" fmla="*/ 1257300 w 1257300"/>
              <a:gd name="connsiteY3" fmla="*/ 627887 h 650747"/>
              <a:gd name="connsiteX4" fmla="*/ 1240536 w 1257300"/>
              <a:gd name="connsiteY4" fmla="*/ 650748 h 650747"/>
              <a:gd name="connsiteX5" fmla="*/ 1070610 w 1257300"/>
              <a:gd name="connsiteY5" fmla="*/ 624077 h 650747"/>
              <a:gd name="connsiteX6" fmla="*/ 907542 w 1257300"/>
              <a:gd name="connsiteY6" fmla="*/ 643127 h 650747"/>
              <a:gd name="connsiteX7" fmla="*/ 33528 w 1257300"/>
              <a:gd name="connsiteY7" fmla="*/ 236220 h 650747"/>
              <a:gd name="connsiteX8" fmla="*/ 0 w 1257300"/>
              <a:gd name="connsiteY8" fmla="*/ 118871 h 650747"/>
              <a:gd name="connsiteX9" fmla="*/ 36576 w 1257300"/>
              <a:gd name="connsiteY9" fmla="*/ 25146 h 650747"/>
              <a:gd name="connsiteX10" fmla="*/ 108966 w 1257300"/>
              <a:gd name="connsiteY10" fmla="*/ 0 h 6507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1257300" h="650747">
                <a:moveTo>
                  <a:pt x="108966" y="0"/>
                </a:moveTo>
                <a:lnTo>
                  <a:pt x="1055370" y="411479"/>
                </a:lnTo>
                <a:lnTo>
                  <a:pt x="1132332" y="505967"/>
                </a:lnTo>
                <a:lnTo>
                  <a:pt x="1257300" y="627887"/>
                </a:lnTo>
                <a:lnTo>
                  <a:pt x="1240536" y="650748"/>
                </a:lnTo>
                <a:lnTo>
                  <a:pt x="1070610" y="624077"/>
                </a:lnTo>
                <a:lnTo>
                  <a:pt x="907542" y="643127"/>
                </a:lnTo>
                <a:lnTo>
                  <a:pt x="33528" y="236220"/>
                </a:lnTo>
                <a:lnTo>
                  <a:pt x="0" y="118871"/>
                </a:lnTo>
                <a:lnTo>
                  <a:pt x="36576" y="25146"/>
                </a:lnTo>
                <a:lnTo>
                  <a:pt x="108966" y="0"/>
                </a:ln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05117" y="6044057"/>
            <a:ext cx="833628" cy="593598"/>
          </a:xfrm>
          <a:custGeom>
            <a:avLst/>
            <a:gdLst>
              <a:gd name="connsiteX0" fmla="*/ 0 w 833628"/>
              <a:gd name="connsiteY0" fmla="*/ 258317 h 593598"/>
              <a:gd name="connsiteX1" fmla="*/ 733044 w 833628"/>
              <a:gd name="connsiteY1" fmla="*/ 593598 h 593598"/>
              <a:gd name="connsiteX2" fmla="*/ 745998 w 833628"/>
              <a:gd name="connsiteY2" fmla="*/ 424433 h 593598"/>
              <a:gd name="connsiteX3" fmla="*/ 833628 w 833628"/>
              <a:gd name="connsiteY3" fmla="*/ 335279 h 593598"/>
              <a:gd name="connsiteX4" fmla="*/ 62484 w 833628"/>
              <a:gd name="connsiteY4" fmla="*/ 0 h 593598"/>
              <a:gd name="connsiteX5" fmla="*/ 0 w 833628"/>
              <a:gd name="connsiteY5" fmla="*/ 100583 h 593598"/>
              <a:gd name="connsiteX6" fmla="*/ 0 w 833628"/>
              <a:gd name="connsiteY6" fmla="*/ 258317 h 5935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833628" h="593598">
                <a:moveTo>
                  <a:pt x="0" y="258317"/>
                </a:moveTo>
                <a:lnTo>
                  <a:pt x="733044" y="593598"/>
                </a:lnTo>
                <a:lnTo>
                  <a:pt x="745998" y="424433"/>
                </a:lnTo>
                <a:lnTo>
                  <a:pt x="833628" y="335279"/>
                </a:lnTo>
                <a:lnTo>
                  <a:pt x="62484" y="0"/>
                </a:lnTo>
                <a:lnTo>
                  <a:pt x="0" y="100583"/>
                </a:lnTo>
                <a:lnTo>
                  <a:pt x="0" y="258317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770521" y="5605907"/>
            <a:ext cx="214122" cy="192023"/>
          </a:xfrm>
          <a:custGeom>
            <a:avLst/>
            <a:gdLst>
              <a:gd name="connsiteX0" fmla="*/ 0 w 214122"/>
              <a:gd name="connsiteY0" fmla="*/ 22097 h 192023"/>
              <a:gd name="connsiteX1" fmla="*/ 125730 w 214122"/>
              <a:gd name="connsiteY1" fmla="*/ 0 h 192023"/>
              <a:gd name="connsiteX2" fmla="*/ 197358 w 214122"/>
              <a:gd name="connsiteY2" fmla="*/ 28194 h 192023"/>
              <a:gd name="connsiteX3" fmla="*/ 214122 w 214122"/>
              <a:gd name="connsiteY3" fmla="*/ 110489 h 192023"/>
              <a:gd name="connsiteX4" fmla="*/ 128777 w 214122"/>
              <a:gd name="connsiteY4" fmla="*/ 116585 h 192023"/>
              <a:gd name="connsiteX5" fmla="*/ 25145 w 214122"/>
              <a:gd name="connsiteY5" fmla="*/ 192023 h 192023"/>
              <a:gd name="connsiteX6" fmla="*/ 0 w 214122"/>
              <a:gd name="connsiteY6" fmla="*/ 22097 h 1920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214122" h="192023">
                <a:moveTo>
                  <a:pt x="0" y="22097"/>
                </a:moveTo>
                <a:lnTo>
                  <a:pt x="125730" y="0"/>
                </a:lnTo>
                <a:lnTo>
                  <a:pt x="197358" y="28194"/>
                </a:lnTo>
                <a:lnTo>
                  <a:pt x="214122" y="110489"/>
                </a:lnTo>
                <a:lnTo>
                  <a:pt x="128777" y="116585"/>
                </a:lnTo>
                <a:lnTo>
                  <a:pt x="25145" y="192023"/>
                </a:lnTo>
                <a:lnTo>
                  <a:pt x="0" y="22097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1018171" y="6607175"/>
            <a:ext cx="120396" cy="178307"/>
          </a:xfrm>
          <a:custGeom>
            <a:avLst/>
            <a:gdLst>
              <a:gd name="connsiteX0" fmla="*/ 120396 w 120396"/>
              <a:gd name="connsiteY0" fmla="*/ 3809 h 178307"/>
              <a:gd name="connsiteX1" fmla="*/ 120396 w 120396"/>
              <a:gd name="connsiteY1" fmla="*/ 178307 h 178307"/>
              <a:gd name="connsiteX2" fmla="*/ 0 w 120396"/>
              <a:gd name="connsiteY2" fmla="*/ 6857 h 178307"/>
              <a:gd name="connsiteX3" fmla="*/ 57150 w 120396"/>
              <a:gd name="connsiteY3" fmla="*/ 0 h 178307"/>
              <a:gd name="connsiteX4" fmla="*/ 120396 w 120396"/>
              <a:gd name="connsiteY4" fmla="*/ 3809 h 1783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6" h="178307">
                <a:moveTo>
                  <a:pt x="120396" y="3809"/>
                </a:moveTo>
                <a:lnTo>
                  <a:pt x="120396" y="178307"/>
                </a:lnTo>
                <a:lnTo>
                  <a:pt x="0" y="6857"/>
                </a:lnTo>
                <a:lnTo>
                  <a:pt x="57150" y="0"/>
                </a:lnTo>
                <a:lnTo>
                  <a:pt x="120396" y="3809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800239" y="5724779"/>
            <a:ext cx="307086" cy="608076"/>
          </a:xfrm>
          <a:custGeom>
            <a:avLst/>
            <a:gdLst>
              <a:gd name="connsiteX0" fmla="*/ 0 w 307086"/>
              <a:gd name="connsiteY0" fmla="*/ 64008 h 608076"/>
              <a:gd name="connsiteX1" fmla="*/ 69341 w 307086"/>
              <a:gd name="connsiteY1" fmla="*/ 0 h 608076"/>
              <a:gd name="connsiteX2" fmla="*/ 184403 w 307086"/>
              <a:gd name="connsiteY2" fmla="*/ 4572 h 608076"/>
              <a:gd name="connsiteX3" fmla="*/ 307086 w 307086"/>
              <a:gd name="connsiteY3" fmla="*/ 608076 h 608076"/>
              <a:gd name="connsiteX4" fmla="*/ 221741 w 307086"/>
              <a:gd name="connsiteY4" fmla="*/ 573023 h 608076"/>
              <a:gd name="connsiteX5" fmla="*/ 121158 w 307086"/>
              <a:gd name="connsiteY5" fmla="*/ 538734 h 608076"/>
              <a:gd name="connsiteX6" fmla="*/ 0 w 307086"/>
              <a:gd name="connsiteY6" fmla="*/ 64008 h 6080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7086" h="608076">
                <a:moveTo>
                  <a:pt x="0" y="64008"/>
                </a:moveTo>
                <a:lnTo>
                  <a:pt x="69341" y="0"/>
                </a:lnTo>
                <a:lnTo>
                  <a:pt x="184403" y="4572"/>
                </a:lnTo>
                <a:lnTo>
                  <a:pt x="307086" y="608076"/>
                </a:lnTo>
                <a:lnTo>
                  <a:pt x="221741" y="573023"/>
                </a:lnTo>
                <a:lnTo>
                  <a:pt x="121158" y="538734"/>
                </a:lnTo>
                <a:lnTo>
                  <a:pt x="0" y="64008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1060843" y="5698109"/>
            <a:ext cx="577596" cy="275843"/>
          </a:xfrm>
          <a:custGeom>
            <a:avLst/>
            <a:gdLst>
              <a:gd name="connsiteX0" fmla="*/ 549402 w 577596"/>
              <a:gd name="connsiteY0" fmla="*/ 0 h 275843"/>
              <a:gd name="connsiteX1" fmla="*/ 0 w 577596"/>
              <a:gd name="connsiteY1" fmla="*/ 83819 h 275843"/>
              <a:gd name="connsiteX2" fmla="*/ 22098 w 577596"/>
              <a:gd name="connsiteY2" fmla="*/ 275843 h 275843"/>
              <a:gd name="connsiteX3" fmla="*/ 567690 w 577596"/>
              <a:gd name="connsiteY3" fmla="*/ 188213 h 275843"/>
              <a:gd name="connsiteX4" fmla="*/ 577596 w 577596"/>
              <a:gd name="connsiteY4" fmla="*/ 33527 h 275843"/>
              <a:gd name="connsiteX5" fmla="*/ 549402 w 577596"/>
              <a:gd name="connsiteY5" fmla="*/ 0 h 2758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577596" h="275843">
                <a:moveTo>
                  <a:pt x="549402" y="0"/>
                </a:moveTo>
                <a:lnTo>
                  <a:pt x="0" y="83819"/>
                </a:lnTo>
                <a:lnTo>
                  <a:pt x="22098" y="275843"/>
                </a:lnTo>
                <a:lnTo>
                  <a:pt x="567690" y="188213"/>
                </a:lnTo>
                <a:lnTo>
                  <a:pt x="577596" y="33527"/>
                </a:lnTo>
                <a:lnTo>
                  <a:pt x="549402" y="0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551065" y="5861177"/>
            <a:ext cx="247650" cy="106679"/>
          </a:xfrm>
          <a:custGeom>
            <a:avLst/>
            <a:gdLst>
              <a:gd name="connsiteX0" fmla="*/ 216408 w 247650"/>
              <a:gd name="connsiteY0" fmla="*/ 0 h 106679"/>
              <a:gd name="connsiteX1" fmla="*/ 0 w 247650"/>
              <a:gd name="connsiteY1" fmla="*/ 61721 h 106679"/>
              <a:gd name="connsiteX2" fmla="*/ 247650 w 247650"/>
              <a:gd name="connsiteY2" fmla="*/ 106679 h 106679"/>
              <a:gd name="connsiteX3" fmla="*/ 216408 w 247650"/>
              <a:gd name="connsiteY3" fmla="*/ 0 h 106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7650" h="106679">
                <a:moveTo>
                  <a:pt x="216408" y="0"/>
                </a:moveTo>
                <a:lnTo>
                  <a:pt x="0" y="61721"/>
                </a:lnTo>
                <a:lnTo>
                  <a:pt x="247650" y="106679"/>
                </a:lnTo>
                <a:lnTo>
                  <a:pt x="216408" y="0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792619" y="5692775"/>
            <a:ext cx="249174" cy="138684"/>
          </a:xfrm>
          <a:custGeom>
            <a:avLst/>
            <a:gdLst>
              <a:gd name="connsiteX0" fmla="*/ 0 w 249174"/>
              <a:gd name="connsiteY0" fmla="*/ 84582 h 138684"/>
              <a:gd name="connsiteX1" fmla="*/ 90677 w 249174"/>
              <a:gd name="connsiteY1" fmla="*/ 8382 h 138684"/>
              <a:gd name="connsiteX2" fmla="*/ 169925 w 249174"/>
              <a:gd name="connsiteY2" fmla="*/ 0 h 138684"/>
              <a:gd name="connsiteX3" fmla="*/ 232410 w 249174"/>
              <a:gd name="connsiteY3" fmla="*/ 21335 h 138684"/>
              <a:gd name="connsiteX4" fmla="*/ 249174 w 249174"/>
              <a:gd name="connsiteY4" fmla="*/ 72390 h 138684"/>
              <a:gd name="connsiteX5" fmla="*/ 133350 w 249174"/>
              <a:gd name="connsiteY5" fmla="*/ 53340 h 138684"/>
              <a:gd name="connsiteX6" fmla="*/ 58674 w 249174"/>
              <a:gd name="connsiteY6" fmla="*/ 80010 h 138684"/>
              <a:gd name="connsiteX7" fmla="*/ 10668 w 249174"/>
              <a:gd name="connsiteY7" fmla="*/ 138684 h 138684"/>
              <a:gd name="connsiteX8" fmla="*/ 0 w 249174"/>
              <a:gd name="connsiteY8" fmla="*/ 84582 h 1386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49174" h="138684">
                <a:moveTo>
                  <a:pt x="0" y="84582"/>
                </a:moveTo>
                <a:lnTo>
                  <a:pt x="90677" y="8382"/>
                </a:lnTo>
                <a:lnTo>
                  <a:pt x="169925" y="0"/>
                </a:lnTo>
                <a:lnTo>
                  <a:pt x="232410" y="21335"/>
                </a:lnTo>
                <a:lnTo>
                  <a:pt x="249174" y="72390"/>
                </a:lnTo>
                <a:lnTo>
                  <a:pt x="133350" y="53340"/>
                </a:lnTo>
                <a:lnTo>
                  <a:pt x="58674" y="80010"/>
                </a:lnTo>
                <a:lnTo>
                  <a:pt x="10668" y="138684"/>
                </a:lnTo>
                <a:lnTo>
                  <a:pt x="0" y="8458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1009789" y="6566027"/>
            <a:ext cx="182880" cy="211073"/>
          </a:xfrm>
          <a:custGeom>
            <a:avLst/>
            <a:gdLst>
              <a:gd name="connsiteX0" fmla="*/ 0 w 182880"/>
              <a:gd name="connsiteY0" fmla="*/ 32004 h 211073"/>
              <a:gd name="connsiteX1" fmla="*/ 127253 w 182880"/>
              <a:gd name="connsiteY1" fmla="*/ 211073 h 211073"/>
              <a:gd name="connsiteX2" fmla="*/ 182880 w 182880"/>
              <a:gd name="connsiteY2" fmla="*/ 199643 h 211073"/>
              <a:gd name="connsiteX3" fmla="*/ 177546 w 182880"/>
              <a:gd name="connsiteY3" fmla="*/ 13716 h 211073"/>
              <a:gd name="connsiteX4" fmla="*/ 131825 w 182880"/>
              <a:gd name="connsiteY4" fmla="*/ 0 h 211073"/>
              <a:gd name="connsiteX5" fmla="*/ 142494 w 182880"/>
              <a:gd name="connsiteY5" fmla="*/ 156209 h 211073"/>
              <a:gd name="connsiteX6" fmla="*/ 56388 w 182880"/>
              <a:gd name="connsiteY6" fmla="*/ 3047 h 211073"/>
              <a:gd name="connsiteX7" fmla="*/ 0 w 182880"/>
              <a:gd name="connsiteY7" fmla="*/ 32004 h 2110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82880" h="211073">
                <a:moveTo>
                  <a:pt x="0" y="32004"/>
                </a:moveTo>
                <a:lnTo>
                  <a:pt x="127253" y="211073"/>
                </a:lnTo>
                <a:lnTo>
                  <a:pt x="182880" y="199643"/>
                </a:lnTo>
                <a:lnTo>
                  <a:pt x="177546" y="13716"/>
                </a:lnTo>
                <a:lnTo>
                  <a:pt x="131825" y="0"/>
                </a:lnTo>
                <a:lnTo>
                  <a:pt x="142494" y="156209"/>
                </a:lnTo>
                <a:lnTo>
                  <a:pt x="56388" y="3047"/>
                </a:lnTo>
                <a:lnTo>
                  <a:pt x="0" y="3200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1594243" y="5653151"/>
            <a:ext cx="68580" cy="185928"/>
          </a:xfrm>
          <a:custGeom>
            <a:avLst/>
            <a:gdLst>
              <a:gd name="connsiteX0" fmla="*/ 0 w 68580"/>
              <a:gd name="connsiteY0" fmla="*/ 15240 h 185928"/>
              <a:gd name="connsiteX1" fmla="*/ 28194 w 68580"/>
              <a:gd name="connsiteY1" fmla="*/ 73914 h 185928"/>
              <a:gd name="connsiteX2" fmla="*/ 34289 w 68580"/>
              <a:gd name="connsiteY2" fmla="*/ 122682 h 185928"/>
              <a:gd name="connsiteX3" fmla="*/ 21336 w 68580"/>
              <a:gd name="connsiteY3" fmla="*/ 185927 h 185928"/>
              <a:gd name="connsiteX4" fmla="*/ 63245 w 68580"/>
              <a:gd name="connsiteY4" fmla="*/ 174497 h 185928"/>
              <a:gd name="connsiteX5" fmla="*/ 68579 w 68580"/>
              <a:gd name="connsiteY5" fmla="*/ 92202 h 185928"/>
              <a:gd name="connsiteX6" fmla="*/ 36576 w 68580"/>
              <a:gd name="connsiteY6" fmla="*/ 0 h 185928"/>
              <a:gd name="connsiteX7" fmla="*/ 0 w 68580"/>
              <a:gd name="connsiteY7" fmla="*/ 15240 h 1859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8580" h="185928">
                <a:moveTo>
                  <a:pt x="0" y="15240"/>
                </a:moveTo>
                <a:lnTo>
                  <a:pt x="28194" y="73914"/>
                </a:lnTo>
                <a:lnTo>
                  <a:pt x="34289" y="122682"/>
                </a:lnTo>
                <a:lnTo>
                  <a:pt x="21336" y="185927"/>
                </a:lnTo>
                <a:lnTo>
                  <a:pt x="63245" y="174497"/>
                </a:lnTo>
                <a:lnTo>
                  <a:pt x="68579" y="92202"/>
                </a:lnTo>
                <a:lnTo>
                  <a:pt x="36576" y="0"/>
                </a:lnTo>
                <a:lnTo>
                  <a:pt x="0" y="1524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121297" y="5922899"/>
            <a:ext cx="944117" cy="397002"/>
          </a:xfrm>
          <a:custGeom>
            <a:avLst/>
            <a:gdLst>
              <a:gd name="connsiteX0" fmla="*/ 79248 w 944117"/>
              <a:gd name="connsiteY0" fmla="*/ 0 h 397002"/>
              <a:gd name="connsiteX1" fmla="*/ 944117 w 944117"/>
              <a:gd name="connsiteY1" fmla="*/ 389382 h 397002"/>
              <a:gd name="connsiteX2" fmla="*/ 854201 w 944117"/>
              <a:gd name="connsiteY2" fmla="*/ 397002 h 397002"/>
              <a:gd name="connsiteX3" fmla="*/ 0 w 944117"/>
              <a:gd name="connsiteY3" fmla="*/ 22097 h 397002"/>
              <a:gd name="connsiteX4" fmla="*/ 79248 w 944117"/>
              <a:gd name="connsiteY4" fmla="*/ 0 h 39700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44117" h="397002">
                <a:moveTo>
                  <a:pt x="79248" y="0"/>
                </a:moveTo>
                <a:lnTo>
                  <a:pt x="944117" y="389382"/>
                </a:lnTo>
                <a:lnTo>
                  <a:pt x="854201" y="397002"/>
                </a:lnTo>
                <a:lnTo>
                  <a:pt x="0" y="22097"/>
                </a:lnTo>
                <a:lnTo>
                  <a:pt x="7924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413143" y="6167501"/>
            <a:ext cx="387096" cy="235457"/>
          </a:xfrm>
          <a:custGeom>
            <a:avLst/>
            <a:gdLst>
              <a:gd name="connsiteX0" fmla="*/ 11430 w 387096"/>
              <a:gd name="connsiteY0" fmla="*/ 27432 h 235457"/>
              <a:gd name="connsiteX1" fmla="*/ 126492 w 387096"/>
              <a:gd name="connsiteY1" fmla="*/ 52577 h 235457"/>
              <a:gd name="connsiteX2" fmla="*/ 256794 w 387096"/>
              <a:gd name="connsiteY2" fmla="*/ 108965 h 235457"/>
              <a:gd name="connsiteX3" fmla="*/ 348996 w 387096"/>
              <a:gd name="connsiteY3" fmla="*/ 192785 h 235457"/>
              <a:gd name="connsiteX4" fmla="*/ 258318 w 387096"/>
              <a:gd name="connsiteY4" fmla="*/ 182879 h 235457"/>
              <a:gd name="connsiteX5" fmla="*/ 110490 w 387096"/>
              <a:gd name="connsiteY5" fmla="*/ 115823 h 235457"/>
              <a:gd name="connsiteX6" fmla="*/ 39624 w 387096"/>
              <a:gd name="connsiteY6" fmla="*/ 64007 h 235457"/>
              <a:gd name="connsiteX7" fmla="*/ 84582 w 387096"/>
              <a:gd name="connsiteY7" fmla="*/ 129539 h 235457"/>
              <a:gd name="connsiteX8" fmla="*/ 215646 w 387096"/>
              <a:gd name="connsiteY8" fmla="*/ 214883 h 235457"/>
              <a:gd name="connsiteX9" fmla="*/ 369570 w 387096"/>
              <a:gd name="connsiteY9" fmla="*/ 235457 h 235457"/>
              <a:gd name="connsiteX10" fmla="*/ 387096 w 387096"/>
              <a:gd name="connsiteY10" fmla="*/ 178307 h 235457"/>
              <a:gd name="connsiteX11" fmla="*/ 312420 w 387096"/>
              <a:gd name="connsiteY11" fmla="*/ 95250 h 235457"/>
              <a:gd name="connsiteX12" fmla="*/ 134874 w 387096"/>
              <a:gd name="connsiteY12" fmla="*/ 13715 h 235457"/>
              <a:gd name="connsiteX13" fmla="*/ 0 w 387096"/>
              <a:gd name="connsiteY13" fmla="*/ 0 h 235457"/>
              <a:gd name="connsiteX14" fmla="*/ 11430 w 387096"/>
              <a:gd name="connsiteY14" fmla="*/ 27432 h 23545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7096" h="235457">
                <a:moveTo>
                  <a:pt x="11430" y="27432"/>
                </a:moveTo>
                <a:lnTo>
                  <a:pt x="126492" y="52577"/>
                </a:lnTo>
                <a:lnTo>
                  <a:pt x="256794" y="108965"/>
                </a:lnTo>
                <a:lnTo>
                  <a:pt x="348996" y="192785"/>
                </a:lnTo>
                <a:lnTo>
                  <a:pt x="258318" y="182879"/>
                </a:lnTo>
                <a:lnTo>
                  <a:pt x="110490" y="115823"/>
                </a:lnTo>
                <a:lnTo>
                  <a:pt x="39624" y="64007"/>
                </a:lnTo>
                <a:lnTo>
                  <a:pt x="84582" y="129539"/>
                </a:lnTo>
                <a:lnTo>
                  <a:pt x="215646" y="214883"/>
                </a:lnTo>
                <a:lnTo>
                  <a:pt x="369570" y="235457"/>
                </a:lnTo>
                <a:lnTo>
                  <a:pt x="387096" y="178307"/>
                </a:lnTo>
                <a:lnTo>
                  <a:pt x="312420" y="95250"/>
                </a:lnTo>
                <a:lnTo>
                  <a:pt x="134874" y="13715"/>
                </a:lnTo>
                <a:lnTo>
                  <a:pt x="0" y="0"/>
                </a:lnTo>
                <a:lnTo>
                  <a:pt x="11430" y="2743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897775" y="5840603"/>
            <a:ext cx="169164" cy="377951"/>
          </a:xfrm>
          <a:custGeom>
            <a:avLst/>
            <a:gdLst>
              <a:gd name="connsiteX0" fmla="*/ 19050 w 169164"/>
              <a:gd name="connsiteY0" fmla="*/ 0 h 377951"/>
              <a:gd name="connsiteX1" fmla="*/ 72389 w 169164"/>
              <a:gd name="connsiteY1" fmla="*/ 19811 h 377951"/>
              <a:gd name="connsiteX2" fmla="*/ 63246 w 169164"/>
              <a:gd name="connsiteY2" fmla="*/ 151637 h 377951"/>
              <a:gd name="connsiteX3" fmla="*/ 83819 w 169164"/>
              <a:gd name="connsiteY3" fmla="*/ 258317 h 377951"/>
              <a:gd name="connsiteX4" fmla="*/ 169164 w 169164"/>
              <a:gd name="connsiteY4" fmla="*/ 356615 h 377951"/>
              <a:gd name="connsiteX5" fmla="*/ 76961 w 169164"/>
              <a:gd name="connsiteY5" fmla="*/ 377951 h 377951"/>
              <a:gd name="connsiteX6" fmla="*/ 23622 w 169164"/>
              <a:gd name="connsiteY6" fmla="*/ 272033 h 377951"/>
              <a:gd name="connsiteX7" fmla="*/ 0 w 169164"/>
              <a:gd name="connsiteY7" fmla="*/ 44957 h 377951"/>
              <a:gd name="connsiteX8" fmla="*/ 19050 w 169164"/>
              <a:gd name="connsiteY8" fmla="*/ 0 h 3779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69164" h="377951">
                <a:moveTo>
                  <a:pt x="19050" y="0"/>
                </a:moveTo>
                <a:lnTo>
                  <a:pt x="72389" y="19811"/>
                </a:lnTo>
                <a:lnTo>
                  <a:pt x="63246" y="151637"/>
                </a:lnTo>
                <a:lnTo>
                  <a:pt x="83819" y="258317"/>
                </a:lnTo>
                <a:lnTo>
                  <a:pt x="169164" y="356615"/>
                </a:lnTo>
                <a:lnTo>
                  <a:pt x="76961" y="377951"/>
                </a:lnTo>
                <a:lnTo>
                  <a:pt x="23622" y="272033"/>
                </a:lnTo>
                <a:lnTo>
                  <a:pt x="0" y="44957"/>
                </a:lnTo>
                <a:lnTo>
                  <a:pt x="1905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1062367" y="6425057"/>
            <a:ext cx="118872" cy="137922"/>
          </a:xfrm>
          <a:custGeom>
            <a:avLst/>
            <a:gdLst>
              <a:gd name="connsiteX0" fmla="*/ 87630 w 118872"/>
              <a:gd name="connsiteY0" fmla="*/ 0 h 137922"/>
              <a:gd name="connsiteX1" fmla="*/ 32004 w 118872"/>
              <a:gd name="connsiteY1" fmla="*/ 52578 h 137922"/>
              <a:gd name="connsiteX2" fmla="*/ 0 w 118872"/>
              <a:gd name="connsiteY2" fmla="*/ 137922 h 137922"/>
              <a:gd name="connsiteX3" fmla="*/ 64008 w 118872"/>
              <a:gd name="connsiteY3" fmla="*/ 127253 h 137922"/>
              <a:gd name="connsiteX4" fmla="*/ 82296 w 118872"/>
              <a:gd name="connsiteY4" fmla="*/ 67055 h 137922"/>
              <a:gd name="connsiteX5" fmla="*/ 118872 w 118872"/>
              <a:gd name="connsiteY5" fmla="*/ 21335 h 137922"/>
              <a:gd name="connsiteX6" fmla="*/ 87630 w 118872"/>
              <a:gd name="connsiteY6" fmla="*/ 0 h 137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18872" h="137922">
                <a:moveTo>
                  <a:pt x="87630" y="0"/>
                </a:moveTo>
                <a:lnTo>
                  <a:pt x="32004" y="52578"/>
                </a:lnTo>
                <a:lnTo>
                  <a:pt x="0" y="137922"/>
                </a:lnTo>
                <a:lnTo>
                  <a:pt x="64008" y="127253"/>
                </a:lnTo>
                <a:lnTo>
                  <a:pt x="82296" y="67055"/>
                </a:lnTo>
                <a:lnTo>
                  <a:pt x="118872" y="21335"/>
                </a:lnTo>
                <a:lnTo>
                  <a:pt x="8763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8521" y="5916803"/>
            <a:ext cx="1336548" cy="698754"/>
          </a:xfrm>
          <a:custGeom>
            <a:avLst/>
            <a:gdLst>
              <a:gd name="connsiteX0" fmla="*/ 123444 w 1336548"/>
              <a:gd name="connsiteY0" fmla="*/ 0 h 698754"/>
              <a:gd name="connsiteX1" fmla="*/ 50292 w 1336548"/>
              <a:gd name="connsiteY1" fmla="*/ 41147 h 698754"/>
              <a:gd name="connsiteX2" fmla="*/ 0 w 1336548"/>
              <a:gd name="connsiteY2" fmla="*/ 165353 h 698754"/>
              <a:gd name="connsiteX3" fmla="*/ 53339 w 1336548"/>
              <a:gd name="connsiteY3" fmla="*/ 284225 h 698754"/>
              <a:gd name="connsiteX4" fmla="*/ 938022 w 1336548"/>
              <a:gd name="connsiteY4" fmla="*/ 688085 h 698754"/>
              <a:gd name="connsiteX5" fmla="*/ 1128522 w 1336548"/>
              <a:gd name="connsiteY5" fmla="*/ 662940 h 698754"/>
              <a:gd name="connsiteX6" fmla="*/ 1282446 w 1336548"/>
              <a:gd name="connsiteY6" fmla="*/ 698753 h 698754"/>
              <a:gd name="connsiteX7" fmla="*/ 1336548 w 1336548"/>
              <a:gd name="connsiteY7" fmla="*/ 641603 h 698754"/>
              <a:gd name="connsiteX8" fmla="*/ 1191768 w 1336548"/>
              <a:gd name="connsiteY8" fmla="*/ 527303 h 698754"/>
              <a:gd name="connsiteX9" fmla="*/ 1133094 w 1336548"/>
              <a:gd name="connsiteY9" fmla="*/ 406145 h 698754"/>
              <a:gd name="connsiteX10" fmla="*/ 1086612 w 1336548"/>
              <a:gd name="connsiteY10" fmla="*/ 418337 h 698754"/>
              <a:gd name="connsiteX11" fmla="*/ 1142238 w 1336548"/>
              <a:gd name="connsiteY11" fmla="*/ 527303 h 698754"/>
              <a:gd name="connsiteX12" fmla="*/ 1252728 w 1336548"/>
              <a:gd name="connsiteY12" fmla="*/ 643128 h 698754"/>
              <a:gd name="connsiteX13" fmla="*/ 1121664 w 1336548"/>
              <a:gd name="connsiteY13" fmla="*/ 624840 h 698754"/>
              <a:gd name="connsiteX14" fmla="*/ 967740 w 1336548"/>
              <a:gd name="connsiteY14" fmla="*/ 646176 h 698754"/>
              <a:gd name="connsiteX15" fmla="*/ 995934 w 1336548"/>
              <a:gd name="connsiteY15" fmla="*/ 515873 h 698754"/>
              <a:gd name="connsiteX16" fmla="*/ 1062228 w 1336548"/>
              <a:gd name="connsiteY16" fmla="*/ 427481 h 698754"/>
              <a:gd name="connsiteX17" fmla="*/ 985266 w 1336548"/>
              <a:gd name="connsiteY17" fmla="*/ 438150 h 698754"/>
              <a:gd name="connsiteX18" fmla="*/ 924306 w 1336548"/>
              <a:gd name="connsiteY18" fmla="*/ 522731 h 698754"/>
              <a:gd name="connsiteX19" fmla="*/ 903732 w 1336548"/>
              <a:gd name="connsiteY19" fmla="*/ 627888 h 698754"/>
              <a:gd name="connsiteX20" fmla="*/ 84582 w 1336548"/>
              <a:gd name="connsiteY20" fmla="*/ 246125 h 698754"/>
              <a:gd name="connsiteX21" fmla="*/ 63246 w 1336548"/>
              <a:gd name="connsiteY21" fmla="*/ 170687 h 698754"/>
              <a:gd name="connsiteX22" fmla="*/ 81533 w 1336548"/>
              <a:gd name="connsiteY22" fmla="*/ 75437 h 698754"/>
              <a:gd name="connsiteX23" fmla="*/ 172212 w 1336548"/>
              <a:gd name="connsiteY23" fmla="*/ 0 h 698754"/>
              <a:gd name="connsiteX24" fmla="*/ 123444 w 1336548"/>
              <a:gd name="connsiteY24" fmla="*/ 0 h 69875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</a:cxnLst>
            <a:rect l="l" t="t" r="r" b="b"/>
            <a:pathLst>
              <a:path w="1336548" h="698754">
                <a:moveTo>
                  <a:pt x="123444" y="0"/>
                </a:moveTo>
                <a:lnTo>
                  <a:pt x="50292" y="41147"/>
                </a:lnTo>
                <a:lnTo>
                  <a:pt x="0" y="165353"/>
                </a:lnTo>
                <a:lnTo>
                  <a:pt x="53339" y="284225"/>
                </a:lnTo>
                <a:lnTo>
                  <a:pt x="938022" y="688085"/>
                </a:lnTo>
                <a:lnTo>
                  <a:pt x="1128522" y="662940"/>
                </a:lnTo>
                <a:lnTo>
                  <a:pt x="1282446" y="698753"/>
                </a:lnTo>
                <a:lnTo>
                  <a:pt x="1336548" y="641603"/>
                </a:lnTo>
                <a:lnTo>
                  <a:pt x="1191768" y="527303"/>
                </a:lnTo>
                <a:lnTo>
                  <a:pt x="1133094" y="406145"/>
                </a:lnTo>
                <a:lnTo>
                  <a:pt x="1086612" y="418337"/>
                </a:lnTo>
                <a:lnTo>
                  <a:pt x="1142238" y="527303"/>
                </a:lnTo>
                <a:lnTo>
                  <a:pt x="1252728" y="643128"/>
                </a:lnTo>
                <a:lnTo>
                  <a:pt x="1121664" y="624840"/>
                </a:lnTo>
                <a:lnTo>
                  <a:pt x="967740" y="646176"/>
                </a:lnTo>
                <a:lnTo>
                  <a:pt x="995934" y="515873"/>
                </a:lnTo>
                <a:lnTo>
                  <a:pt x="1062228" y="427481"/>
                </a:lnTo>
                <a:lnTo>
                  <a:pt x="985266" y="438150"/>
                </a:lnTo>
                <a:lnTo>
                  <a:pt x="924306" y="522731"/>
                </a:lnTo>
                <a:lnTo>
                  <a:pt x="903732" y="627888"/>
                </a:lnTo>
                <a:lnTo>
                  <a:pt x="84582" y="246125"/>
                </a:lnTo>
                <a:lnTo>
                  <a:pt x="63246" y="170687"/>
                </a:lnTo>
                <a:lnTo>
                  <a:pt x="81533" y="75437"/>
                </a:lnTo>
                <a:lnTo>
                  <a:pt x="172212" y="0"/>
                </a:lnTo>
                <a:lnTo>
                  <a:pt x="123444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168541" y="5983859"/>
            <a:ext cx="127254" cy="265176"/>
          </a:xfrm>
          <a:custGeom>
            <a:avLst/>
            <a:gdLst>
              <a:gd name="connsiteX0" fmla="*/ 92202 w 127254"/>
              <a:gd name="connsiteY0" fmla="*/ 0 h 265176"/>
              <a:gd name="connsiteX1" fmla="*/ 15239 w 127254"/>
              <a:gd name="connsiteY1" fmla="*/ 83819 h 265176"/>
              <a:gd name="connsiteX2" fmla="*/ 0 w 127254"/>
              <a:gd name="connsiteY2" fmla="*/ 182117 h 265176"/>
              <a:gd name="connsiteX3" fmla="*/ 26670 w 127254"/>
              <a:gd name="connsiteY3" fmla="*/ 248411 h 265176"/>
              <a:gd name="connsiteX4" fmla="*/ 74676 w 127254"/>
              <a:gd name="connsiteY4" fmla="*/ 265175 h 265176"/>
              <a:gd name="connsiteX5" fmla="*/ 60197 w 127254"/>
              <a:gd name="connsiteY5" fmla="*/ 121919 h 265176"/>
              <a:gd name="connsiteX6" fmla="*/ 127254 w 127254"/>
              <a:gd name="connsiteY6" fmla="*/ 12953 h 265176"/>
              <a:gd name="connsiteX7" fmla="*/ 92202 w 127254"/>
              <a:gd name="connsiteY7" fmla="*/ 0 h 2651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27254" h="265176">
                <a:moveTo>
                  <a:pt x="92202" y="0"/>
                </a:moveTo>
                <a:lnTo>
                  <a:pt x="15239" y="83819"/>
                </a:lnTo>
                <a:lnTo>
                  <a:pt x="0" y="182117"/>
                </a:lnTo>
                <a:lnTo>
                  <a:pt x="26670" y="248411"/>
                </a:lnTo>
                <a:lnTo>
                  <a:pt x="74676" y="265175"/>
                </a:lnTo>
                <a:lnTo>
                  <a:pt x="60197" y="121919"/>
                </a:lnTo>
                <a:lnTo>
                  <a:pt x="127254" y="12953"/>
                </a:lnTo>
                <a:lnTo>
                  <a:pt x="9220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713371" y="5538851"/>
            <a:ext cx="511302" cy="943356"/>
          </a:xfrm>
          <a:custGeom>
            <a:avLst/>
            <a:gdLst>
              <a:gd name="connsiteX0" fmla="*/ 173736 w 511302"/>
              <a:gd name="connsiteY0" fmla="*/ 711708 h 943356"/>
              <a:gd name="connsiteX1" fmla="*/ 0 w 511302"/>
              <a:gd name="connsiteY1" fmla="*/ 98297 h 943356"/>
              <a:gd name="connsiteX2" fmla="*/ 64769 w 511302"/>
              <a:gd name="connsiteY2" fmla="*/ 30479 h 943356"/>
              <a:gd name="connsiteX3" fmla="*/ 204978 w 511302"/>
              <a:gd name="connsiteY3" fmla="*/ 0 h 943356"/>
              <a:gd name="connsiteX4" fmla="*/ 317753 w 511302"/>
              <a:gd name="connsiteY4" fmla="*/ 45720 h 943356"/>
              <a:gd name="connsiteX5" fmla="*/ 511302 w 511302"/>
              <a:gd name="connsiteY5" fmla="*/ 943356 h 943356"/>
              <a:gd name="connsiteX6" fmla="*/ 441960 w 511302"/>
              <a:gd name="connsiteY6" fmla="*/ 866394 h 943356"/>
              <a:gd name="connsiteX7" fmla="*/ 282702 w 511302"/>
              <a:gd name="connsiteY7" fmla="*/ 76961 h 943356"/>
              <a:gd name="connsiteX8" fmla="*/ 179832 w 511302"/>
              <a:gd name="connsiteY8" fmla="*/ 48767 h 943356"/>
              <a:gd name="connsiteX9" fmla="*/ 94487 w 511302"/>
              <a:gd name="connsiteY9" fmla="*/ 58673 h 943356"/>
              <a:gd name="connsiteX10" fmla="*/ 60198 w 511302"/>
              <a:gd name="connsiteY10" fmla="*/ 112014 h 943356"/>
              <a:gd name="connsiteX11" fmla="*/ 243839 w 511302"/>
              <a:gd name="connsiteY11" fmla="*/ 733806 h 943356"/>
              <a:gd name="connsiteX12" fmla="*/ 173736 w 511302"/>
              <a:gd name="connsiteY12" fmla="*/ 711708 h 943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511302" h="943356">
                <a:moveTo>
                  <a:pt x="173736" y="711708"/>
                </a:moveTo>
                <a:lnTo>
                  <a:pt x="0" y="98297"/>
                </a:lnTo>
                <a:lnTo>
                  <a:pt x="64769" y="30479"/>
                </a:lnTo>
                <a:lnTo>
                  <a:pt x="204978" y="0"/>
                </a:lnTo>
                <a:lnTo>
                  <a:pt x="317753" y="45720"/>
                </a:lnTo>
                <a:lnTo>
                  <a:pt x="511302" y="943356"/>
                </a:lnTo>
                <a:lnTo>
                  <a:pt x="441960" y="866394"/>
                </a:lnTo>
                <a:lnTo>
                  <a:pt x="282702" y="76961"/>
                </a:lnTo>
                <a:lnTo>
                  <a:pt x="179832" y="48767"/>
                </a:lnTo>
                <a:lnTo>
                  <a:pt x="94487" y="58673"/>
                </a:lnTo>
                <a:lnTo>
                  <a:pt x="60198" y="112014"/>
                </a:lnTo>
                <a:lnTo>
                  <a:pt x="243839" y="733806"/>
                </a:lnTo>
                <a:lnTo>
                  <a:pt x="173736" y="71170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918349" y="5793359"/>
            <a:ext cx="152400" cy="400050"/>
          </a:xfrm>
          <a:custGeom>
            <a:avLst/>
            <a:gdLst>
              <a:gd name="connsiteX0" fmla="*/ 0 w 152400"/>
              <a:gd name="connsiteY0" fmla="*/ 21335 h 400050"/>
              <a:gd name="connsiteX1" fmla="*/ 60197 w 152400"/>
              <a:gd name="connsiteY1" fmla="*/ 153923 h 400050"/>
              <a:gd name="connsiteX2" fmla="*/ 89153 w 152400"/>
              <a:gd name="connsiteY2" fmla="*/ 252221 h 400050"/>
              <a:gd name="connsiteX3" fmla="*/ 91439 w 152400"/>
              <a:gd name="connsiteY3" fmla="*/ 400050 h 400050"/>
              <a:gd name="connsiteX4" fmla="*/ 152400 w 152400"/>
              <a:gd name="connsiteY4" fmla="*/ 400050 h 400050"/>
              <a:gd name="connsiteX5" fmla="*/ 147828 w 152400"/>
              <a:gd name="connsiteY5" fmla="*/ 285750 h 400050"/>
              <a:gd name="connsiteX6" fmla="*/ 128016 w 152400"/>
              <a:gd name="connsiteY6" fmla="*/ 164591 h 400050"/>
              <a:gd name="connsiteX7" fmla="*/ 78486 w 152400"/>
              <a:gd name="connsiteY7" fmla="*/ 46482 h 400050"/>
              <a:gd name="connsiteX8" fmla="*/ 49530 w 152400"/>
              <a:gd name="connsiteY8" fmla="*/ 0 h 400050"/>
              <a:gd name="connsiteX9" fmla="*/ 0 w 152400"/>
              <a:gd name="connsiteY9" fmla="*/ 21335 h 4000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52400" h="400050">
                <a:moveTo>
                  <a:pt x="0" y="21335"/>
                </a:moveTo>
                <a:lnTo>
                  <a:pt x="60197" y="153923"/>
                </a:lnTo>
                <a:lnTo>
                  <a:pt x="89153" y="252221"/>
                </a:lnTo>
                <a:lnTo>
                  <a:pt x="91439" y="400050"/>
                </a:lnTo>
                <a:lnTo>
                  <a:pt x="152400" y="400050"/>
                </a:lnTo>
                <a:lnTo>
                  <a:pt x="147828" y="285750"/>
                </a:lnTo>
                <a:lnTo>
                  <a:pt x="128016" y="164591"/>
                </a:lnTo>
                <a:lnTo>
                  <a:pt x="78486" y="46482"/>
                </a:lnTo>
                <a:lnTo>
                  <a:pt x="49530" y="0"/>
                </a:lnTo>
                <a:lnTo>
                  <a:pt x="0" y="2133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521347" y="5761355"/>
            <a:ext cx="309372" cy="214122"/>
          </a:xfrm>
          <a:custGeom>
            <a:avLst/>
            <a:gdLst>
              <a:gd name="connsiteX0" fmla="*/ 235458 w 309372"/>
              <a:gd name="connsiteY0" fmla="*/ 0 h 214122"/>
              <a:gd name="connsiteX1" fmla="*/ 204216 w 309372"/>
              <a:gd name="connsiteY1" fmla="*/ 13715 h 214122"/>
              <a:gd name="connsiteX2" fmla="*/ 200406 w 309372"/>
              <a:gd name="connsiteY2" fmla="*/ 52578 h 214122"/>
              <a:gd name="connsiteX3" fmla="*/ 0 w 309372"/>
              <a:gd name="connsiteY3" fmla="*/ 134873 h 214122"/>
              <a:gd name="connsiteX4" fmla="*/ 0 w 309372"/>
              <a:gd name="connsiteY4" fmla="*/ 176784 h 214122"/>
              <a:gd name="connsiteX5" fmla="*/ 225552 w 309372"/>
              <a:gd name="connsiteY5" fmla="*/ 179832 h 214122"/>
              <a:gd name="connsiteX6" fmla="*/ 253746 w 309372"/>
              <a:gd name="connsiteY6" fmla="*/ 214121 h 214122"/>
              <a:gd name="connsiteX7" fmla="*/ 309372 w 309372"/>
              <a:gd name="connsiteY7" fmla="*/ 211835 h 214122"/>
              <a:gd name="connsiteX8" fmla="*/ 304038 w 309372"/>
              <a:gd name="connsiteY8" fmla="*/ 151638 h 214122"/>
              <a:gd name="connsiteX9" fmla="*/ 92202 w 309372"/>
              <a:gd name="connsiteY9" fmla="*/ 140208 h 214122"/>
              <a:gd name="connsiteX10" fmla="*/ 264414 w 309372"/>
              <a:gd name="connsiteY10" fmla="*/ 70865 h 214122"/>
              <a:gd name="connsiteX11" fmla="*/ 235458 w 309372"/>
              <a:gd name="connsiteY11" fmla="*/ 0 h 2141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309372" h="214122">
                <a:moveTo>
                  <a:pt x="235458" y="0"/>
                </a:moveTo>
                <a:lnTo>
                  <a:pt x="204216" y="13715"/>
                </a:lnTo>
                <a:lnTo>
                  <a:pt x="200406" y="52578"/>
                </a:lnTo>
                <a:lnTo>
                  <a:pt x="0" y="134873"/>
                </a:lnTo>
                <a:lnTo>
                  <a:pt x="0" y="176784"/>
                </a:lnTo>
                <a:lnTo>
                  <a:pt x="225552" y="179832"/>
                </a:lnTo>
                <a:lnTo>
                  <a:pt x="253746" y="214121"/>
                </a:lnTo>
                <a:lnTo>
                  <a:pt x="309372" y="211835"/>
                </a:lnTo>
                <a:lnTo>
                  <a:pt x="304038" y="151638"/>
                </a:lnTo>
                <a:lnTo>
                  <a:pt x="92202" y="140208"/>
                </a:lnTo>
                <a:lnTo>
                  <a:pt x="264414" y="70865"/>
                </a:lnTo>
                <a:lnTo>
                  <a:pt x="23545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1044841" y="5615051"/>
            <a:ext cx="748284" cy="336804"/>
          </a:xfrm>
          <a:custGeom>
            <a:avLst/>
            <a:gdLst>
              <a:gd name="connsiteX0" fmla="*/ 0 w 748284"/>
              <a:gd name="connsiteY0" fmla="*/ 104394 h 336804"/>
              <a:gd name="connsiteX1" fmla="*/ 685800 w 748284"/>
              <a:gd name="connsiteY1" fmla="*/ 0 h 336804"/>
              <a:gd name="connsiteX2" fmla="*/ 736092 w 748284"/>
              <a:gd name="connsiteY2" fmla="*/ 62484 h 336804"/>
              <a:gd name="connsiteX3" fmla="*/ 748284 w 748284"/>
              <a:gd name="connsiteY3" fmla="*/ 144017 h 336804"/>
              <a:gd name="connsiteX4" fmla="*/ 717804 w 748284"/>
              <a:gd name="connsiteY4" fmla="*/ 224028 h 336804"/>
              <a:gd name="connsiteX5" fmla="*/ 45719 w 748284"/>
              <a:gd name="connsiteY5" fmla="*/ 336803 h 336804"/>
              <a:gd name="connsiteX6" fmla="*/ 42672 w 748284"/>
              <a:gd name="connsiteY6" fmla="*/ 304800 h 336804"/>
              <a:gd name="connsiteX7" fmla="*/ 685800 w 748284"/>
              <a:gd name="connsiteY7" fmla="*/ 192023 h 336804"/>
              <a:gd name="connsiteX8" fmla="*/ 710184 w 748284"/>
              <a:gd name="connsiteY8" fmla="*/ 115061 h 336804"/>
              <a:gd name="connsiteX9" fmla="*/ 667512 w 748284"/>
              <a:gd name="connsiteY9" fmla="*/ 45720 h 336804"/>
              <a:gd name="connsiteX10" fmla="*/ 0 w 748284"/>
              <a:gd name="connsiteY10" fmla="*/ 147065 h 336804"/>
              <a:gd name="connsiteX11" fmla="*/ 0 w 748284"/>
              <a:gd name="connsiteY11" fmla="*/ 104394 h 3368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748284" h="336804">
                <a:moveTo>
                  <a:pt x="0" y="104394"/>
                </a:moveTo>
                <a:lnTo>
                  <a:pt x="685800" y="0"/>
                </a:lnTo>
                <a:lnTo>
                  <a:pt x="736092" y="62484"/>
                </a:lnTo>
                <a:lnTo>
                  <a:pt x="748284" y="144017"/>
                </a:lnTo>
                <a:lnTo>
                  <a:pt x="717804" y="224028"/>
                </a:lnTo>
                <a:lnTo>
                  <a:pt x="45719" y="336803"/>
                </a:lnTo>
                <a:lnTo>
                  <a:pt x="42672" y="304800"/>
                </a:lnTo>
                <a:lnTo>
                  <a:pt x="685800" y="192023"/>
                </a:lnTo>
                <a:lnTo>
                  <a:pt x="710184" y="115061"/>
                </a:lnTo>
                <a:lnTo>
                  <a:pt x="667512" y="45720"/>
                </a:lnTo>
                <a:lnTo>
                  <a:pt x="0" y="147065"/>
                </a:lnTo>
                <a:lnTo>
                  <a:pt x="0" y="1043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1138567" y="5723255"/>
            <a:ext cx="389382" cy="136398"/>
          </a:xfrm>
          <a:custGeom>
            <a:avLst/>
            <a:gdLst>
              <a:gd name="connsiteX0" fmla="*/ 0 w 389382"/>
              <a:gd name="connsiteY0" fmla="*/ 99060 h 136398"/>
              <a:gd name="connsiteX1" fmla="*/ 52577 w 389382"/>
              <a:gd name="connsiteY1" fmla="*/ 136397 h 136398"/>
              <a:gd name="connsiteX2" fmla="*/ 176783 w 389382"/>
              <a:gd name="connsiteY2" fmla="*/ 131064 h 136398"/>
              <a:gd name="connsiteX3" fmla="*/ 332994 w 389382"/>
              <a:gd name="connsiteY3" fmla="*/ 91440 h 136398"/>
              <a:gd name="connsiteX4" fmla="*/ 389382 w 389382"/>
              <a:gd name="connsiteY4" fmla="*/ 32766 h 136398"/>
              <a:gd name="connsiteX5" fmla="*/ 353567 w 389382"/>
              <a:gd name="connsiteY5" fmla="*/ 1523 h 136398"/>
              <a:gd name="connsiteX6" fmla="*/ 201930 w 389382"/>
              <a:gd name="connsiteY6" fmla="*/ 0 h 136398"/>
              <a:gd name="connsiteX7" fmla="*/ 87630 w 389382"/>
              <a:gd name="connsiteY7" fmla="*/ 9144 h 136398"/>
              <a:gd name="connsiteX8" fmla="*/ 12191 w 389382"/>
              <a:gd name="connsiteY8" fmla="*/ 60197 h 136398"/>
              <a:gd name="connsiteX9" fmla="*/ 89153 w 389382"/>
              <a:gd name="connsiteY9" fmla="*/ 74676 h 136398"/>
              <a:gd name="connsiteX10" fmla="*/ 219455 w 389382"/>
              <a:gd name="connsiteY10" fmla="*/ 41910 h 136398"/>
              <a:gd name="connsiteX11" fmla="*/ 331469 w 389382"/>
              <a:gd name="connsiteY11" fmla="*/ 41910 h 136398"/>
              <a:gd name="connsiteX12" fmla="*/ 214122 w 389382"/>
              <a:gd name="connsiteY12" fmla="*/ 86867 h 136398"/>
              <a:gd name="connsiteX13" fmla="*/ 113538 w 389382"/>
              <a:gd name="connsiteY13" fmla="*/ 99060 h 136398"/>
              <a:gd name="connsiteX14" fmla="*/ 0 w 389382"/>
              <a:gd name="connsiteY14" fmla="*/ 99060 h 1363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9382" h="136398">
                <a:moveTo>
                  <a:pt x="0" y="99060"/>
                </a:moveTo>
                <a:lnTo>
                  <a:pt x="52577" y="136397"/>
                </a:lnTo>
                <a:lnTo>
                  <a:pt x="176783" y="131064"/>
                </a:lnTo>
                <a:lnTo>
                  <a:pt x="332994" y="91440"/>
                </a:lnTo>
                <a:lnTo>
                  <a:pt x="389382" y="32766"/>
                </a:lnTo>
                <a:lnTo>
                  <a:pt x="353567" y="1523"/>
                </a:lnTo>
                <a:lnTo>
                  <a:pt x="201930" y="0"/>
                </a:lnTo>
                <a:lnTo>
                  <a:pt x="87630" y="9144"/>
                </a:lnTo>
                <a:lnTo>
                  <a:pt x="12191" y="60197"/>
                </a:lnTo>
                <a:lnTo>
                  <a:pt x="89153" y="74676"/>
                </a:lnTo>
                <a:lnTo>
                  <a:pt x="219455" y="41910"/>
                </a:lnTo>
                <a:lnTo>
                  <a:pt x="331469" y="41910"/>
                </a:lnTo>
                <a:lnTo>
                  <a:pt x="214122" y="86867"/>
                </a:lnTo>
                <a:lnTo>
                  <a:pt x="113538" y="99060"/>
                </a:lnTo>
                <a:lnTo>
                  <a:pt x="0" y="9906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8680844" y="4158107"/>
            <a:ext cx="325373" cy="2265426"/>
          </a:xfrm>
          <a:custGeom>
            <a:avLst/>
            <a:gdLst>
              <a:gd name="connsiteX0" fmla="*/ 33528 w 325373"/>
              <a:gd name="connsiteY0" fmla="*/ 2189226 h 2265426"/>
              <a:gd name="connsiteX1" fmla="*/ 165354 w 325373"/>
              <a:gd name="connsiteY1" fmla="*/ 2042921 h 2265426"/>
              <a:gd name="connsiteX2" fmla="*/ 191261 w 325373"/>
              <a:gd name="connsiteY2" fmla="*/ 1930145 h 2265426"/>
              <a:gd name="connsiteX3" fmla="*/ 169164 w 325373"/>
              <a:gd name="connsiteY3" fmla="*/ 1763268 h 2265426"/>
              <a:gd name="connsiteX4" fmla="*/ 76200 w 325373"/>
              <a:gd name="connsiteY4" fmla="*/ 1561338 h 2265426"/>
              <a:gd name="connsiteX5" fmla="*/ 55626 w 325373"/>
              <a:gd name="connsiteY5" fmla="*/ 1435607 h 2265426"/>
              <a:gd name="connsiteX6" fmla="*/ 76200 w 325373"/>
              <a:gd name="connsiteY6" fmla="*/ 1351026 h 2265426"/>
              <a:gd name="connsiteX7" fmla="*/ 156209 w 325373"/>
              <a:gd name="connsiteY7" fmla="*/ 1289303 h 2265426"/>
              <a:gd name="connsiteX8" fmla="*/ 173735 w 325373"/>
              <a:gd name="connsiteY8" fmla="*/ 1211579 h 2265426"/>
              <a:gd name="connsiteX9" fmla="*/ 144018 w 325373"/>
              <a:gd name="connsiteY9" fmla="*/ 1100327 h 2265426"/>
              <a:gd name="connsiteX10" fmla="*/ 12954 w 325373"/>
              <a:gd name="connsiteY10" fmla="*/ 801623 h 2265426"/>
              <a:gd name="connsiteX11" fmla="*/ 0 w 325373"/>
              <a:gd name="connsiteY11" fmla="*/ 655319 h 2265426"/>
              <a:gd name="connsiteX12" fmla="*/ 33528 w 325373"/>
              <a:gd name="connsiteY12" fmla="*/ 494538 h 2265426"/>
              <a:gd name="connsiteX13" fmla="*/ 144018 w 325373"/>
              <a:gd name="connsiteY13" fmla="*/ 418338 h 2265426"/>
              <a:gd name="connsiteX14" fmla="*/ 241554 w 325373"/>
              <a:gd name="connsiteY14" fmla="*/ 292607 h 2265426"/>
              <a:gd name="connsiteX15" fmla="*/ 325373 w 325373"/>
              <a:gd name="connsiteY15" fmla="*/ 0 h 2265426"/>
              <a:gd name="connsiteX16" fmla="*/ 313181 w 325373"/>
              <a:gd name="connsiteY16" fmla="*/ 265176 h 2265426"/>
              <a:gd name="connsiteX17" fmla="*/ 249935 w 325373"/>
              <a:gd name="connsiteY17" fmla="*/ 424433 h 2265426"/>
              <a:gd name="connsiteX18" fmla="*/ 165354 w 325373"/>
              <a:gd name="connsiteY18" fmla="*/ 521969 h 2265426"/>
              <a:gd name="connsiteX19" fmla="*/ 72390 w 325373"/>
              <a:gd name="connsiteY19" fmla="*/ 577595 h 2265426"/>
              <a:gd name="connsiteX20" fmla="*/ 67818 w 325373"/>
              <a:gd name="connsiteY20" fmla="*/ 723900 h 2265426"/>
              <a:gd name="connsiteX21" fmla="*/ 115061 w 325373"/>
              <a:gd name="connsiteY21" fmla="*/ 877823 h 2265426"/>
              <a:gd name="connsiteX22" fmla="*/ 224028 w 325373"/>
              <a:gd name="connsiteY22" fmla="*/ 1149857 h 2265426"/>
              <a:gd name="connsiteX23" fmla="*/ 228600 w 325373"/>
              <a:gd name="connsiteY23" fmla="*/ 1323594 h 2265426"/>
              <a:gd name="connsiteX24" fmla="*/ 127254 w 325373"/>
              <a:gd name="connsiteY24" fmla="*/ 1421129 h 2265426"/>
              <a:gd name="connsiteX25" fmla="*/ 131826 w 325373"/>
              <a:gd name="connsiteY25" fmla="*/ 1511807 h 2265426"/>
              <a:gd name="connsiteX26" fmla="*/ 220218 w 325373"/>
              <a:gd name="connsiteY26" fmla="*/ 1700783 h 2265426"/>
              <a:gd name="connsiteX27" fmla="*/ 258318 w 325373"/>
              <a:gd name="connsiteY27" fmla="*/ 1881377 h 2265426"/>
              <a:gd name="connsiteX28" fmla="*/ 224028 w 325373"/>
              <a:gd name="connsiteY28" fmla="*/ 2076450 h 2265426"/>
              <a:gd name="connsiteX29" fmla="*/ 144018 w 325373"/>
              <a:gd name="connsiteY29" fmla="*/ 2180844 h 2265426"/>
              <a:gd name="connsiteX30" fmla="*/ 42671 w 325373"/>
              <a:gd name="connsiteY30" fmla="*/ 2265426 h 2265426"/>
              <a:gd name="connsiteX31" fmla="*/ 33528 w 325373"/>
              <a:gd name="connsiteY31" fmla="*/ 2189226 h 22654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265426">
                <a:moveTo>
                  <a:pt x="33528" y="2189226"/>
                </a:moveTo>
                <a:lnTo>
                  <a:pt x="165354" y="2042921"/>
                </a:lnTo>
                <a:lnTo>
                  <a:pt x="191261" y="1930145"/>
                </a:lnTo>
                <a:lnTo>
                  <a:pt x="169164" y="1763268"/>
                </a:lnTo>
                <a:lnTo>
                  <a:pt x="76200" y="1561338"/>
                </a:lnTo>
                <a:lnTo>
                  <a:pt x="55626" y="1435607"/>
                </a:lnTo>
                <a:lnTo>
                  <a:pt x="76200" y="1351026"/>
                </a:lnTo>
                <a:lnTo>
                  <a:pt x="156209" y="1289303"/>
                </a:lnTo>
                <a:lnTo>
                  <a:pt x="173735" y="1211579"/>
                </a:lnTo>
                <a:lnTo>
                  <a:pt x="144018" y="1100327"/>
                </a:lnTo>
                <a:lnTo>
                  <a:pt x="12954" y="801623"/>
                </a:lnTo>
                <a:lnTo>
                  <a:pt x="0" y="655319"/>
                </a:lnTo>
                <a:lnTo>
                  <a:pt x="33528" y="494538"/>
                </a:lnTo>
                <a:lnTo>
                  <a:pt x="144018" y="418338"/>
                </a:lnTo>
                <a:lnTo>
                  <a:pt x="241554" y="292607"/>
                </a:lnTo>
                <a:lnTo>
                  <a:pt x="325373" y="0"/>
                </a:lnTo>
                <a:lnTo>
                  <a:pt x="313181" y="265176"/>
                </a:lnTo>
                <a:lnTo>
                  <a:pt x="249935" y="424433"/>
                </a:lnTo>
                <a:lnTo>
                  <a:pt x="165354" y="521969"/>
                </a:lnTo>
                <a:lnTo>
                  <a:pt x="72390" y="577595"/>
                </a:lnTo>
                <a:lnTo>
                  <a:pt x="67818" y="723900"/>
                </a:lnTo>
                <a:lnTo>
                  <a:pt x="115061" y="877823"/>
                </a:lnTo>
                <a:lnTo>
                  <a:pt x="224028" y="1149857"/>
                </a:lnTo>
                <a:lnTo>
                  <a:pt x="228600" y="1323594"/>
                </a:lnTo>
                <a:lnTo>
                  <a:pt x="127254" y="1421129"/>
                </a:lnTo>
                <a:lnTo>
                  <a:pt x="131826" y="1511807"/>
                </a:lnTo>
                <a:lnTo>
                  <a:pt x="220218" y="1700783"/>
                </a:lnTo>
                <a:lnTo>
                  <a:pt x="258318" y="1881377"/>
                </a:lnTo>
                <a:lnTo>
                  <a:pt x="224028" y="2076450"/>
                </a:lnTo>
                <a:lnTo>
                  <a:pt x="144018" y="2180844"/>
                </a:lnTo>
                <a:lnTo>
                  <a:pt x="42671" y="2265426"/>
                </a:lnTo>
                <a:lnTo>
                  <a:pt x="33528" y="2189226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8741042" y="2115185"/>
            <a:ext cx="325373" cy="2592324"/>
          </a:xfrm>
          <a:custGeom>
            <a:avLst/>
            <a:gdLst>
              <a:gd name="connsiteX0" fmla="*/ 34290 w 325373"/>
              <a:gd name="connsiteY0" fmla="*/ 2504694 h 2592324"/>
              <a:gd name="connsiteX1" fmla="*/ 165354 w 325373"/>
              <a:gd name="connsiteY1" fmla="*/ 2337054 h 2592324"/>
              <a:gd name="connsiteX2" fmla="*/ 191261 w 325373"/>
              <a:gd name="connsiteY2" fmla="*/ 2209037 h 2592324"/>
              <a:gd name="connsiteX3" fmla="*/ 169164 w 325373"/>
              <a:gd name="connsiteY3" fmla="*/ 2017013 h 2592324"/>
              <a:gd name="connsiteX4" fmla="*/ 76200 w 325373"/>
              <a:gd name="connsiteY4" fmla="*/ 1786128 h 2592324"/>
              <a:gd name="connsiteX5" fmla="*/ 55626 w 325373"/>
              <a:gd name="connsiteY5" fmla="*/ 1642872 h 2592324"/>
              <a:gd name="connsiteX6" fmla="*/ 76200 w 325373"/>
              <a:gd name="connsiteY6" fmla="*/ 1546098 h 2592324"/>
              <a:gd name="connsiteX7" fmla="*/ 156971 w 325373"/>
              <a:gd name="connsiteY7" fmla="*/ 1475231 h 2592324"/>
              <a:gd name="connsiteX8" fmla="*/ 173735 w 325373"/>
              <a:gd name="connsiteY8" fmla="*/ 1386078 h 2592324"/>
              <a:gd name="connsiteX9" fmla="*/ 144018 w 325373"/>
              <a:gd name="connsiteY9" fmla="*/ 1259586 h 2592324"/>
              <a:gd name="connsiteX10" fmla="*/ 12954 w 325373"/>
              <a:gd name="connsiteY10" fmla="*/ 917448 h 2592324"/>
              <a:gd name="connsiteX11" fmla="*/ 0 w 325373"/>
              <a:gd name="connsiteY11" fmla="*/ 749808 h 2592324"/>
              <a:gd name="connsiteX12" fmla="*/ 34290 w 325373"/>
              <a:gd name="connsiteY12" fmla="*/ 565404 h 2592324"/>
              <a:gd name="connsiteX13" fmla="*/ 144018 w 325373"/>
              <a:gd name="connsiteY13" fmla="*/ 478536 h 2592324"/>
              <a:gd name="connsiteX14" fmla="*/ 241554 w 325373"/>
              <a:gd name="connsiteY14" fmla="*/ 334517 h 2592324"/>
              <a:gd name="connsiteX15" fmla="*/ 325373 w 325373"/>
              <a:gd name="connsiteY15" fmla="*/ 0 h 2592324"/>
              <a:gd name="connsiteX16" fmla="*/ 313181 w 325373"/>
              <a:gd name="connsiteY16" fmla="*/ 302514 h 2592324"/>
              <a:gd name="connsiteX17" fmla="*/ 249935 w 325373"/>
              <a:gd name="connsiteY17" fmla="*/ 485394 h 2592324"/>
              <a:gd name="connsiteX18" fmla="*/ 165354 w 325373"/>
              <a:gd name="connsiteY18" fmla="*/ 597408 h 2592324"/>
              <a:gd name="connsiteX19" fmla="*/ 72390 w 325373"/>
              <a:gd name="connsiteY19" fmla="*/ 660654 h 2592324"/>
              <a:gd name="connsiteX20" fmla="*/ 67818 w 325373"/>
              <a:gd name="connsiteY20" fmla="*/ 828294 h 2592324"/>
              <a:gd name="connsiteX21" fmla="*/ 115061 w 325373"/>
              <a:gd name="connsiteY21" fmla="*/ 1004316 h 2592324"/>
              <a:gd name="connsiteX22" fmla="*/ 224790 w 325373"/>
              <a:gd name="connsiteY22" fmla="*/ 1315974 h 2592324"/>
              <a:gd name="connsiteX23" fmla="*/ 228600 w 325373"/>
              <a:gd name="connsiteY23" fmla="*/ 1514856 h 2592324"/>
              <a:gd name="connsiteX24" fmla="*/ 127254 w 325373"/>
              <a:gd name="connsiteY24" fmla="*/ 1626107 h 2592324"/>
              <a:gd name="connsiteX25" fmla="*/ 131826 w 325373"/>
              <a:gd name="connsiteY25" fmla="*/ 1729740 h 2592324"/>
              <a:gd name="connsiteX26" fmla="*/ 220980 w 325373"/>
              <a:gd name="connsiteY26" fmla="*/ 1946148 h 2592324"/>
              <a:gd name="connsiteX27" fmla="*/ 258318 w 325373"/>
              <a:gd name="connsiteY27" fmla="*/ 2153412 h 2592324"/>
              <a:gd name="connsiteX28" fmla="*/ 224790 w 325373"/>
              <a:gd name="connsiteY28" fmla="*/ 2375916 h 2592324"/>
              <a:gd name="connsiteX29" fmla="*/ 144018 w 325373"/>
              <a:gd name="connsiteY29" fmla="*/ 2495550 h 2592324"/>
              <a:gd name="connsiteX30" fmla="*/ 42671 w 325373"/>
              <a:gd name="connsiteY30" fmla="*/ 2592324 h 2592324"/>
              <a:gd name="connsiteX31" fmla="*/ 34290 w 325373"/>
              <a:gd name="connsiteY31" fmla="*/ 2504694 h 25923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592324">
                <a:moveTo>
                  <a:pt x="34290" y="2504694"/>
                </a:moveTo>
                <a:lnTo>
                  <a:pt x="165354" y="2337054"/>
                </a:lnTo>
                <a:lnTo>
                  <a:pt x="191261" y="2209037"/>
                </a:lnTo>
                <a:lnTo>
                  <a:pt x="169164" y="2017013"/>
                </a:lnTo>
                <a:lnTo>
                  <a:pt x="76200" y="1786128"/>
                </a:lnTo>
                <a:lnTo>
                  <a:pt x="55626" y="1642872"/>
                </a:lnTo>
                <a:lnTo>
                  <a:pt x="76200" y="1546098"/>
                </a:lnTo>
                <a:lnTo>
                  <a:pt x="156971" y="1475231"/>
                </a:lnTo>
                <a:lnTo>
                  <a:pt x="173735" y="1386078"/>
                </a:lnTo>
                <a:lnTo>
                  <a:pt x="144018" y="1259586"/>
                </a:lnTo>
                <a:lnTo>
                  <a:pt x="12954" y="917448"/>
                </a:lnTo>
                <a:lnTo>
                  <a:pt x="0" y="749808"/>
                </a:lnTo>
                <a:lnTo>
                  <a:pt x="34290" y="565404"/>
                </a:lnTo>
                <a:lnTo>
                  <a:pt x="144018" y="478536"/>
                </a:lnTo>
                <a:lnTo>
                  <a:pt x="241554" y="334517"/>
                </a:lnTo>
                <a:lnTo>
                  <a:pt x="325373" y="0"/>
                </a:lnTo>
                <a:lnTo>
                  <a:pt x="313181" y="302514"/>
                </a:lnTo>
                <a:lnTo>
                  <a:pt x="249935" y="485394"/>
                </a:lnTo>
                <a:lnTo>
                  <a:pt x="165354" y="597408"/>
                </a:lnTo>
                <a:lnTo>
                  <a:pt x="72390" y="660654"/>
                </a:lnTo>
                <a:lnTo>
                  <a:pt x="67818" y="828294"/>
                </a:lnTo>
                <a:lnTo>
                  <a:pt x="115061" y="1004316"/>
                </a:lnTo>
                <a:lnTo>
                  <a:pt x="224790" y="1315974"/>
                </a:lnTo>
                <a:lnTo>
                  <a:pt x="228600" y="1514856"/>
                </a:lnTo>
                <a:lnTo>
                  <a:pt x="127254" y="1626107"/>
                </a:lnTo>
                <a:lnTo>
                  <a:pt x="131826" y="1729740"/>
                </a:lnTo>
                <a:lnTo>
                  <a:pt x="220980" y="1946148"/>
                </a:lnTo>
                <a:lnTo>
                  <a:pt x="258318" y="2153412"/>
                </a:lnTo>
                <a:lnTo>
                  <a:pt x="224790" y="2375916"/>
                </a:lnTo>
                <a:lnTo>
                  <a:pt x="144018" y="2495550"/>
                </a:lnTo>
                <a:lnTo>
                  <a:pt x="42671" y="2592324"/>
                </a:lnTo>
                <a:lnTo>
                  <a:pt x="34290" y="2504694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8491868" y="1773809"/>
            <a:ext cx="342138" cy="355092"/>
          </a:xfrm>
          <a:custGeom>
            <a:avLst/>
            <a:gdLst>
              <a:gd name="connsiteX0" fmla="*/ 0 w 342138"/>
              <a:gd name="connsiteY0" fmla="*/ 42672 h 355092"/>
              <a:gd name="connsiteX1" fmla="*/ 152400 w 342138"/>
              <a:gd name="connsiteY1" fmla="*/ 153923 h 355092"/>
              <a:gd name="connsiteX2" fmla="*/ 330707 w 342138"/>
              <a:gd name="connsiteY2" fmla="*/ 355092 h 355092"/>
              <a:gd name="connsiteX3" fmla="*/ 342138 w 342138"/>
              <a:gd name="connsiteY3" fmla="*/ 323850 h 355092"/>
              <a:gd name="connsiteX4" fmla="*/ 188976 w 342138"/>
              <a:gd name="connsiteY4" fmla="*/ 137922 h 355092"/>
              <a:gd name="connsiteX5" fmla="*/ 25145 w 342138"/>
              <a:gd name="connsiteY5" fmla="*/ 0 h 355092"/>
              <a:gd name="connsiteX6" fmla="*/ 0 w 342138"/>
              <a:gd name="connsiteY6" fmla="*/ 42672 h 3550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42138" h="355092">
                <a:moveTo>
                  <a:pt x="0" y="42672"/>
                </a:moveTo>
                <a:lnTo>
                  <a:pt x="152400" y="153923"/>
                </a:lnTo>
                <a:lnTo>
                  <a:pt x="330707" y="355092"/>
                </a:lnTo>
                <a:lnTo>
                  <a:pt x="342138" y="323850"/>
                </a:lnTo>
                <a:lnTo>
                  <a:pt x="188976" y="137922"/>
                </a:lnTo>
                <a:lnTo>
                  <a:pt x="25145" y="0"/>
                </a:lnTo>
                <a:lnTo>
                  <a:pt x="0" y="4267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7853299" y="101981"/>
            <a:ext cx="279654" cy="145542"/>
          </a:xfrm>
          <a:custGeom>
            <a:avLst/>
            <a:gdLst>
              <a:gd name="connsiteX0" fmla="*/ 0 w 279654"/>
              <a:gd name="connsiteY0" fmla="*/ 145541 h 145542"/>
              <a:gd name="connsiteX1" fmla="*/ 155447 w 279654"/>
              <a:gd name="connsiteY1" fmla="*/ 113538 h 145542"/>
              <a:gd name="connsiteX2" fmla="*/ 279654 w 279654"/>
              <a:gd name="connsiteY2" fmla="*/ 105155 h 145542"/>
              <a:gd name="connsiteX3" fmla="*/ 209550 w 279654"/>
              <a:gd name="connsiteY3" fmla="*/ 0 h 145542"/>
              <a:gd name="connsiteX4" fmla="*/ 90678 w 279654"/>
              <a:gd name="connsiteY4" fmla="*/ 33527 h 145542"/>
              <a:gd name="connsiteX5" fmla="*/ 195833 w 279654"/>
              <a:gd name="connsiteY5" fmla="*/ 60197 h 145542"/>
              <a:gd name="connsiteX6" fmla="*/ 39623 w 279654"/>
              <a:gd name="connsiteY6" fmla="*/ 109727 h 145542"/>
              <a:gd name="connsiteX7" fmla="*/ 0 w 279654"/>
              <a:gd name="connsiteY7" fmla="*/ 145541 h 14554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279654" h="145542">
                <a:moveTo>
                  <a:pt x="0" y="145541"/>
                </a:moveTo>
                <a:lnTo>
                  <a:pt x="155447" y="113538"/>
                </a:lnTo>
                <a:lnTo>
                  <a:pt x="279654" y="105155"/>
                </a:lnTo>
                <a:lnTo>
                  <a:pt x="209550" y="0"/>
                </a:lnTo>
                <a:lnTo>
                  <a:pt x="90678" y="33527"/>
                </a:lnTo>
                <a:lnTo>
                  <a:pt x="195833" y="60197"/>
                </a:lnTo>
                <a:lnTo>
                  <a:pt x="39623" y="109727"/>
                </a:lnTo>
                <a:lnTo>
                  <a:pt x="0" y="145541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8059801" y="514985"/>
            <a:ext cx="372618" cy="713232"/>
          </a:xfrm>
          <a:custGeom>
            <a:avLst/>
            <a:gdLst>
              <a:gd name="connsiteX0" fmla="*/ 6095 w 372618"/>
              <a:gd name="connsiteY0" fmla="*/ 119633 h 713232"/>
              <a:gd name="connsiteX1" fmla="*/ 44195 w 372618"/>
              <a:gd name="connsiteY1" fmla="*/ 277368 h 713232"/>
              <a:gd name="connsiteX2" fmla="*/ 150876 w 372618"/>
              <a:gd name="connsiteY2" fmla="*/ 520445 h 713232"/>
              <a:gd name="connsiteX3" fmla="*/ 264414 w 372618"/>
              <a:gd name="connsiteY3" fmla="*/ 688086 h 713232"/>
              <a:gd name="connsiteX4" fmla="*/ 336804 w 372618"/>
              <a:gd name="connsiteY4" fmla="*/ 713231 h 713232"/>
              <a:gd name="connsiteX5" fmla="*/ 372617 w 372618"/>
              <a:gd name="connsiteY5" fmla="*/ 638556 h 713232"/>
              <a:gd name="connsiteX6" fmla="*/ 320040 w 372618"/>
              <a:gd name="connsiteY6" fmla="*/ 439673 h 713232"/>
              <a:gd name="connsiteX7" fmla="*/ 220980 w 372618"/>
              <a:gd name="connsiteY7" fmla="*/ 214122 h 713232"/>
              <a:gd name="connsiteX8" fmla="*/ 140207 w 372618"/>
              <a:gd name="connsiteY8" fmla="*/ 73914 h 713232"/>
              <a:gd name="connsiteX9" fmla="*/ 64007 w 372618"/>
              <a:gd name="connsiteY9" fmla="*/ 761 h 713232"/>
              <a:gd name="connsiteX10" fmla="*/ 4571 w 372618"/>
              <a:gd name="connsiteY10" fmla="*/ 0 h 713232"/>
              <a:gd name="connsiteX11" fmla="*/ 0 w 372618"/>
              <a:gd name="connsiteY11" fmla="*/ 67055 h 713232"/>
              <a:gd name="connsiteX12" fmla="*/ 51054 w 372618"/>
              <a:gd name="connsiteY12" fmla="*/ 38861 h 713232"/>
              <a:gd name="connsiteX13" fmla="*/ 138683 w 372618"/>
              <a:gd name="connsiteY13" fmla="*/ 152400 h 713232"/>
              <a:gd name="connsiteX14" fmla="*/ 230885 w 372618"/>
              <a:gd name="connsiteY14" fmla="*/ 315467 h 713232"/>
              <a:gd name="connsiteX15" fmla="*/ 307085 w 372618"/>
              <a:gd name="connsiteY15" fmla="*/ 544067 h 713232"/>
              <a:gd name="connsiteX16" fmla="*/ 298704 w 372618"/>
              <a:gd name="connsiteY16" fmla="*/ 655320 h 713232"/>
              <a:gd name="connsiteX17" fmla="*/ 225552 w 372618"/>
              <a:gd name="connsiteY17" fmla="*/ 591312 h 713232"/>
              <a:gd name="connsiteX18" fmla="*/ 101345 w 372618"/>
              <a:gd name="connsiteY18" fmla="*/ 344423 h 713232"/>
              <a:gd name="connsiteX19" fmla="*/ 22859 w 372618"/>
              <a:gd name="connsiteY19" fmla="*/ 86868 h 713232"/>
              <a:gd name="connsiteX20" fmla="*/ 6095 w 372618"/>
              <a:gd name="connsiteY20" fmla="*/ 119633 h 7132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</a:cxnLst>
            <a:rect l="l" t="t" r="r" b="b"/>
            <a:pathLst>
              <a:path w="372618" h="713232">
                <a:moveTo>
                  <a:pt x="6095" y="119633"/>
                </a:moveTo>
                <a:lnTo>
                  <a:pt x="44195" y="277368"/>
                </a:lnTo>
                <a:lnTo>
                  <a:pt x="150876" y="520445"/>
                </a:lnTo>
                <a:lnTo>
                  <a:pt x="264414" y="688086"/>
                </a:lnTo>
                <a:lnTo>
                  <a:pt x="336804" y="713231"/>
                </a:lnTo>
                <a:lnTo>
                  <a:pt x="372617" y="638556"/>
                </a:lnTo>
                <a:lnTo>
                  <a:pt x="320040" y="439673"/>
                </a:lnTo>
                <a:lnTo>
                  <a:pt x="220980" y="214122"/>
                </a:lnTo>
                <a:lnTo>
                  <a:pt x="140207" y="73914"/>
                </a:lnTo>
                <a:lnTo>
                  <a:pt x="64007" y="761"/>
                </a:lnTo>
                <a:lnTo>
                  <a:pt x="4571" y="0"/>
                </a:lnTo>
                <a:lnTo>
                  <a:pt x="0" y="67055"/>
                </a:lnTo>
                <a:lnTo>
                  <a:pt x="51054" y="38861"/>
                </a:lnTo>
                <a:lnTo>
                  <a:pt x="138683" y="152400"/>
                </a:lnTo>
                <a:lnTo>
                  <a:pt x="230885" y="315467"/>
                </a:lnTo>
                <a:lnTo>
                  <a:pt x="307085" y="544067"/>
                </a:lnTo>
                <a:lnTo>
                  <a:pt x="298704" y="655320"/>
                </a:lnTo>
                <a:lnTo>
                  <a:pt x="225552" y="591312"/>
                </a:lnTo>
                <a:lnTo>
                  <a:pt x="101345" y="344423"/>
                </a:lnTo>
                <a:lnTo>
                  <a:pt x="22859" y="86868"/>
                </a:lnTo>
                <a:lnTo>
                  <a:pt x="6095" y="119633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7778623" y="263525"/>
            <a:ext cx="681990" cy="1480566"/>
          </a:xfrm>
          <a:custGeom>
            <a:avLst/>
            <a:gdLst>
              <a:gd name="connsiteX0" fmla="*/ 0 w 681990"/>
              <a:gd name="connsiteY0" fmla="*/ 0 h 1480566"/>
              <a:gd name="connsiteX1" fmla="*/ 667512 w 681990"/>
              <a:gd name="connsiteY1" fmla="*/ 1480566 h 1480566"/>
              <a:gd name="connsiteX2" fmla="*/ 681990 w 681990"/>
              <a:gd name="connsiteY2" fmla="*/ 1394460 h 1480566"/>
              <a:gd name="connsiteX3" fmla="*/ 41909 w 681990"/>
              <a:gd name="connsiteY3" fmla="*/ 1524 h 1480566"/>
              <a:gd name="connsiteX4" fmla="*/ 0 w 681990"/>
              <a:gd name="connsiteY4" fmla="*/ 0 h 14805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1990" h="1480566">
                <a:moveTo>
                  <a:pt x="0" y="0"/>
                </a:moveTo>
                <a:lnTo>
                  <a:pt x="667512" y="1480566"/>
                </a:lnTo>
                <a:lnTo>
                  <a:pt x="681990" y="1394460"/>
                </a:lnTo>
                <a:lnTo>
                  <a:pt x="41909" y="1524"/>
                </a:lnTo>
                <a:lnTo>
                  <a:pt x="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7729093" y="38734"/>
            <a:ext cx="1169669" cy="2086356"/>
          </a:xfrm>
          <a:custGeom>
            <a:avLst/>
            <a:gdLst>
              <a:gd name="connsiteX0" fmla="*/ 749045 w 1169669"/>
              <a:gd name="connsiteY0" fmla="*/ 1773174 h 2086356"/>
              <a:gd name="connsiteX1" fmla="*/ 816864 w 1169669"/>
              <a:gd name="connsiteY1" fmla="*/ 1674875 h 2086356"/>
              <a:gd name="connsiteX2" fmla="*/ 998219 w 1169669"/>
              <a:gd name="connsiteY2" fmla="*/ 1597914 h 2086356"/>
              <a:gd name="connsiteX3" fmla="*/ 877823 w 1169669"/>
              <a:gd name="connsiteY3" fmla="*/ 1577340 h 2086356"/>
              <a:gd name="connsiteX4" fmla="*/ 750569 w 1169669"/>
              <a:gd name="connsiteY4" fmla="*/ 1638300 h 2086356"/>
              <a:gd name="connsiteX5" fmla="*/ 823721 w 1169669"/>
              <a:gd name="connsiteY5" fmla="*/ 1558290 h 2086356"/>
              <a:gd name="connsiteX6" fmla="*/ 973835 w 1169669"/>
              <a:gd name="connsiteY6" fmla="*/ 1500378 h 2086356"/>
              <a:gd name="connsiteX7" fmla="*/ 323088 w 1169669"/>
              <a:gd name="connsiteY7" fmla="*/ 64008 h 2086356"/>
              <a:gd name="connsiteX8" fmla="*/ 132588 w 1169669"/>
              <a:gd name="connsiteY8" fmla="*/ 60198 h 2086356"/>
              <a:gd name="connsiteX9" fmla="*/ 0 w 1169669"/>
              <a:gd name="connsiteY9" fmla="*/ 96012 h 2086356"/>
              <a:gd name="connsiteX10" fmla="*/ 128015 w 1169669"/>
              <a:gd name="connsiteY10" fmla="*/ 0 h 2086356"/>
              <a:gd name="connsiteX11" fmla="*/ 361950 w 1169669"/>
              <a:gd name="connsiteY11" fmla="*/ 19050 h 2086356"/>
              <a:gd name="connsiteX12" fmla="*/ 1120139 w 1169669"/>
              <a:gd name="connsiteY12" fmla="*/ 1684781 h 2086356"/>
              <a:gd name="connsiteX13" fmla="*/ 1098041 w 1169669"/>
              <a:gd name="connsiteY13" fmla="*/ 1844040 h 2086356"/>
              <a:gd name="connsiteX14" fmla="*/ 1169669 w 1169669"/>
              <a:gd name="connsiteY14" fmla="*/ 2086356 h 2086356"/>
              <a:gd name="connsiteX15" fmla="*/ 1097279 w 1169669"/>
              <a:gd name="connsiteY15" fmla="*/ 2084831 h 2086356"/>
              <a:gd name="connsiteX16" fmla="*/ 1112519 w 1169669"/>
              <a:gd name="connsiteY16" fmla="*/ 2030729 h 2086356"/>
              <a:gd name="connsiteX17" fmla="*/ 1060703 w 1169669"/>
              <a:gd name="connsiteY17" fmla="*/ 1868424 h 2086356"/>
              <a:gd name="connsiteX18" fmla="*/ 959357 w 1169669"/>
              <a:gd name="connsiteY18" fmla="*/ 1897379 h 2086356"/>
              <a:gd name="connsiteX19" fmla="*/ 915162 w 1169669"/>
              <a:gd name="connsiteY19" fmla="*/ 1864613 h 2086356"/>
              <a:gd name="connsiteX20" fmla="*/ 1030223 w 1169669"/>
              <a:gd name="connsiteY20" fmla="*/ 1827275 h 2086356"/>
              <a:gd name="connsiteX21" fmla="*/ 979169 w 1169669"/>
              <a:gd name="connsiteY21" fmla="*/ 1789175 h 2086356"/>
              <a:gd name="connsiteX22" fmla="*/ 1040891 w 1169669"/>
              <a:gd name="connsiteY22" fmla="*/ 1739646 h 2086356"/>
              <a:gd name="connsiteX23" fmla="*/ 934973 w 1169669"/>
              <a:gd name="connsiteY23" fmla="*/ 1747266 h 2086356"/>
              <a:gd name="connsiteX24" fmla="*/ 976121 w 1169669"/>
              <a:gd name="connsiteY24" fmla="*/ 1677162 h 2086356"/>
              <a:gd name="connsiteX25" fmla="*/ 749045 w 1169669"/>
              <a:gd name="connsiteY25" fmla="*/ 1773174 h 2086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</a:cxnLst>
            <a:rect l="l" t="t" r="r" b="b"/>
            <a:pathLst>
              <a:path w="1169669" h="2086356">
                <a:moveTo>
                  <a:pt x="749045" y="1773174"/>
                </a:moveTo>
                <a:lnTo>
                  <a:pt x="816864" y="1674875"/>
                </a:lnTo>
                <a:lnTo>
                  <a:pt x="998219" y="1597914"/>
                </a:lnTo>
                <a:lnTo>
                  <a:pt x="877823" y="1577340"/>
                </a:lnTo>
                <a:lnTo>
                  <a:pt x="750569" y="1638300"/>
                </a:lnTo>
                <a:lnTo>
                  <a:pt x="823721" y="1558290"/>
                </a:lnTo>
                <a:lnTo>
                  <a:pt x="973835" y="1500378"/>
                </a:lnTo>
                <a:lnTo>
                  <a:pt x="323088" y="64008"/>
                </a:lnTo>
                <a:lnTo>
                  <a:pt x="132588" y="60198"/>
                </a:lnTo>
                <a:lnTo>
                  <a:pt x="0" y="96012"/>
                </a:lnTo>
                <a:lnTo>
                  <a:pt x="128015" y="0"/>
                </a:lnTo>
                <a:lnTo>
                  <a:pt x="361950" y="19050"/>
                </a:lnTo>
                <a:lnTo>
                  <a:pt x="1120139" y="1684781"/>
                </a:lnTo>
                <a:lnTo>
                  <a:pt x="1098041" y="1844040"/>
                </a:lnTo>
                <a:lnTo>
                  <a:pt x="1169669" y="2086356"/>
                </a:lnTo>
                <a:lnTo>
                  <a:pt x="1097279" y="2084831"/>
                </a:lnTo>
                <a:lnTo>
                  <a:pt x="1112519" y="2030729"/>
                </a:lnTo>
                <a:lnTo>
                  <a:pt x="1060703" y="1868424"/>
                </a:lnTo>
                <a:lnTo>
                  <a:pt x="959357" y="1897379"/>
                </a:lnTo>
                <a:lnTo>
                  <a:pt x="915162" y="1864613"/>
                </a:lnTo>
                <a:lnTo>
                  <a:pt x="1030223" y="1827275"/>
                </a:lnTo>
                <a:lnTo>
                  <a:pt x="979169" y="1789175"/>
                </a:lnTo>
                <a:lnTo>
                  <a:pt x="1040891" y="1739646"/>
                </a:lnTo>
                <a:lnTo>
                  <a:pt x="934973" y="1747266"/>
                </a:lnTo>
                <a:lnTo>
                  <a:pt x="976121" y="1677162"/>
                </a:lnTo>
                <a:lnTo>
                  <a:pt x="749045" y="177317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8398129" y="1446910"/>
            <a:ext cx="301752" cy="142494"/>
          </a:xfrm>
          <a:custGeom>
            <a:avLst/>
            <a:gdLst>
              <a:gd name="connsiteX0" fmla="*/ 29717 w 301752"/>
              <a:gd name="connsiteY0" fmla="*/ 142494 h 142494"/>
              <a:gd name="connsiteX1" fmla="*/ 102869 w 301752"/>
              <a:gd name="connsiteY1" fmla="*/ 70104 h 142494"/>
              <a:gd name="connsiteX2" fmla="*/ 301752 w 301752"/>
              <a:gd name="connsiteY2" fmla="*/ 28194 h 142494"/>
              <a:gd name="connsiteX3" fmla="*/ 285750 w 301752"/>
              <a:gd name="connsiteY3" fmla="*/ 0 h 142494"/>
              <a:gd name="connsiteX4" fmla="*/ 152400 w 301752"/>
              <a:gd name="connsiteY4" fmla="*/ 11430 h 142494"/>
              <a:gd name="connsiteX5" fmla="*/ 0 w 301752"/>
              <a:gd name="connsiteY5" fmla="*/ 106680 h 142494"/>
              <a:gd name="connsiteX6" fmla="*/ 29717 w 301752"/>
              <a:gd name="connsiteY6" fmla="*/ 142494 h 1424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1752" h="142494">
                <a:moveTo>
                  <a:pt x="29717" y="142494"/>
                </a:moveTo>
                <a:lnTo>
                  <a:pt x="102869" y="70104"/>
                </a:lnTo>
                <a:lnTo>
                  <a:pt x="301752" y="28194"/>
                </a:lnTo>
                <a:lnTo>
                  <a:pt x="285750" y="0"/>
                </a:lnTo>
                <a:lnTo>
                  <a:pt x="152400" y="11430"/>
                </a:lnTo>
                <a:lnTo>
                  <a:pt x="0" y="106680"/>
                </a:lnTo>
                <a:lnTo>
                  <a:pt x="29717" y="1424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8322703" y="1303655"/>
            <a:ext cx="319278" cy="154686"/>
          </a:xfrm>
          <a:custGeom>
            <a:avLst/>
            <a:gdLst>
              <a:gd name="connsiteX0" fmla="*/ 18288 w 319278"/>
              <a:gd name="connsiteY0" fmla="*/ 154686 h 154686"/>
              <a:gd name="connsiteX1" fmla="*/ 131826 w 319278"/>
              <a:gd name="connsiteY1" fmla="*/ 70104 h 154686"/>
              <a:gd name="connsiteX2" fmla="*/ 319278 w 319278"/>
              <a:gd name="connsiteY2" fmla="*/ 61722 h 154686"/>
              <a:gd name="connsiteX3" fmla="*/ 290321 w 319278"/>
              <a:gd name="connsiteY3" fmla="*/ 0 h 154686"/>
              <a:gd name="connsiteX4" fmla="*/ 136397 w 319278"/>
              <a:gd name="connsiteY4" fmla="*/ 32766 h 154686"/>
              <a:gd name="connsiteX5" fmla="*/ 0 w 319278"/>
              <a:gd name="connsiteY5" fmla="*/ 105918 h 154686"/>
              <a:gd name="connsiteX6" fmla="*/ 18288 w 319278"/>
              <a:gd name="connsiteY6" fmla="*/ 154686 h 15468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19278" h="154686">
                <a:moveTo>
                  <a:pt x="18288" y="154686"/>
                </a:moveTo>
                <a:lnTo>
                  <a:pt x="131826" y="70104"/>
                </a:lnTo>
                <a:lnTo>
                  <a:pt x="319278" y="61722"/>
                </a:lnTo>
                <a:lnTo>
                  <a:pt x="290321" y="0"/>
                </a:lnTo>
                <a:lnTo>
                  <a:pt x="136397" y="32766"/>
                </a:lnTo>
                <a:lnTo>
                  <a:pt x="0" y="105918"/>
                </a:lnTo>
                <a:lnTo>
                  <a:pt x="18288" y="154686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7891399" y="371729"/>
            <a:ext cx="329946" cy="147828"/>
          </a:xfrm>
          <a:custGeom>
            <a:avLst/>
            <a:gdLst>
              <a:gd name="connsiteX0" fmla="*/ 22097 w 329946"/>
              <a:gd name="connsiteY0" fmla="*/ 147828 h 147828"/>
              <a:gd name="connsiteX1" fmla="*/ 125730 w 329946"/>
              <a:gd name="connsiteY1" fmla="*/ 67818 h 147828"/>
              <a:gd name="connsiteX2" fmla="*/ 329945 w 329946"/>
              <a:gd name="connsiteY2" fmla="*/ 54863 h 147828"/>
              <a:gd name="connsiteX3" fmla="*/ 302514 w 329946"/>
              <a:gd name="connsiteY3" fmla="*/ 0 h 147828"/>
              <a:gd name="connsiteX4" fmla="*/ 121157 w 329946"/>
              <a:gd name="connsiteY4" fmla="*/ 25145 h 147828"/>
              <a:gd name="connsiteX5" fmla="*/ 0 w 329946"/>
              <a:gd name="connsiteY5" fmla="*/ 103632 h 147828"/>
              <a:gd name="connsiteX6" fmla="*/ 22097 w 329946"/>
              <a:gd name="connsiteY6" fmla="*/ 147828 h 1478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9946" h="147828">
                <a:moveTo>
                  <a:pt x="22097" y="147828"/>
                </a:moveTo>
                <a:lnTo>
                  <a:pt x="125730" y="67818"/>
                </a:lnTo>
                <a:lnTo>
                  <a:pt x="329945" y="54863"/>
                </a:lnTo>
                <a:lnTo>
                  <a:pt x="302514" y="0"/>
                </a:lnTo>
                <a:lnTo>
                  <a:pt x="121157" y="25145"/>
                </a:lnTo>
                <a:lnTo>
                  <a:pt x="0" y="103632"/>
                </a:lnTo>
                <a:lnTo>
                  <a:pt x="22097" y="14782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7839582" y="253619"/>
            <a:ext cx="325373" cy="150875"/>
          </a:xfrm>
          <a:custGeom>
            <a:avLst/>
            <a:gdLst>
              <a:gd name="connsiteX0" fmla="*/ 29718 w 325373"/>
              <a:gd name="connsiteY0" fmla="*/ 150875 h 150875"/>
              <a:gd name="connsiteX1" fmla="*/ 114300 w 325373"/>
              <a:gd name="connsiteY1" fmla="*/ 78486 h 150875"/>
              <a:gd name="connsiteX2" fmla="*/ 325374 w 325373"/>
              <a:gd name="connsiteY2" fmla="*/ 40386 h 150875"/>
              <a:gd name="connsiteX3" fmla="*/ 300228 w 325373"/>
              <a:gd name="connsiteY3" fmla="*/ 0 h 150875"/>
              <a:gd name="connsiteX4" fmla="*/ 87630 w 325373"/>
              <a:gd name="connsiteY4" fmla="*/ 41147 h 150875"/>
              <a:gd name="connsiteX5" fmla="*/ 0 w 325373"/>
              <a:gd name="connsiteY5" fmla="*/ 107441 h 150875"/>
              <a:gd name="connsiteX6" fmla="*/ 29718 w 325373"/>
              <a:gd name="connsiteY6" fmla="*/ 150875 h 1508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5373" h="150875">
                <a:moveTo>
                  <a:pt x="29718" y="150875"/>
                </a:moveTo>
                <a:lnTo>
                  <a:pt x="114300" y="78486"/>
                </a:lnTo>
                <a:lnTo>
                  <a:pt x="325374" y="40386"/>
                </a:lnTo>
                <a:lnTo>
                  <a:pt x="300228" y="0"/>
                </a:lnTo>
                <a:lnTo>
                  <a:pt x="87630" y="41147"/>
                </a:lnTo>
                <a:lnTo>
                  <a:pt x="0" y="107441"/>
                </a:lnTo>
                <a:lnTo>
                  <a:pt x="29718" y="15087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7713865" y="124079"/>
            <a:ext cx="102108" cy="167640"/>
          </a:xfrm>
          <a:custGeom>
            <a:avLst/>
            <a:gdLst>
              <a:gd name="connsiteX0" fmla="*/ 35052 w 102108"/>
              <a:gd name="connsiteY0" fmla="*/ 0 h 167640"/>
              <a:gd name="connsiteX1" fmla="*/ 102108 w 102108"/>
              <a:gd name="connsiteY1" fmla="*/ 152399 h 167640"/>
              <a:gd name="connsiteX2" fmla="*/ 67056 w 102108"/>
              <a:gd name="connsiteY2" fmla="*/ 167640 h 167640"/>
              <a:gd name="connsiteX3" fmla="*/ 0 w 102108"/>
              <a:gd name="connsiteY3" fmla="*/ 15239 h 167640"/>
              <a:gd name="connsiteX4" fmla="*/ 35052 w 102108"/>
              <a:gd name="connsiteY4" fmla="*/ 0 h 1676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2108" h="167640">
                <a:moveTo>
                  <a:pt x="35052" y="0"/>
                </a:moveTo>
                <a:lnTo>
                  <a:pt x="102108" y="152399"/>
                </a:lnTo>
                <a:lnTo>
                  <a:pt x="67056" y="167640"/>
                </a:lnTo>
                <a:lnTo>
                  <a:pt x="0" y="15239"/>
                </a:lnTo>
                <a:lnTo>
                  <a:pt x="3505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276600" y="292100"/>
            <a:ext cx="2628900" cy="5842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311400" y="6311900"/>
            <a:ext cx="3052118" cy="21505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zh-CN" altLang="en-US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计算机学院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研究生课程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高级软件工程</a:t>
            </a:r>
          </a:p>
        </p:txBody>
      </p:sp>
      <p:sp>
        <p:nvSpPr>
          <p:cNvPr id="41" name="TextBox 1"/>
          <p:cNvSpPr txBox="1"/>
          <p:nvPr/>
        </p:nvSpPr>
        <p:spPr>
          <a:xfrm>
            <a:off x="8026400" y="6273800"/>
            <a:ext cx="482600" cy="24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/>
            </a:pPr>
            <a:r>
              <a:rPr lang="en-US" altLang="zh-CN" sz="13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15/58</a:t>
            </a:r>
          </a:p>
        </p:txBody>
      </p:sp>
      <p:sp>
        <p:nvSpPr>
          <p:cNvPr id="42" name="TextBox 1"/>
          <p:cNvSpPr txBox="1"/>
          <p:nvPr/>
        </p:nvSpPr>
        <p:spPr>
          <a:xfrm>
            <a:off x="469900" y="393700"/>
            <a:ext cx="8051800" cy="546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200"/>
              </a:lnSpc>
              <a:tabLst>
                <a:tab pos="342900" algn="l"/>
                <a:tab pos="2819400" algn="l"/>
              </a:tabLst>
            </a:pPr>
            <a:r>
              <a:rPr lang="en-US" altLang="zh-CN" dirty="0"/>
              <a:t>		</a:t>
            </a:r>
            <a:r>
              <a:rPr lang="en-US" altLang="zh-CN" sz="4002" b="1" dirty="0">
                <a:solidFill>
                  <a:srgbClr val="3D00EA"/>
                </a:solidFill>
                <a:latin typeface="å¾®è½¯éé»" pitchFamily="18" charset="0"/>
                <a:cs typeface="å¾®è½¯éé»" pitchFamily="18" charset="0"/>
              </a:rPr>
              <a:t>复用的力量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6200"/>
              </a:lnSpc>
              <a:tabLst>
                <a:tab pos="342900" algn="l"/>
                <a:tab pos="2819400" algn="l"/>
              </a:tabLst>
            </a:pPr>
            <a:r>
              <a:rPr lang="en-US" altLang="zh-CN" sz="40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40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4002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Frederick</a:t>
            </a:r>
            <a:r>
              <a:rPr lang="en-US" altLang="zh-CN" sz="40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4002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P.</a:t>
            </a:r>
            <a:r>
              <a:rPr lang="en-US" altLang="zh-CN" sz="40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4002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Brooks</a:t>
            </a:r>
          </a:p>
          <a:p>
            <a:pPr>
              <a:lnSpc>
                <a:spcPts val="4600"/>
              </a:lnSpc>
              <a:tabLst>
                <a:tab pos="342900" algn="l"/>
                <a:tab pos="2819400" algn="l"/>
              </a:tabLst>
            </a:pPr>
            <a:r>
              <a:rPr lang="en-US" altLang="zh-CN" dirty="0"/>
              <a:t>	</a:t>
            </a:r>
            <a:r>
              <a:rPr lang="en-US" altLang="zh-CN" sz="40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再论《没有银弹》：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4500"/>
              </a:lnSpc>
              <a:tabLst>
                <a:tab pos="342900" algn="l"/>
                <a:tab pos="2819400" algn="l"/>
              </a:tabLst>
            </a:pPr>
            <a:r>
              <a:rPr lang="en-US" altLang="zh-CN" dirty="0"/>
              <a:t>	</a:t>
            </a:r>
            <a:r>
              <a:rPr lang="en-US" altLang="zh-CN" sz="3379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解决软件构建根本困难的最佳方法是不进</a:t>
            </a:r>
          </a:p>
          <a:p>
            <a:pPr>
              <a:lnSpc>
                <a:spcPts val="3900"/>
              </a:lnSpc>
              <a:tabLst>
                <a:tab pos="342900" algn="l"/>
                <a:tab pos="2819400" algn="l"/>
              </a:tabLst>
            </a:pPr>
            <a:r>
              <a:rPr lang="en-US" altLang="zh-CN" dirty="0"/>
              <a:t>	</a:t>
            </a:r>
            <a:r>
              <a:rPr lang="en-US" altLang="zh-CN" sz="3379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行任何开发</a:t>
            </a:r>
            <a:r>
              <a:rPr lang="en-US" altLang="zh-CN" sz="3379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(</a:t>
            </a:r>
            <a:r>
              <a:rPr lang="en-US" altLang="zh-CN" sz="3379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复用</a:t>
            </a:r>
            <a:r>
              <a:rPr lang="en-US" altLang="zh-CN" sz="3379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)</a:t>
            </a:r>
            <a:r>
              <a:rPr lang="en-US" altLang="zh-CN" sz="3379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。</a:t>
            </a:r>
            <a:r>
              <a:rPr lang="en-US" altLang="zh-CN" sz="3379" b="1" dirty="0">
                <a:solidFill>
                  <a:srgbClr val="FF0000"/>
                </a:solidFill>
                <a:latin typeface="å¾®è½¯éé»" pitchFamily="18" charset="0"/>
                <a:cs typeface="å¾®è½¯éé»" pitchFamily="18" charset="0"/>
              </a:rPr>
              <a:t>软件包</a:t>
            </a:r>
            <a:r>
              <a:rPr lang="en-US" altLang="zh-CN" sz="3379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只是达到上述</a:t>
            </a:r>
          </a:p>
          <a:p>
            <a:pPr>
              <a:lnSpc>
                <a:spcPts val="3700"/>
              </a:lnSpc>
              <a:tabLst>
                <a:tab pos="342900" algn="l"/>
                <a:tab pos="2819400" algn="l"/>
              </a:tabLst>
            </a:pPr>
            <a:r>
              <a:rPr lang="en-US" altLang="zh-CN" dirty="0"/>
              <a:t>	</a:t>
            </a:r>
            <a:r>
              <a:rPr lang="en-US" altLang="zh-CN" sz="3379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目标的方法之一，另外的方法是</a:t>
            </a:r>
            <a:r>
              <a:rPr lang="en-US" altLang="zh-CN" sz="3379" b="1" dirty="0">
                <a:solidFill>
                  <a:srgbClr val="FF0000"/>
                </a:solidFill>
                <a:latin typeface="å¾®è½¯éé»" pitchFamily="18" charset="0"/>
                <a:cs typeface="å¾®è½¯éé»" pitchFamily="18" charset="0"/>
              </a:rPr>
              <a:t>程序复用</a:t>
            </a:r>
            <a:r>
              <a:rPr lang="en-US" altLang="zh-CN" sz="3379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。</a:t>
            </a:r>
          </a:p>
          <a:p>
            <a:pPr>
              <a:lnSpc>
                <a:spcPts val="3800"/>
              </a:lnSpc>
              <a:tabLst>
                <a:tab pos="342900" algn="l"/>
                <a:tab pos="2819400" algn="l"/>
              </a:tabLst>
            </a:pPr>
            <a:r>
              <a:rPr lang="en-US" altLang="zh-CN" dirty="0"/>
              <a:t>	</a:t>
            </a:r>
            <a:r>
              <a:rPr lang="en-US" altLang="zh-CN" sz="3379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实际上，类的容易复用和通过继承方便地</a:t>
            </a:r>
          </a:p>
          <a:p>
            <a:pPr>
              <a:lnSpc>
                <a:spcPts val="3800"/>
              </a:lnSpc>
              <a:tabLst>
                <a:tab pos="342900" algn="l"/>
                <a:tab pos="2819400" algn="l"/>
              </a:tabLst>
            </a:pPr>
            <a:r>
              <a:rPr lang="en-US" altLang="zh-CN" dirty="0"/>
              <a:t>	</a:t>
            </a:r>
            <a:r>
              <a:rPr lang="en-US" altLang="zh-CN" sz="3379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定制是面向对象技术最吸引人的地方。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19199" y="68453"/>
            <a:ext cx="1137666" cy="2030730"/>
          </a:xfrm>
          <a:custGeom>
            <a:avLst/>
            <a:gdLst>
              <a:gd name="connsiteX0" fmla="*/ 355092 w 1137666"/>
              <a:gd name="connsiteY0" fmla="*/ 12954 h 2030730"/>
              <a:gd name="connsiteX1" fmla="*/ 114300 w 1137666"/>
              <a:gd name="connsiteY1" fmla="*/ 0 h 2030730"/>
              <a:gd name="connsiteX2" fmla="*/ 0 w 1137666"/>
              <a:gd name="connsiteY2" fmla="*/ 76200 h 2030730"/>
              <a:gd name="connsiteX3" fmla="*/ 752856 w 1137666"/>
              <a:gd name="connsiteY3" fmla="*/ 1716024 h 2030730"/>
              <a:gd name="connsiteX4" fmla="*/ 940308 w 1137666"/>
              <a:gd name="connsiteY4" fmla="*/ 1858518 h 2030730"/>
              <a:gd name="connsiteX5" fmla="*/ 1095756 w 1137666"/>
              <a:gd name="connsiteY5" fmla="*/ 2030730 h 2030730"/>
              <a:gd name="connsiteX6" fmla="*/ 1137666 w 1137666"/>
              <a:gd name="connsiteY6" fmla="*/ 2026920 h 2030730"/>
              <a:gd name="connsiteX7" fmla="*/ 1078230 w 1137666"/>
              <a:gd name="connsiteY7" fmla="*/ 1796034 h 2030730"/>
              <a:gd name="connsiteX8" fmla="*/ 1092708 w 1137666"/>
              <a:gd name="connsiteY8" fmla="*/ 1657350 h 2030730"/>
              <a:gd name="connsiteX9" fmla="*/ 355092 w 1137666"/>
              <a:gd name="connsiteY9" fmla="*/ 12954 h 20307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7666" h="2030730">
                <a:moveTo>
                  <a:pt x="355092" y="12954"/>
                </a:moveTo>
                <a:lnTo>
                  <a:pt x="114300" y="0"/>
                </a:lnTo>
                <a:lnTo>
                  <a:pt x="0" y="76200"/>
                </a:lnTo>
                <a:lnTo>
                  <a:pt x="752856" y="1716024"/>
                </a:lnTo>
                <a:lnTo>
                  <a:pt x="940308" y="1858518"/>
                </a:lnTo>
                <a:lnTo>
                  <a:pt x="1095756" y="2030730"/>
                </a:lnTo>
                <a:lnTo>
                  <a:pt x="1137666" y="2026920"/>
                </a:lnTo>
                <a:lnTo>
                  <a:pt x="1078230" y="1796034"/>
                </a:lnTo>
                <a:lnTo>
                  <a:pt x="1092708" y="1657350"/>
                </a:lnTo>
                <a:lnTo>
                  <a:pt x="355092" y="12954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814437" y="110363"/>
            <a:ext cx="1130046" cy="2042922"/>
          </a:xfrm>
          <a:custGeom>
            <a:avLst/>
            <a:gdLst>
              <a:gd name="connsiteX0" fmla="*/ 0 w 1130046"/>
              <a:gd name="connsiteY0" fmla="*/ 61722 h 2042922"/>
              <a:gd name="connsiteX1" fmla="*/ 757428 w 1130046"/>
              <a:gd name="connsiteY1" fmla="*/ 1720596 h 2042922"/>
              <a:gd name="connsiteX2" fmla="*/ 923543 w 1130046"/>
              <a:gd name="connsiteY2" fmla="*/ 1845564 h 2042922"/>
              <a:gd name="connsiteX3" fmla="*/ 1086612 w 1130046"/>
              <a:gd name="connsiteY3" fmla="*/ 2035301 h 2042922"/>
              <a:gd name="connsiteX4" fmla="*/ 1130045 w 1130046"/>
              <a:gd name="connsiteY4" fmla="*/ 2042922 h 2042922"/>
              <a:gd name="connsiteX5" fmla="*/ 1061466 w 1130046"/>
              <a:gd name="connsiteY5" fmla="*/ 1804416 h 2042922"/>
              <a:gd name="connsiteX6" fmla="*/ 1084326 w 1130046"/>
              <a:gd name="connsiteY6" fmla="*/ 1650492 h 2042922"/>
              <a:gd name="connsiteX7" fmla="*/ 342900 w 1130046"/>
              <a:gd name="connsiteY7" fmla="*/ 10668 h 2042922"/>
              <a:gd name="connsiteX8" fmla="*/ 115061 w 1130046"/>
              <a:gd name="connsiteY8" fmla="*/ 0 h 2042922"/>
              <a:gd name="connsiteX9" fmla="*/ 0 w 1130046"/>
              <a:gd name="connsiteY9" fmla="*/ 61722 h 2042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0046" h="2042922">
                <a:moveTo>
                  <a:pt x="0" y="61722"/>
                </a:moveTo>
                <a:lnTo>
                  <a:pt x="757428" y="1720596"/>
                </a:lnTo>
                <a:lnTo>
                  <a:pt x="923543" y="1845564"/>
                </a:lnTo>
                <a:lnTo>
                  <a:pt x="1086612" y="2035301"/>
                </a:lnTo>
                <a:lnTo>
                  <a:pt x="1130045" y="2042922"/>
                </a:lnTo>
                <a:lnTo>
                  <a:pt x="1061466" y="1804416"/>
                </a:lnTo>
                <a:lnTo>
                  <a:pt x="1084326" y="1650492"/>
                </a:lnTo>
                <a:lnTo>
                  <a:pt x="342900" y="10668"/>
                </a:lnTo>
                <a:lnTo>
                  <a:pt x="115061" y="0"/>
                </a:lnTo>
                <a:lnTo>
                  <a:pt x="0" y="61722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7867027" y="229996"/>
            <a:ext cx="972312" cy="1530096"/>
          </a:xfrm>
          <a:custGeom>
            <a:avLst/>
            <a:gdLst>
              <a:gd name="connsiteX0" fmla="*/ 662940 w 972312"/>
              <a:gd name="connsiteY0" fmla="*/ 1530096 h 1530096"/>
              <a:gd name="connsiteX1" fmla="*/ 797814 w 972312"/>
              <a:gd name="connsiteY1" fmla="*/ 1415034 h 1530096"/>
              <a:gd name="connsiteX2" fmla="*/ 972312 w 972312"/>
              <a:gd name="connsiteY2" fmla="*/ 1394460 h 1530096"/>
              <a:gd name="connsiteX3" fmla="*/ 340614 w 972312"/>
              <a:gd name="connsiteY3" fmla="*/ 0 h 1530096"/>
              <a:gd name="connsiteX4" fmla="*/ 89916 w 972312"/>
              <a:gd name="connsiteY4" fmla="*/ 32766 h 1530096"/>
              <a:gd name="connsiteX5" fmla="*/ 0 w 972312"/>
              <a:gd name="connsiteY5" fmla="*/ 75438 h 1530096"/>
              <a:gd name="connsiteX6" fmla="*/ 662940 w 972312"/>
              <a:gd name="connsiteY6" fmla="*/ 1530096 h 15300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972312" h="1530096">
                <a:moveTo>
                  <a:pt x="662940" y="1530096"/>
                </a:moveTo>
                <a:lnTo>
                  <a:pt x="797814" y="1415034"/>
                </a:lnTo>
                <a:lnTo>
                  <a:pt x="972312" y="1394460"/>
                </a:lnTo>
                <a:lnTo>
                  <a:pt x="340614" y="0"/>
                </a:lnTo>
                <a:lnTo>
                  <a:pt x="89916" y="32766"/>
                </a:lnTo>
                <a:lnTo>
                  <a:pt x="0" y="75438"/>
                </a:lnTo>
                <a:lnTo>
                  <a:pt x="662940" y="1530096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38239" y="5563235"/>
            <a:ext cx="1728978" cy="1030224"/>
          </a:xfrm>
          <a:custGeom>
            <a:avLst/>
            <a:gdLst>
              <a:gd name="connsiteX0" fmla="*/ 1260348 w 1728978"/>
              <a:gd name="connsiteY0" fmla="*/ 999744 h 1030224"/>
              <a:gd name="connsiteX1" fmla="*/ 1127760 w 1728978"/>
              <a:gd name="connsiteY1" fmla="*/ 877823 h 1030224"/>
              <a:gd name="connsiteX2" fmla="*/ 1057656 w 1728978"/>
              <a:gd name="connsiteY2" fmla="*/ 377951 h 1030224"/>
              <a:gd name="connsiteX3" fmla="*/ 1699260 w 1728978"/>
              <a:gd name="connsiteY3" fmla="*/ 261365 h 1030224"/>
              <a:gd name="connsiteX4" fmla="*/ 1728978 w 1728978"/>
              <a:gd name="connsiteY4" fmla="*/ 160781 h 1030224"/>
              <a:gd name="connsiteX5" fmla="*/ 1667256 w 1728978"/>
              <a:gd name="connsiteY5" fmla="*/ 79247 h 1030224"/>
              <a:gd name="connsiteX6" fmla="*/ 1013459 w 1728978"/>
              <a:gd name="connsiteY6" fmla="*/ 166877 h 1030224"/>
              <a:gd name="connsiteX7" fmla="*/ 968501 w 1728978"/>
              <a:gd name="connsiteY7" fmla="*/ 25145 h 1030224"/>
              <a:gd name="connsiteX8" fmla="*/ 861822 w 1728978"/>
              <a:gd name="connsiteY8" fmla="*/ 0 h 1030224"/>
              <a:gd name="connsiteX9" fmla="*/ 761238 w 1728978"/>
              <a:gd name="connsiteY9" fmla="*/ 22097 h 1030224"/>
              <a:gd name="connsiteX10" fmla="*/ 705612 w 1728978"/>
              <a:gd name="connsiteY10" fmla="*/ 83819 h 1030224"/>
              <a:gd name="connsiteX11" fmla="*/ 744474 w 1728978"/>
              <a:gd name="connsiteY11" fmla="*/ 225551 h 1030224"/>
              <a:gd name="connsiteX12" fmla="*/ 524256 w 1728978"/>
              <a:gd name="connsiteY12" fmla="*/ 349757 h 1030224"/>
              <a:gd name="connsiteX13" fmla="*/ 781050 w 1728978"/>
              <a:gd name="connsiteY13" fmla="*/ 374903 h 1030224"/>
              <a:gd name="connsiteX14" fmla="*/ 883158 w 1728978"/>
              <a:gd name="connsiteY14" fmla="*/ 705612 h 1030224"/>
              <a:gd name="connsiteX15" fmla="*/ 112014 w 1728978"/>
              <a:gd name="connsiteY15" fmla="*/ 371856 h 1030224"/>
              <a:gd name="connsiteX16" fmla="*/ 36576 w 1728978"/>
              <a:gd name="connsiteY16" fmla="*/ 403859 h 1030224"/>
              <a:gd name="connsiteX17" fmla="*/ 0 w 1728978"/>
              <a:gd name="connsiteY17" fmla="*/ 504444 h 1030224"/>
              <a:gd name="connsiteX18" fmla="*/ 44196 w 1728978"/>
              <a:gd name="connsiteY18" fmla="*/ 617981 h 1030224"/>
              <a:gd name="connsiteX19" fmla="*/ 904494 w 1728978"/>
              <a:gd name="connsiteY19" fmla="*/ 1021841 h 1030224"/>
              <a:gd name="connsiteX20" fmla="*/ 1094994 w 1728978"/>
              <a:gd name="connsiteY20" fmla="*/ 996696 h 1030224"/>
              <a:gd name="connsiteX21" fmla="*/ 1247394 w 1728978"/>
              <a:gd name="connsiteY21" fmla="*/ 1030223 h 1030224"/>
              <a:gd name="connsiteX22" fmla="*/ 1260348 w 1728978"/>
              <a:gd name="connsiteY22" fmla="*/ 999744 h 10302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</a:cxnLst>
            <a:rect l="l" t="t" r="r" b="b"/>
            <a:pathLst>
              <a:path w="1728978" h="1030224">
                <a:moveTo>
                  <a:pt x="1260348" y="999744"/>
                </a:moveTo>
                <a:lnTo>
                  <a:pt x="1127760" y="877823"/>
                </a:lnTo>
                <a:lnTo>
                  <a:pt x="1057656" y="377951"/>
                </a:lnTo>
                <a:lnTo>
                  <a:pt x="1699260" y="261365"/>
                </a:lnTo>
                <a:lnTo>
                  <a:pt x="1728978" y="160781"/>
                </a:lnTo>
                <a:lnTo>
                  <a:pt x="1667256" y="79247"/>
                </a:lnTo>
                <a:lnTo>
                  <a:pt x="1013459" y="166877"/>
                </a:lnTo>
                <a:lnTo>
                  <a:pt x="968501" y="25145"/>
                </a:lnTo>
                <a:lnTo>
                  <a:pt x="861822" y="0"/>
                </a:lnTo>
                <a:lnTo>
                  <a:pt x="761238" y="22097"/>
                </a:lnTo>
                <a:lnTo>
                  <a:pt x="705612" y="83819"/>
                </a:lnTo>
                <a:lnTo>
                  <a:pt x="744474" y="225551"/>
                </a:lnTo>
                <a:lnTo>
                  <a:pt x="524256" y="349757"/>
                </a:lnTo>
                <a:lnTo>
                  <a:pt x="781050" y="374903"/>
                </a:lnTo>
                <a:lnTo>
                  <a:pt x="883158" y="705612"/>
                </a:lnTo>
                <a:lnTo>
                  <a:pt x="112014" y="371856"/>
                </a:lnTo>
                <a:lnTo>
                  <a:pt x="36576" y="403859"/>
                </a:lnTo>
                <a:lnTo>
                  <a:pt x="0" y="504444"/>
                </a:lnTo>
                <a:lnTo>
                  <a:pt x="44196" y="617981"/>
                </a:lnTo>
                <a:lnTo>
                  <a:pt x="904494" y="1021841"/>
                </a:lnTo>
                <a:lnTo>
                  <a:pt x="1094994" y="996696"/>
                </a:lnTo>
                <a:lnTo>
                  <a:pt x="1247394" y="1030223"/>
                </a:lnTo>
                <a:lnTo>
                  <a:pt x="1260348" y="999744"/>
                </a:lnTo>
              </a:path>
            </a:pathLst>
          </a:custGeom>
          <a:solidFill>
            <a:srgbClr val="F9F9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1623199" y="5685155"/>
            <a:ext cx="112776" cy="204978"/>
          </a:xfrm>
          <a:custGeom>
            <a:avLst/>
            <a:gdLst>
              <a:gd name="connsiteX0" fmla="*/ 0 w 112776"/>
              <a:gd name="connsiteY0" fmla="*/ 5334 h 204978"/>
              <a:gd name="connsiteX1" fmla="*/ 94488 w 112776"/>
              <a:gd name="connsiteY1" fmla="*/ 0 h 204978"/>
              <a:gd name="connsiteX2" fmla="*/ 112776 w 112776"/>
              <a:gd name="connsiteY2" fmla="*/ 185165 h 204978"/>
              <a:gd name="connsiteX3" fmla="*/ 6095 w 112776"/>
              <a:gd name="connsiteY3" fmla="*/ 204977 h 204978"/>
              <a:gd name="connsiteX4" fmla="*/ 0 w 112776"/>
              <a:gd name="connsiteY4" fmla="*/ 5334 h 20497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2776" h="204978">
                <a:moveTo>
                  <a:pt x="0" y="5334"/>
                </a:moveTo>
                <a:lnTo>
                  <a:pt x="94488" y="0"/>
                </a:lnTo>
                <a:lnTo>
                  <a:pt x="112776" y="185165"/>
                </a:lnTo>
                <a:lnTo>
                  <a:pt x="6095" y="204977"/>
                </a:lnTo>
                <a:lnTo>
                  <a:pt x="0" y="5334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32143" y="5989955"/>
            <a:ext cx="1257300" cy="650747"/>
          </a:xfrm>
          <a:custGeom>
            <a:avLst/>
            <a:gdLst>
              <a:gd name="connsiteX0" fmla="*/ 108966 w 1257300"/>
              <a:gd name="connsiteY0" fmla="*/ 0 h 650747"/>
              <a:gd name="connsiteX1" fmla="*/ 1055370 w 1257300"/>
              <a:gd name="connsiteY1" fmla="*/ 411479 h 650747"/>
              <a:gd name="connsiteX2" fmla="*/ 1132332 w 1257300"/>
              <a:gd name="connsiteY2" fmla="*/ 505967 h 650747"/>
              <a:gd name="connsiteX3" fmla="*/ 1257300 w 1257300"/>
              <a:gd name="connsiteY3" fmla="*/ 627887 h 650747"/>
              <a:gd name="connsiteX4" fmla="*/ 1240536 w 1257300"/>
              <a:gd name="connsiteY4" fmla="*/ 650748 h 650747"/>
              <a:gd name="connsiteX5" fmla="*/ 1070610 w 1257300"/>
              <a:gd name="connsiteY5" fmla="*/ 624077 h 650747"/>
              <a:gd name="connsiteX6" fmla="*/ 907542 w 1257300"/>
              <a:gd name="connsiteY6" fmla="*/ 643127 h 650747"/>
              <a:gd name="connsiteX7" fmla="*/ 33528 w 1257300"/>
              <a:gd name="connsiteY7" fmla="*/ 236220 h 650747"/>
              <a:gd name="connsiteX8" fmla="*/ 0 w 1257300"/>
              <a:gd name="connsiteY8" fmla="*/ 118871 h 650747"/>
              <a:gd name="connsiteX9" fmla="*/ 36576 w 1257300"/>
              <a:gd name="connsiteY9" fmla="*/ 25146 h 650747"/>
              <a:gd name="connsiteX10" fmla="*/ 108966 w 1257300"/>
              <a:gd name="connsiteY10" fmla="*/ 0 h 6507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1257300" h="650747">
                <a:moveTo>
                  <a:pt x="108966" y="0"/>
                </a:moveTo>
                <a:lnTo>
                  <a:pt x="1055370" y="411479"/>
                </a:lnTo>
                <a:lnTo>
                  <a:pt x="1132332" y="505967"/>
                </a:lnTo>
                <a:lnTo>
                  <a:pt x="1257300" y="627887"/>
                </a:lnTo>
                <a:lnTo>
                  <a:pt x="1240536" y="650748"/>
                </a:lnTo>
                <a:lnTo>
                  <a:pt x="1070610" y="624077"/>
                </a:lnTo>
                <a:lnTo>
                  <a:pt x="907542" y="643127"/>
                </a:lnTo>
                <a:lnTo>
                  <a:pt x="33528" y="236220"/>
                </a:lnTo>
                <a:lnTo>
                  <a:pt x="0" y="118871"/>
                </a:lnTo>
                <a:lnTo>
                  <a:pt x="36576" y="25146"/>
                </a:lnTo>
                <a:lnTo>
                  <a:pt x="108966" y="0"/>
                </a:ln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05117" y="6044057"/>
            <a:ext cx="833628" cy="593598"/>
          </a:xfrm>
          <a:custGeom>
            <a:avLst/>
            <a:gdLst>
              <a:gd name="connsiteX0" fmla="*/ 0 w 833628"/>
              <a:gd name="connsiteY0" fmla="*/ 258317 h 593598"/>
              <a:gd name="connsiteX1" fmla="*/ 733044 w 833628"/>
              <a:gd name="connsiteY1" fmla="*/ 593598 h 593598"/>
              <a:gd name="connsiteX2" fmla="*/ 745998 w 833628"/>
              <a:gd name="connsiteY2" fmla="*/ 424433 h 593598"/>
              <a:gd name="connsiteX3" fmla="*/ 833628 w 833628"/>
              <a:gd name="connsiteY3" fmla="*/ 335279 h 593598"/>
              <a:gd name="connsiteX4" fmla="*/ 62484 w 833628"/>
              <a:gd name="connsiteY4" fmla="*/ 0 h 593598"/>
              <a:gd name="connsiteX5" fmla="*/ 0 w 833628"/>
              <a:gd name="connsiteY5" fmla="*/ 100583 h 593598"/>
              <a:gd name="connsiteX6" fmla="*/ 0 w 833628"/>
              <a:gd name="connsiteY6" fmla="*/ 258317 h 5935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833628" h="593598">
                <a:moveTo>
                  <a:pt x="0" y="258317"/>
                </a:moveTo>
                <a:lnTo>
                  <a:pt x="733044" y="593598"/>
                </a:lnTo>
                <a:lnTo>
                  <a:pt x="745998" y="424433"/>
                </a:lnTo>
                <a:lnTo>
                  <a:pt x="833628" y="335279"/>
                </a:lnTo>
                <a:lnTo>
                  <a:pt x="62484" y="0"/>
                </a:lnTo>
                <a:lnTo>
                  <a:pt x="0" y="100583"/>
                </a:lnTo>
                <a:lnTo>
                  <a:pt x="0" y="258317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770521" y="5605907"/>
            <a:ext cx="214122" cy="192023"/>
          </a:xfrm>
          <a:custGeom>
            <a:avLst/>
            <a:gdLst>
              <a:gd name="connsiteX0" fmla="*/ 0 w 214122"/>
              <a:gd name="connsiteY0" fmla="*/ 22097 h 192023"/>
              <a:gd name="connsiteX1" fmla="*/ 125730 w 214122"/>
              <a:gd name="connsiteY1" fmla="*/ 0 h 192023"/>
              <a:gd name="connsiteX2" fmla="*/ 197358 w 214122"/>
              <a:gd name="connsiteY2" fmla="*/ 28194 h 192023"/>
              <a:gd name="connsiteX3" fmla="*/ 214122 w 214122"/>
              <a:gd name="connsiteY3" fmla="*/ 110489 h 192023"/>
              <a:gd name="connsiteX4" fmla="*/ 128777 w 214122"/>
              <a:gd name="connsiteY4" fmla="*/ 116585 h 192023"/>
              <a:gd name="connsiteX5" fmla="*/ 25145 w 214122"/>
              <a:gd name="connsiteY5" fmla="*/ 192023 h 192023"/>
              <a:gd name="connsiteX6" fmla="*/ 0 w 214122"/>
              <a:gd name="connsiteY6" fmla="*/ 22097 h 1920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214122" h="192023">
                <a:moveTo>
                  <a:pt x="0" y="22097"/>
                </a:moveTo>
                <a:lnTo>
                  <a:pt x="125730" y="0"/>
                </a:lnTo>
                <a:lnTo>
                  <a:pt x="197358" y="28194"/>
                </a:lnTo>
                <a:lnTo>
                  <a:pt x="214122" y="110489"/>
                </a:lnTo>
                <a:lnTo>
                  <a:pt x="128777" y="116585"/>
                </a:lnTo>
                <a:lnTo>
                  <a:pt x="25145" y="192023"/>
                </a:lnTo>
                <a:lnTo>
                  <a:pt x="0" y="22097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1018171" y="6607175"/>
            <a:ext cx="120396" cy="178307"/>
          </a:xfrm>
          <a:custGeom>
            <a:avLst/>
            <a:gdLst>
              <a:gd name="connsiteX0" fmla="*/ 120396 w 120396"/>
              <a:gd name="connsiteY0" fmla="*/ 3809 h 178307"/>
              <a:gd name="connsiteX1" fmla="*/ 120396 w 120396"/>
              <a:gd name="connsiteY1" fmla="*/ 178307 h 178307"/>
              <a:gd name="connsiteX2" fmla="*/ 0 w 120396"/>
              <a:gd name="connsiteY2" fmla="*/ 6857 h 178307"/>
              <a:gd name="connsiteX3" fmla="*/ 57150 w 120396"/>
              <a:gd name="connsiteY3" fmla="*/ 0 h 178307"/>
              <a:gd name="connsiteX4" fmla="*/ 120396 w 120396"/>
              <a:gd name="connsiteY4" fmla="*/ 3809 h 1783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6" h="178307">
                <a:moveTo>
                  <a:pt x="120396" y="3809"/>
                </a:moveTo>
                <a:lnTo>
                  <a:pt x="120396" y="178307"/>
                </a:lnTo>
                <a:lnTo>
                  <a:pt x="0" y="6857"/>
                </a:lnTo>
                <a:lnTo>
                  <a:pt x="57150" y="0"/>
                </a:lnTo>
                <a:lnTo>
                  <a:pt x="120396" y="3809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800239" y="5724779"/>
            <a:ext cx="307086" cy="608076"/>
          </a:xfrm>
          <a:custGeom>
            <a:avLst/>
            <a:gdLst>
              <a:gd name="connsiteX0" fmla="*/ 0 w 307086"/>
              <a:gd name="connsiteY0" fmla="*/ 64008 h 608076"/>
              <a:gd name="connsiteX1" fmla="*/ 69341 w 307086"/>
              <a:gd name="connsiteY1" fmla="*/ 0 h 608076"/>
              <a:gd name="connsiteX2" fmla="*/ 184403 w 307086"/>
              <a:gd name="connsiteY2" fmla="*/ 4572 h 608076"/>
              <a:gd name="connsiteX3" fmla="*/ 307086 w 307086"/>
              <a:gd name="connsiteY3" fmla="*/ 608076 h 608076"/>
              <a:gd name="connsiteX4" fmla="*/ 221741 w 307086"/>
              <a:gd name="connsiteY4" fmla="*/ 573023 h 608076"/>
              <a:gd name="connsiteX5" fmla="*/ 121158 w 307086"/>
              <a:gd name="connsiteY5" fmla="*/ 538734 h 608076"/>
              <a:gd name="connsiteX6" fmla="*/ 0 w 307086"/>
              <a:gd name="connsiteY6" fmla="*/ 64008 h 6080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7086" h="608076">
                <a:moveTo>
                  <a:pt x="0" y="64008"/>
                </a:moveTo>
                <a:lnTo>
                  <a:pt x="69341" y="0"/>
                </a:lnTo>
                <a:lnTo>
                  <a:pt x="184403" y="4572"/>
                </a:lnTo>
                <a:lnTo>
                  <a:pt x="307086" y="608076"/>
                </a:lnTo>
                <a:lnTo>
                  <a:pt x="221741" y="573023"/>
                </a:lnTo>
                <a:lnTo>
                  <a:pt x="121158" y="538734"/>
                </a:lnTo>
                <a:lnTo>
                  <a:pt x="0" y="64008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1060843" y="5698109"/>
            <a:ext cx="577596" cy="275843"/>
          </a:xfrm>
          <a:custGeom>
            <a:avLst/>
            <a:gdLst>
              <a:gd name="connsiteX0" fmla="*/ 549402 w 577596"/>
              <a:gd name="connsiteY0" fmla="*/ 0 h 275843"/>
              <a:gd name="connsiteX1" fmla="*/ 0 w 577596"/>
              <a:gd name="connsiteY1" fmla="*/ 83819 h 275843"/>
              <a:gd name="connsiteX2" fmla="*/ 22098 w 577596"/>
              <a:gd name="connsiteY2" fmla="*/ 275843 h 275843"/>
              <a:gd name="connsiteX3" fmla="*/ 567690 w 577596"/>
              <a:gd name="connsiteY3" fmla="*/ 188213 h 275843"/>
              <a:gd name="connsiteX4" fmla="*/ 577596 w 577596"/>
              <a:gd name="connsiteY4" fmla="*/ 33527 h 275843"/>
              <a:gd name="connsiteX5" fmla="*/ 549402 w 577596"/>
              <a:gd name="connsiteY5" fmla="*/ 0 h 2758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577596" h="275843">
                <a:moveTo>
                  <a:pt x="549402" y="0"/>
                </a:moveTo>
                <a:lnTo>
                  <a:pt x="0" y="83819"/>
                </a:lnTo>
                <a:lnTo>
                  <a:pt x="22098" y="275843"/>
                </a:lnTo>
                <a:lnTo>
                  <a:pt x="567690" y="188213"/>
                </a:lnTo>
                <a:lnTo>
                  <a:pt x="577596" y="33527"/>
                </a:lnTo>
                <a:lnTo>
                  <a:pt x="549402" y="0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551065" y="5861177"/>
            <a:ext cx="247650" cy="106679"/>
          </a:xfrm>
          <a:custGeom>
            <a:avLst/>
            <a:gdLst>
              <a:gd name="connsiteX0" fmla="*/ 216408 w 247650"/>
              <a:gd name="connsiteY0" fmla="*/ 0 h 106679"/>
              <a:gd name="connsiteX1" fmla="*/ 0 w 247650"/>
              <a:gd name="connsiteY1" fmla="*/ 61721 h 106679"/>
              <a:gd name="connsiteX2" fmla="*/ 247650 w 247650"/>
              <a:gd name="connsiteY2" fmla="*/ 106679 h 106679"/>
              <a:gd name="connsiteX3" fmla="*/ 216408 w 247650"/>
              <a:gd name="connsiteY3" fmla="*/ 0 h 106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7650" h="106679">
                <a:moveTo>
                  <a:pt x="216408" y="0"/>
                </a:moveTo>
                <a:lnTo>
                  <a:pt x="0" y="61721"/>
                </a:lnTo>
                <a:lnTo>
                  <a:pt x="247650" y="106679"/>
                </a:lnTo>
                <a:lnTo>
                  <a:pt x="216408" y="0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792619" y="5692775"/>
            <a:ext cx="249174" cy="138684"/>
          </a:xfrm>
          <a:custGeom>
            <a:avLst/>
            <a:gdLst>
              <a:gd name="connsiteX0" fmla="*/ 0 w 249174"/>
              <a:gd name="connsiteY0" fmla="*/ 84582 h 138684"/>
              <a:gd name="connsiteX1" fmla="*/ 90677 w 249174"/>
              <a:gd name="connsiteY1" fmla="*/ 8382 h 138684"/>
              <a:gd name="connsiteX2" fmla="*/ 169925 w 249174"/>
              <a:gd name="connsiteY2" fmla="*/ 0 h 138684"/>
              <a:gd name="connsiteX3" fmla="*/ 232410 w 249174"/>
              <a:gd name="connsiteY3" fmla="*/ 21335 h 138684"/>
              <a:gd name="connsiteX4" fmla="*/ 249174 w 249174"/>
              <a:gd name="connsiteY4" fmla="*/ 72390 h 138684"/>
              <a:gd name="connsiteX5" fmla="*/ 133350 w 249174"/>
              <a:gd name="connsiteY5" fmla="*/ 53340 h 138684"/>
              <a:gd name="connsiteX6" fmla="*/ 58674 w 249174"/>
              <a:gd name="connsiteY6" fmla="*/ 80010 h 138684"/>
              <a:gd name="connsiteX7" fmla="*/ 10668 w 249174"/>
              <a:gd name="connsiteY7" fmla="*/ 138684 h 138684"/>
              <a:gd name="connsiteX8" fmla="*/ 0 w 249174"/>
              <a:gd name="connsiteY8" fmla="*/ 84582 h 1386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49174" h="138684">
                <a:moveTo>
                  <a:pt x="0" y="84582"/>
                </a:moveTo>
                <a:lnTo>
                  <a:pt x="90677" y="8382"/>
                </a:lnTo>
                <a:lnTo>
                  <a:pt x="169925" y="0"/>
                </a:lnTo>
                <a:lnTo>
                  <a:pt x="232410" y="21335"/>
                </a:lnTo>
                <a:lnTo>
                  <a:pt x="249174" y="72390"/>
                </a:lnTo>
                <a:lnTo>
                  <a:pt x="133350" y="53340"/>
                </a:lnTo>
                <a:lnTo>
                  <a:pt x="58674" y="80010"/>
                </a:lnTo>
                <a:lnTo>
                  <a:pt x="10668" y="138684"/>
                </a:lnTo>
                <a:lnTo>
                  <a:pt x="0" y="8458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1009789" y="6566027"/>
            <a:ext cx="182880" cy="211073"/>
          </a:xfrm>
          <a:custGeom>
            <a:avLst/>
            <a:gdLst>
              <a:gd name="connsiteX0" fmla="*/ 0 w 182880"/>
              <a:gd name="connsiteY0" fmla="*/ 32004 h 211073"/>
              <a:gd name="connsiteX1" fmla="*/ 127253 w 182880"/>
              <a:gd name="connsiteY1" fmla="*/ 211073 h 211073"/>
              <a:gd name="connsiteX2" fmla="*/ 182880 w 182880"/>
              <a:gd name="connsiteY2" fmla="*/ 199643 h 211073"/>
              <a:gd name="connsiteX3" fmla="*/ 177546 w 182880"/>
              <a:gd name="connsiteY3" fmla="*/ 13716 h 211073"/>
              <a:gd name="connsiteX4" fmla="*/ 131825 w 182880"/>
              <a:gd name="connsiteY4" fmla="*/ 0 h 211073"/>
              <a:gd name="connsiteX5" fmla="*/ 142494 w 182880"/>
              <a:gd name="connsiteY5" fmla="*/ 156209 h 211073"/>
              <a:gd name="connsiteX6" fmla="*/ 56388 w 182880"/>
              <a:gd name="connsiteY6" fmla="*/ 3047 h 211073"/>
              <a:gd name="connsiteX7" fmla="*/ 0 w 182880"/>
              <a:gd name="connsiteY7" fmla="*/ 32004 h 2110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82880" h="211073">
                <a:moveTo>
                  <a:pt x="0" y="32004"/>
                </a:moveTo>
                <a:lnTo>
                  <a:pt x="127253" y="211073"/>
                </a:lnTo>
                <a:lnTo>
                  <a:pt x="182880" y="199643"/>
                </a:lnTo>
                <a:lnTo>
                  <a:pt x="177546" y="13716"/>
                </a:lnTo>
                <a:lnTo>
                  <a:pt x="131825" y="0"/>
                </a:lnTo>
                <a:lnTo>
                  <a:pt x="142494" y="156209"/>
                </a:lnTo>
                <a:lnTo>
                  <a:pt x="56388" y="3047"/>
                </a:lnTo>
                <a:lnTo>
                  <a:pt x="0" y="3200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1594243" y="5653151"/>
            <a:ext cx="68580" cy="185928"/>
          </a:xfrm>
          <a:custGeom>
            <a:avLst/>
            <a:gdLst>
              <a:gd name="connsiteX0" fmla="*/ 0 w 68580"/>
              <a:gd name="connsiteY0" fmla="*/ 15240 h 185928"/>
              <a:gd name="connsiteX1" fmla="*/ 28194 w 68580"/>
              <a:gd name="connsiteY1" fmla="*/ 73914 h 185928"/>
              <a:gd name="connsiteX2" fmla="*/ 34289 w 68580"/>
              <a:gd name="connsiteY2" fmla="*/ 122682 h 185928"/>
              <a:gd name="connsiteX3" fmla="*/ 21336 w 68580"/>
              <a:gd name="connsiteY3" fmla="*/ 185927 h 185928"/>
              <a:gd name="connsiteX4" fmla="*/ 63245 w 68580"/>
              <a:gd name="connsiteY4" fmla="*/ 174497 h 185928"/>
              <a:gd name="connsiteX5" fmla="*/ 68579 w 68580"/>
              <a:gd name="connsiteY5" fmla="*/ 92202 h 185928"/>
              <a:gd name="connsiteX6" fmla="*/ 36576 w 68580"/>
              <a:gd name="connsiteY6" fmla="*/ 0 h 185928"/>
              <a:gd name="connsiteX7" fmla="*/ 0 w 68580"/>
              <a:gd name="connsiteY7" fmla="*/ 15240 h 1859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8580" h="185928">
                <a:moveTo>
                  <a:pt x="0" y="15240"/>
                </a:moveTo>
                <a:lnTo>
                  <a:pt x="28194" y="73914"/>
                </a:lnTo>
                <a:lnTo>
                  <a:pt x="34289" y="122682"/>
                </a:lnTo>
                <a:lnTo>
                  <a:pt x="21336" y="185927"/>
                </a:lnTo>
                <a:lnTo>
                  <a:pt x="63245" y="174497"/>
                </a:lnTo>
                <a:lnTo>
                  <a:pt x="68579" y="92202"/>
                </a:lnTo>
                <a:lnTo>
                  <a:pt x="36576" y="0"/>
                </a:lnTo>
                <a:lnTo>
                  <a:pt x="0" y="1524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121297" y="5922899"/>
            <a:ext cx="944117" cy="397002"/>
          </a:xfrm>
          <a:custGeom>
            <a:avLst/>
            <a:gdLst>
              <a:gd name="connsiteX0" fmla="*/ 79248 w 944117"/>
              <a:gd name="connsiteY0" fmla="*/ 0 h 397002"/>
              <a:gd name="connsiteX1" fmla="*/ 944117 w 944117"/>
              <a:gd name="connsiteY1" fmla="*/ 389382 h 397002"/>
              <a:gd name="connsiteX2" fmla="*/ 854201 w 944117"/>
              <a:gd name="connsiteY2" fmla="*/ 397002 h 397002"/>
              <a:gd name="connsiteX3" fmla="*/ 0 w 944117"/>
              <a:gd name="connsiteY3" fmla="*/ 22097 h 397002"/>
              <a:gd name="connsiteX4" fmla="*/ 79248 w 944117"/>
              <a:gd name="connsiteY4" fmla="*/ 0 h 39700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44117" h="397002">
                <a:moveTo>
                  <a:pt x="79248" y="0"/>
                </a:moveTo>
                <a:lnTo>
                  <a:pt x="944117" y="389382"/>
                </a:lnTo>
                <a:lnTo>
                  <a:pt x="854201" y="397002"/>
                </a:lnTo>
                <a:lnTo>
                  <a:pt x="0" y="22097"/>
                </a:lnTo>
                <a:lnTo>
                  <a:pt x="7924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413143" y="6167501"/>
            <a:ext cx="387096" cy="235457"/>
          </a:xfrm>
          <a:custGeom>
            <a:avLst/>
            <a:gdLst>
              <a:gd name="connsiteX0" fmla="*/ 11430 w 387096"/>
              <a:gd name="connsiteY0" fmla="*/ 27432 h 235457"/>
              <a:gd name="connsiteX1" fmla="*/ 126492 w 387096"/>
              <a:gd name="connsiteY1" fmla="*/ 52577 h 235457"/>
              <a:gd name="connsiteX2" fmla="*/ 256794 w 387096"/>
              <a:gd name="connsiteY2" fmla="*/ 108965 h 235457"/>
              <a:gd name="connsiteX3" fmla="*/ 348996 w 387096"/>
              <a:gd name="connsiteY3" fmla="*/ 192785 h 235457"/>
              <a:gd name="connsiteX4" fmla="*/ 258318 w 387096"/>
              <a:gd name="connsiteY4" fmla="*/ 182879 h 235457"/>
              <a:gd name="connsiteX5" fmla="*/ 110490 w 387096"/>
              <a:gd name="connsiteY5" fmla="*/ 115823 h 235457"/>
              <a:gd name="connsiteX6" fmla="*/ 39624 w 387096"/>
              <a:gd name="connsiteY6" fmla="*/ 64007 h 235457"/>
              <a:gd name="connsiteX7" fmla="*/ 84582 w 387096"/>
              <a:gd name="connsiteY7" fmla="*/ 129539 h 235457"/>
              <a:gd name="connsiteX8" fmla="*/ 215646 w 387096"/>
              <a:gd name="connsiteY8" fmla="*/ 214883 h 235457"/>
              <a:gd name="connsiteX9" fmla="*/ 369570 w 387096"/>
              <a:gd name="connsiteY9" fmla="*/ 235457 h 235457"/>
              <a:gd name="connsiteX10" fmla="*/ 387096 w 387096"/>
              <a:gd name="connsiteY10" fmla="*/ 178307 h 235457"/>
              <a:gd name="connsiteX11" fmla="*/ 312420 w 387096"/>
              <a:gd name="connsiteY11" fmla="*/ 95250 h 235457"/>
              <a:gd name="connsiteX12" fmla="*/ 134874 w 387096"/>
              <a:gd name="connsiteY12" fmla="*/ 13715 h 235457"/>
              <a:gd name="connsiteX13" fmla="*/ 0 w 387096"/>
              <a:gd name="connsiteY13" fmla="*/ 0 h 235457"/>
              <a:gd name="connsiteX14" fmla="*/ 11430 w 387096"/>
              <a:gd name="connsiteY14" fmla="*/ 27432 h 23545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7096" h="235457">
                <a:moveTo>
                  <a:pt x="11430" y="27432"/>
                </a:moveTo>
                <a:lnTo>
                  <a:pt x="126492" y="52577"/>
                </a:lnTo>
                <a:lnTo>
                  <a:pt x="256794" y="108965"/>
                </a:lnTo>
                <a:lnTo>
                  <a:pt x="348996" y="192785"/>
                </a:lnTo>
                <a:lnTo>
                  <a:pt x="258318" y="182879"/>
                </a:lnTo>
                <a:lnTo>
                  <a:pt x="110490" y="115823"/>
                </a:lnTo>
                <a:lnTo>
                  <a:pt x="39624" y="64007"/>
                </a:lnTo>
                <a:lnTo>
                  <a:pt x="84582" y="129539"/>
                </a:lnTo>
                <a:lnTo>
                  <a:pt x="215646" y="214883"/>
                </a:lnTo>
                <a:lnTo>
                  <a:pt x="369570" y="235457"/>
                </a:lnTo>
                <a:lnTo>
                  <a:pt x="387096" y="178307"/>
                </a:lnTo>
                <a:lnTo>
                  <a:pt x="312420" y="95250"/>
                </a:lnTo>
                <a:lnTo>
                  <a:pt x="134874" y="13715"/>
                </a:lnTo>
                <a:lnTo>
                  <a:pt x="0" y="0"/>
                </a:lnTo>
                <a:lnTo>
                  <a:pt x="11430" y="2743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897775" y="5840603"/>
            <a:ext cx="169164" cy="377951"/>
          </a:xfrm>
          <a:custGeom>
            <a:avLst/>
            <a:gdLst>
              <a:gd name="connsiteX0" fmla="*/ 19050 w 169164"/>
              <a:gd name="connsiteY0" fmla="*/ 0 h 377951"/>
              <a:gd name="connsiteX1" fmla="*/ 72389 w 169164"/>
              <a:gd name="connsiteY1" fmla="*/ 19811 h 377951"/>
              <a:gd name="connsiteX2" fmla="*/ 63246 w 169164"/>
              <a:gd name="connsiteY2" fmla="*/ 151637 h 377951"/>
              <a:gd name="connsiteX3" fmla="*/ 83819 w 169164"/>
              <a:gd name="connsiteY3" fmla="*/ 258317 h 377951"/>
              <a:gd name="connsiteX4" fmla="*/ 169164 w 169164"/>
              <a:gd name="connsiteY4" fmla="*/ 356615 h 377951"/>
              <a:gd name="connsiteX5" fmla="*/ 76961 w 169164"/>
              <a:gd name="connsiteY5" fmla="*/ 377951 h 377951"/>
              <a:gd name="connsiteX6" fmla="*/ 23622 w 169164"/>
              <a:gd name="connsiteY6" fmla="*/ 272033 h 377951"/>
              <a:gd name="connsiteX7" fmla="*/ 0 w 169164"/>
              <a:gd name="connsiteY7" fmla="*/ 44957 h 377951"/>
              <a:gd name="connsiteX8" fmla="*/ 19050 w 169164"/>
              <a:gd name="connsiteY8" fmla="*/ 0 h 3779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69164" h="377951">
                <a:moveTo>
                  <a:pt x="19050" y="0"/>
                </a:moveTo>
                <a:lnTo>
                  <a:pt x="72389" y="19811"/>
                </a:lnTo>
                <a:lnTo>
                  <a:pt x="63246" y="151637"/>
                </a:lnTo>
                <a:lnTo>
                  <a:pt x="83819" y="258317"/>
                </a:lnTo>
                <a:lnTo>
                  <a:pt x="169164" y="356615"/>
                </a:lnTo>
                <a:lnTo>
                  <a:pt x="76961" y="377951"/>
                </a:lnTo>
                <a:lnTo>
                  <a:pt x="23622" y="272033"/>
                </a:lnTo>
                <a:lnTo>
                  <a:pt x="0" y="44957"/>
                </a:lnTo>
                <a:lnTo>
                  <a:pt x="1905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1062367" y="6425057"/>
            <a:ext cx="118872" cy="137922"/>
          </a:xfrm>
          <a:custGeom>
            <a:avLst/>
            <a:gdLst>
              <a:gd name="connsiteX0" fmla="*/ 87630 w 118872"/>
              <a:gd name="connsiteY0" fmla="*/ 0 h 137922"/>
              <a:gd name="connsiteX1" fmla="*/ 32004 w 118872"/>
              <a:gd name="connsiteY1" fmla="*/ 52578 h 137922"/>
              <a:gd name="connsiteX2" fmla="*/ 0 w 118872"/>
              <a:gd name="connsiteY2" fmla="*/ 137922 h 137922"/>
              <a:gd name="connsiteX3" fmla="*/ 64008 w 118872"/>
              <a:gd name="connsiteY3" fmla="*/ 127253 h 137922"/>
              <a:gd name="connsiteX4" fmla="*/ 82296 w 118872"/>
              <a:gd name="connsiteY4" fmla="*/ 67055 h 137922"/>
              <a:gd name="connsiteX5" fmla="*/ 118872 w 118872"/>
              <a:gd name="connsiteY5" fmla="*/ 21335 h 137922"/>
              <a:gd name="connsiteX6" fmla="*/ 87630 w 118872"/>
              <a:gd name="connsiteY6" fmla="*/ 0 h 137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18872" h="137922">
                <a:moveTo>
                  <a:pt x="87630" y="0"/>
                </a:moveTo>
                <a:lnTo>
                  <a:pt x="32004" y="52578"/>
                </a:lnTo>
                <a:lnTo>
                  <a:pt x="0" y="137922"/>
                </a:lnTo>
                <a:lnTo>
                  <a:pt x="64008" y="127253"/>
                </a:lnTo>
                <a:lnTo>
                  <a:pt x="82296" y="67055"/>
                </a:lnTo>
                <a:lnTo>
                  <a:pt x="118872" y="21335"/>
                </a:lnTo>
                <a:lnTo>
                  <a:pt x="8763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8521" y="5916803"/>
            <a:ext cx="1336548" cy="698754"/>
          </a:xfrm>
          <a:custGeom>
            <a:avLst/>
            <a:gdLst>
              <a:gd name="connsiteX0" fmla="*/ 123444 w 1336548"/>
              <a:gd name="connsiteY0" fmla="*/ 0 h 698754"/>
              <a:gd name="connsiteX1" fmla="*/ 50292 w 1336548"/>
              <a:gd name="connsiteY1" fmla="*/ 41147 h 698754"/>
              <a:gd name="connsiteX2" fmla="*/ 0 w 1336548"/>
              <a:gd name="connsiteY2" fmla="*/ 165353 h 698754"/>
              <a:gd name="connsiteX3" fmla="*/ 53339 w 1336548"/>
              <a:gd name="connsiteY3" fmla="*/ 284225 h 698754"/>
              <a:gd name="connsiteX4" fmla="*/ 938022 w 1336548"/>
              <a:gd name="connsiteY4" fmla="*/ 688085 h 698754"/>
              <a:gd name="connsiteX5" fmla="*/ 1128522 w 1336548"/>
              <a:gd name="connsiteY5" fmla="*/ 662940 h 698754"/>
              <a:gd name="connsiteX6" fmla="*/ 1282446 w 1336548"/>
              <a:gd name="connsiteY6" fmla="*/ 698753 h 698754"/>
              <a:gd name="connsiteX7" fmla="*/ 1336548 w 1336548"/>
              <a:gd name="connsiteY7" fmla="*/ 641603 h 698754"/>
              <a:gd name="connsiteX8" fmla="*/ 1191768 w 1336548"/>
              <a:gd name="connsiteY8" fmla="*/ 527303 h 698754"/>
              <a:gd name="connsiteX9" fmla="*/ 1133094 w 1336548"/>
              <a:gd name="connsiteY9" fmla="*/ 406145 h 698754"/>
              <a:gd name="connsiteX10" fmla="*/ 1086612 w 1336548"/>
              <a:gd name="connsiteY10" fmla="*/ 418337 h 698754"/>
              <a:gd name="connsiteX11" fmla="*/ 1142238 w 1336548"/>
              <a:gd name="connsiteY11" fmla="*/ 527303 h 698754"/>
              <a:gd name="connsiteX12" fmla="*/ 1252728 w 1336548"/>
              <a:gd name="connsiteY12" fmla="*/ 643128 h 698754"/>
              <a:gd name="connsiteX13" fmla="*/ 1121664 w 1336548"/>
              <a:gd name="connsiteY13" fmla="*/ 624840 h 698754"/>
              <a:gd name="connsiteX14" fmla="*/ 967740 w 1336548"/>
              <a:gd name="connsiteY14" fmla="*/ 646176 h 698754"/>
              <a:gd name="connsiteX15" fmla="*/ 995934 w 1336548"/>
              <a:gd name="connsiteY15" fmla="*/ 515873 h 698754"/>
              <a:gd name="connsiteX16" fmla="*/ 1062228 w 1336548"/>
              <a:gd name="connsiteY16" fmla="*/ 427481 h 698754"/>
              <a:gd name="connsiteX17" fmla="*/ 985266 w 1336548"/>
              <a:gd name="connsiteY17" fmla="*/ 438150 h 698754"/>
              <a:gd name="connsiteX18" fmla="*/ 924306 w 1336548"/>
              <a:gd name="connsiteY18" fmla="*/ 522731 h 698754"/>
              <a:gd name="connsiteX19" fmla="*/ 903732 w 1336548"/>
              <a:gd name="connsiteY19" fmla="*/ 627888 h 698754"/>
              <a:gd name="connsiteX20" fmla="*/ 84582 w 1336548"/>
              <a:gd name="connsiteY20" fmla="*/ 246125 h 698754"/>
              <a:gd name="connsiteX21" fmla="*/ 63246 w 1336548"/>
              <a:gd name="connsiteY21" fmla="*/ 170687 h 698754"/>
              <a:gd name="connsiteX22" fmla="*/ 81533 w 1336548"/>
              <a:gd name="connsiteY22" fmla="*/ 75437 h 698754"/>
              <a:gd name="connsiteX23" fmla="*/ 172212 w 1336548"/>
              <a:gd name="connsiteY23" fmla="*/ 0 h 698754"/>
              <a:gd name="connsiteX24" fmla="*/ 123444 w 1336548"/>
              <a:gd name="connsiteY24" fmla="*/ 0 h 69875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</a:cxnLst>
            <a:rect l="l" t="t" r="r" b="b"/>
            <a:pathLst>
              <a:path w="1336548" h="698754">
                <a:moveTo>
                  <a:pt x="123444" y="0"/>
                </a:moveTo>
                <a:lnTo>
                  <a:pt x="50292" y="41147"/>
                </a:lnTo>
                <a:lnTo>
                  <a:pt x="0" y="165353"/>
                </a:lnTo>
                <a:lnTo>
                  <a:pt x="53339" y="284225"/>
                </a:lnTo>
                <a:lnTo>
                  <a:pt x="938022" y="688085"/>
                </a:lnTo>
                <a:lnTo>
                  <a:pt x="1128522" y="662940"/>
                </a:lnTo>
                <a:lnTo>
                  <a:pt x="1282446" y="698753"/>
                </a:lnTo>
                <a:lnTo>
                  <a:pt x="1336548" y="641603"/>
                </a:lnTo>
                <a:lnTo>
                  <a:pt x="1191768" y="527303"/>
                </a:lnTo>
                <a:lnTo>
                  <a:pt x="1133094" y="406145"/>
                </a:lnTo>
                <a:lnTo>
                  <a:pt x="1086612" y="418337"/>
                </a:lnTo>
                <a:lnTo>
                  <a:pt x="1142238" y="527303"/>
                </a:lnTo>
                <a:lnTo>
                  <a:pt x="1252728" y="643128"/>
                </a:lnTo>
                <a:lnTo>
                  <a:pt x="1121664" y="624840"/>
                </a:lnTo>
                <a:lnTo>
                  <a:pt x="967740" y="646176"/>
                </a:lnTo>
                <a:lnTo>
                  <a:pt x="995934" y="515873"/>
                </a:lnTo>
                <a:lnTo>
                  <a:pt x="1062228" y="427481"/>
                </a:lnTo>
                <a:lnTo>
                  <a:pt x="985266" y="438150"/>
                </a:lnTo>
                <a:lnTo>
                  <a:pt x="924306" y="522731"/>
                </a:lnTo>
                <a:lnTo>
                  <a:pt x="903732" y="627888"/>
                </a:lnTo>
                <a:lnTo>
                  <a:pt x="84582" y="246125"/>
                </a:lnTo>
                <a:lnTo>
                  <a:pt x="63246" y="170687"/>
                </a:lnTo>
                <a:lnTo>
                  <a:pt x="81533" y="75437"/>
                </a:lnTo>
                <a:lnTo>
                  <a:pt x="172212" y="0"/>
                </a:lnTo>
                <a:lnTo>
                  <a:pt x="123444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168541" y="5983859"/>
            <a:ext cx="127254" cy="265176"/>
          </a:xfrm>
          <a:custGeom>
            <a:avLst/>
            <a:gdLst>
              <a:gd name="connsiteX0" fmla="*/ 92202 w 127254"/>
              <a:gd name="connsiteY0" fmla="*/ 0 h 265176"/>
              <a:gd name="connsiteX1" fmla="*/ 15239 w 127254"/>
              <a:gd name="connsiteY1" fmla="*/ 83819 h 265176"/>
              <a:gd name="connsiteX2" fmla="*/ 0 w 127254"/>
              <a:gd name="connsiteY2" fmla="*/ 182117 h 265176"/>
              <a:gd name="connsiteX3" fmla="*/ 26670 w 127254"/>
              <a:gd name="connsiteY3" fmla="*/ 248411 h 265176"/>
              <a:gd name="connsiteX4" fmla="*/ 74676 w 127254"/>
              <a:gd name="connsiteY4" fmla="*/ 265175 h 265176"/>
              <a:gd name="connsiteX5" fmla="*/ 60197 w 127254"/>
              <a:gd name="connsiteY5" fmla="*/ 121919 h 265176"/>
              <a:gd name="connsiteX6" fmla="*/ 127254 w 127254"/>
              <a:gd name="connsiteY6" fmla="*/ 12953 h 265176"/>
              <a:gd name="connsiteX7" fmla="*/ 92202 w 127254"/>
              <a:gd name="connsiteY7" fmla="*/ 0 h 2651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27254" h="265176">
                <a:moveTo>
                  <a:pt x="92202" y="0"/>
                </a:moveTo>
                <a:lnTo>
                  <a:pt x="15239" y="83819"/>
                </a:lnTo>
                <a:lnTo>
                  <a:pt x="0" y="182117"/>
                </a:lnTo>
                <a:lnTo>
                  <a:pt x="26670" y="248411"/>
                </a:lnTo>
                <a:lnTo>
                  <a:pt x="74676" y="265175"/>
                </a:lnTo>
                <a:lnTo>
                  <a:pt x="60197" y="121919"/>
                </a:lnTo>
                <a:lnTo>
                  <a:pt x="127254" y="12953"/>
                </a:lnTo>
                <a:lnTo>
                  <a:pt x="9220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713371" y="5538851"/>
            <a:ext cx="511302" cy="943356"/>
          </a:xfrm>
          <a:custGeom>
            <a:avLst/>
            <a:gdLst>
              <a:gd name="connsiteX0" fmla="*/ 173736 w 511302"/>
              <a:gd name="connsiteY0" fmla="*/ 711708 h 943356"/>
              <a:gd name="connsiteX1" fmla="*/ 0 w 511302"/>
              <a:gd name="connsiteY1" fmla="*/ 98297 h 943356"/>
              <a:gd name="connsiteX2" fmla="*/ 64769 w 511302"/>
              <a:gd name="connsiteY2" fmla="*/ 30479 h 943356"/>
              <a:gd name="connsiteX3" fmla="*/ 204978 w 511302"/>
              <a:gd name="connsiteY3" fmla="*/ 0 h 943356"/>
              <a:gd name="connsiteX4" fmla="*/ 317753 w 511302"/>
              <a:gd name="connsiteY4" fmla="*/ 45720 h 943356"/>
              <a:gd name="connsiteX5" fmla="*/ 511302 w 511302"/>
              <a:gd name="connsiteY5" fmla="*/ 943356 h 943356"/>
              <a:gd name="connsiteX6" fmla="*/ 441960 w 511302"/>
              <a:gd name="connsiteY6" fmla="*/ 866394 h 943356"/>
              <a:gd name="connsiteX7" fmla="*/ 282702 w 511302"/>
              <a:gd name="connsiteY7" fmla="*/ 76961 h 943356"/>
              <a:gd name="connsiteX8" fmla="*/ 179832 w 511302"/>
              <a:gd name="connsiteY8" fmla="*/ 48767 h 943356"/>
              <a:gd name="connsiteX9" fmla="*/ 94487 w 511302"/>
              <a:gd name="connsiteY9" fmla="*/ 58673 h 943356"/>
              <a:gd name="connsiteX10" fmla="*/ 60198 w 511302"/>
              <a:gd name="connsiteY10" fmla="*/ 112014 h 943356"/>
              <a:gd name="connsiteX11" fmla="*/ 243839 w 511302"/>
              <a:gd name="connsiteY11" fmla="*/ 733806 h 943356"/>
              <a:gd name="connsiteX12" fmla="*/ 173736 w 511302"/>
              <a:gd name="connsiteY12" fmla="*/ 711708 h 943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511302" h="943356">
                <a:moveTo>
                  <a:pt x="173736" y="711708"/>
                </a:moveTo>
                <a:lnTo>
                  <a:pt x="0" y="98297"/>
                </a:lnTo>
                <a:lnTo>
                  <a:pt x="64769" y="30479"/>
                </a:lnTo>
                <a:lnTo>
                  <a:pt x="204978" y="0"/>
                </a:lnTo>
                <a:lnTo>
                  <a:pt x="317753" y="45720"/>
                </a:lnTo>
                <a:lnTo>
                  <a:pt x="511302" y="943356"/>
                </a:lnTo>
                <a:lnTo>
                  <a:pt x="441960" y="866394"/>
                </a:lnTo>
                <a:lnTo>
                  <a:pt x="282702" y="76961"/>
                </a:lnTo>
                <a:lnTo>
                  <a:pt x="179832" y="48767"/>
                </a:lnTo>
                <a:lnTo>
                  <a:pt x="94487" y="58673"/>
                </a:lnTo>
                <a:lnTo>
                  <a:pt x="60198" y="112014"/>
                </a:lnTo>
                <a:lnTo>
                  <a:pt x="243839" y="733806"/>
                </a:lnTo>
                <a:lnTo>
                  <a:pt x="173736" y="71170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918349" y="5793359"/>
            <a:ext cx="152400" cy="400050"/>
          </a:xfrm>
          <a:custGeom>
            <a:avLst/>
            <a:gdLst>
              <a:gd name="connsiteX0" fmla="*/ 0 w 152400"/>
              <a:gd name="connsiteY0" fmla="*/ 21335 h 400050"/>
              <a:gd name="connsiteX1" fmla="*/ 60197 w 152400"/>
              <a:gd name="connsiteY1" fmla="*/ 153923 h 400050"/>
              <a:gd name="connsiteX2" fmla="*/ 89153 w 152400"/>
              <a:gd name="connsiteY2" fmla="*/ 252221 h 400050"/>
              <a:gd name="connsiteX3" fmla="*/ 91439 w 152400"/>
              <a:gd name="connsiteY3" fmla="*/ 400050 h 400050"/>
              <a:gd name="connsiteX4" fmla="*/ 152400 w 152400"/>
              <a:gd name="connsiteY4" fmla="*/ 400050 h 400050"/>
              <a:gd name="connsiteX5" fmla="*/ 147828 w 152400"/>
              <a:gd name="connsiteY5" fmla="*/ 285750 h 400050"/>
              <a:gd name="connsiteX6" fmla="*/ 128016 w 152400"/>
              <a:gd name="connsiteY6" fmla="*/ 164591 h 400050"/>
              <a:gd name="connsiteX7" fmla="*/ 78486 w 152400"/>
              <a:gd name="connsiteY7" fmla="*/ 46482 h 400050"/>
              <a:gd name="connsiteX8" fmla="*/ 49530 w 152400"/>
              <a:gd name="connsiteY8" fmla="*/ 0 h 400050"/>
              <a:gd name="connsiteX9" fmla="*/ 0 w 152400"/>
              <a:gd name="connsiteY9" fmla="*/ 21335 h 4000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52400" h="400050">
                <a:moveTo>
                  <a:pt x="0" y="21335"/>
                </a:moveTo>
                <a:lnTo>
                  <a:pt x="60197" y="153923"/>
                </a:lnTo>
                <a:lnTo>
                  <a:pt x="89153" y="252221"/>
                </a:lnTo>
                <a:lnTo>
                  <a:pt x="91439" y="400050"/>
                </a:lnTo>
                <a:lnTo>
                  <a:pt x="152400" y="400050"/>
                </a:lnTo>
                <a:lnTo>
                  <a:pt x="147828" y="285750"/>
                </a:lnTo>
                <a:lnTo>
                  <a:pt x="128016" y="164591"/>
                </a:lnTo>
                <a:lnTo>
                  <a:pt x="78486" y="46482"/>
                </a:lnTo>
                <a:lnTo>
                  <a:pt x="49530" y="0"/>
                </a:lnTo>
                <a:lnTo>
                  <a:pt x="0" y="2133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521347" y="5761355"/>
            <a:ext cx="309372" cy="214122"/>
          </a:xfrm>
          <a:custGeom>
            <a:avLst/>
            <a:gdLst>
              <a:gd name="connsiteX0" fmla="*/ 235458 w 309372"/>
              <a:gd name="connsiteY0" fmla="*/ 0 h 214122"/>
              <a:gd name="connsiteX1" fmla="*/ 204216 w 309372"/>
              <a:gd name="connsiteY1" fmla="*/ 13715 h 214122"/>
              <a:gd name="connsiteX2" fmla="*/ 200406 w 309372"/>
              <a:gd name="connsiteY2" fmla="*/ 52578 h 214122"/>
              <a:gd name="connsiteX3" fmla="*/ 0 w 309372"/>
              <a:gd name="connsiteY3" fmla="*/ 134873 h 214122"/>
              <a:gd name="connsiteX4" fmla="*/ 0 w 309372"/>
              <a:gd name="connsiteY4" fmla="*/ 176784 h 214122"/>
              <a:gd name="connsiteX5" fmla="*/ 225552 w 309372"/>
              <a:gd name="connsiteY5" fmla="*/ 179832 h 214122"/>
              <a:gd name="connsiteX6" fmla="*/ 253746 w 309372"/>
              <a:gd name="connsiteY6" fmla="*/ 214121 h 214122"/>
              <a:gd name="connsiteX7" fmla="*/ 309372 w 309372"/>
              <a:gd name="connsiteY7" fmla="*/ 211835 h 214122"/>
              <a:gd name="connsiteX8" fmla="*/ 304038 w 309372"/>
              <a:gd name="connsiteY8" fmla="*/ 151638 h 214122"/>
              <a:gd name="connsiteX9" fmla="*/ 92202 w 309372"/>
              <a:gd name="connsiteY9" fmla="*/ 140208 h 214122"/>
              <a:gd name="connsiteX10" fmla="*/ 264414 w 309372"/>
              <a:gd name="connsiteY10" fmla="*/ 70865 h 214122"/>
              <a:gd name="connsiteX11" fmla="*/ 235458 w 309372"/>
              <a:gd name="connsiteY11" fmla="*/ 0 h 2141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309372" h="214122">
                <a:moveTo>
                  <a:pt x="235458" y="0"/>
                </a:moveTo>
                <a:lnTo>
                  <a:pt x="204216" y="13715"/>
                </a:lnTo>
                <a:lnTo>
                  <a:pt x="200406" y="52578"/>
                </a:lnTo>
                <a:lnTo>
                  <a:pt x="0" y="134873"/>
                </a:lnTo>
                <a:lnTo>
                  <a:pt x="0" y="176784"/>
                </a:lnTo>
                <a:lnTo>
                  <a:pt x="225552" y="179832"/>
                </a:lnTo>
                <a:lnTo>
                  <a:pt x="253746" y="214121"/>
                </a:lnTo>
                <a:lnTo>
                  <a:pt x="309372" y="211835"/>
                </a:lnTo>
                <a:lnTo>
                  <a:pt x="304038" y="151638"/>
                </a:lnTo>
                <a:lnTo>
                  <a:pt x="92202" y="140208"/>
                </a:lnTo>
                <a:lnTo>
                  <a:pt x="264414" y="70865"/>
                </a:lnTo>
                <a:lnTo>
                  <a:pt x="23545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1044841" y="5615051"/>
            <a:ext cx="748284" cy="336804"/>
          </a:xfrm>
          <a:custGeom>
            <a:avLst/>
            <a:gdLst>
              <a:gd name="connsiteX0" fmla="*/ 0 w 748284"/>
              <a:gd name="connsiteY0" fmla="*/ 104394 h 336804"/>
              <a:gd name="connsiteX1" fmla="*/ 685800 w 748284"/>
              <a:gd name="connsiteY1" fmla="*/ 0 h 336804"/>
              <a:gd name="connsiteX2" fmla="*/ 736092 w 748284"/>
              <a:gd name="connsiteY2" fmla="*/ 62484 h 336804"/>
              <a:gd name="connsiteX3" fmla="*/ 748284 w 748284"/>
              <a:gd name="connsiteY3" fmla="*/ 144017 h 336804"/>
              <a:gd name="connsiteX4" fmla="*/ 717804 w 748284"/>
              <a:gd name="connsiteY4" fmla="*/ 224028 h 336804"/>
              <a:gd name="connsiteX5" fmla="*/ 45719 w 748284"/>
              <a:gd name="connsiteY5" fmla="*/ 336803 h 336804"/>
              <a:gd name="connsiteX6" fmla="*/ 42672 w 748284"/>
              <a:gd name="connsiteY6" fmla="*/ 304800 h 336804"/>
              <a:gd name="connsiteX7" fmla="*/ 685800 w 748284"/>
              <a:gd name="connsiteY7" fmla="*/ 192023 h 336804"/>
              <a:gd name="connsiteX8" fmla="*/ 710184 w 748284"/>
              <a:gd name="connsiteY8" fmla="*/ 115061 h 336804"/>
              <a:gd name="connsiteX9" fmla="*/ 667512 w 748284"/>
              <a:gd name="connsiteY9" fmla="*/ 45720 h 336804"/>
              <a:gd name="connsiteX10" fmla="*/ 0 w 748284"/>
              <a:gd name="connsiteY10" fmla="*/ 147065 h 336804"/>
              <a:gd name="connsiteX11" fmla="*/ 0 w 748284"/>
              <a:gd name="connsiteY11" fmla="*/ 104394 h 3368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748284" h="336804">
                <a:moveTo>
                  <a:pt x="0" y="104394"/>
                </a:moveTo>
                <a:lnTo>
                  <a:pt x="685800" y="0"/>
                </a:lnTo>
                <a:lnTo>
                  <a:pt x="736092" y="62484"/>
                </a:lnTo>
                <a:lnTo>
                  <a:pt x="748284" y="144017"/>
                </a:lnTo>
                <a:lnTo>
                  <a:pt x="717804" y="224028"/>
                </a:lnTo>
                <a:lnTo>
                  <a:pt x="45719" y="336803"/>
                </a:lnTo>
                <a:lnTo>
                  <a:pt x="42672" y="304800"/>
                </a:lnTo>
                <a:lnTo>
                  <a:pt x="685800" y="192023"/>
                </a:lnTo>
                <a:lnTo>
                  <a:pt x="710184" y="115061"/>
                </a:lnTo>
                <a:lnTo>
                  <a:pt x="667512" y="45720"/>
                </a:lnTo>
                <a:lnTo>
                  <a:pt x="0" y="147065"/>
                </a:lnTo>
                <a:lnTo>
                  <a:pt x="0" y="1043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1138567" y="5723255"/>
            <a:ext cx="389382" cy="136398"/>
          </a:xfrm>
          <a:custGeom>
            <a:avLst/>
            <a:gdLst>
              <a:gd name="connsiteX0" fmla="*/ 0 w 389382"/>
              <a:gd name="connsiteY0" fmla="*/ 99060 h 136398"/>
              <a:gd name="connsiteX1" fmla="*/ 52577 w 389382"/>
              <a:gd name="connsiteY1" fmla="*/ 136397 h 136398"/>
              <a:gd name="connsiteX2" fmla="*/ 176783 w 389382"/>
              <a:gd name="connsiteY2" fmla="*/ 131064 h 136398"/>
              <a:gd name="connsiteX3" fmla="*/ 332994 w 389382"/>
              <a:gd name="connsiteY3" fmla="*/ 91440 h 136398"/>
              <a:gd name="connsiteX4" fmla="*/ 389382 w 389382"/>
              <a:gd name="connsiteY4" fmla="*/ 32766 h 136398"/>
              <a:gd name="connsiteX5" fmla="*/ 353567 w 389382"/>
              <a:gd name="connsiteY5" fmla="*/ 1523 h 136398"/>
              <a:gd name="connsiteX6" fmla="*/ 201930 w 389382"/>
              <a:gd name="connsiteY6" fmla="*/ 0 h 136398"/>
              <a:gd name="connsiteX7" fmla="*/ 87630 w 389382"/>
              <a:gd name="connsiteY7" fmla="*/ 9144 h 136398"/>
              <a:gd name="connsiteX8" fmla="*/ 12191 w 389382"/>
              <a:gd name="connsiteY8" fmla="*/ 60197 h 136398"/>
              <a:gd name="connsiteX9" fmla="*/ 89153 w 389382"/>
              <a:gd name="connsiteY9" fmla="*/ 74676 h 136398"/>
              <a:gd name="connsiteX10" fmla="*/ 219455 w 389382"/>
              <a:gd name="connsiteY10" fmla="*/ 41910 h 136398"/>
              <a:gd name="connsiteX11" fmla="*/ 331469 w 389382"/>
              <a:gd name="connsiteY11" fmla="*/ 41910 h 136398"/>
              <a:gd name="connsiteX12" fmla="*/ 214122 w 389382"/>
              <a:gd name="connsiteY12" fmla="*/ 86867 h 136398"/>
              <a:gd name="connsiteX13" fmla="*/ 113538 w 389382"/>
              <a:gd name="connsiteY13" fmla="*/ 99060 h 136398"/>
              <a:gd name="connsiteX14" fmla="*/ 0 w 389382"/>
              <a:gd name="connsiteY14" fmla="*/ 99060 h 1363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9382" h="136398">
                <a:moveTo>
                  <a:pt x="0" y="99060"/>
                </a:moveTo>
                <a:lnTo>
                  <a:pt x="52577" y="136397"/>
                </a:lnTo>
                <a:lnTo>
                  <a:pt x="176783" y="131064"/>
                </a:lnTo>
                <a:lnTo>
                  <a:pt x="332994" y="91440"/>
                </a:lnTo>
                <a:lnTo>
                  <a:pt x="389382" y="32766"/>
                </a:lnTo>
                <a:lnTo>
                  <a:pt x="353567" y="1523"/>
                </a:lnTo>
                <a:lnTo>
                  <a:pt x="201930" y="0"/>
                </a:lnTo>
                <a:lnTo>
                  <a:pt x="87630" y="9144"/>
                </a:lnTo>
                <a:lnTo>
                  <a:pt x="12191" y="60197"/>
                </a:lnTo>
                <a:lnTo>
                  <a:pt x="89153" y="74676"/>
                </a:lnTo>
                <a:lnTo>
                  <a:pt x="219455" y="41910"/>
                </a:lnTo>
                <a:lnTo>
                  <a:pt x="331469" y="41910"/>
                </a:lnTo>
                <a:lnTo>
                  <a:pt x="214122" y="86867"/>
                </a:lnTo>
                <a:lnTo>
                  <a:pt x="113538" y="99060"/>
                </a:lnTo>
                <a:lnTo>
                  <a:pt x="0" y="9906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8680844" y="4158107"/>
            <a:ext cx="325373" cy="2265426"/>
          </a:xfrm>
          <a:custGeom>
            <a:avLst/>
            <a:gdLst>
              <a:gd name="connsiteX0" fmla="*/ 33528 w 325373"/>
              <a:gd name="connsiteY0" fmla="*/ 2189226 h 2265426"/>
              <a:gd name="connsiteX1" fmla="*/ 165354 w 325373"/>
              <a:gd name="connsiteY1" fmla="*/ 2042921 h 2265426"/>
              <a:gd name="connsiteX2" fmla="*/ 191261 w 325373"/>
              <a:gd name="connsiteY2" fmla="*/ 1930145 h 2265426"/>
              <a:gd name="connsiteX3" fmla="*/ 169164 w 325373"/>
              <a:gd name="connsiteY3" fmla="*/ 1763268 h 2265426"/>
              <a:gd name="connsiteX4" fmla="*/ 76200 w 325373"/>
              <a:gd name="connsiteY4" fmla="*/ 1561338 h 2265426"/>
              <a:gd name="connsiteX5" fmla="*/ 55626 w 325373"/>
              <a:gd name="connsiteY5" fmla="*/ 1435607 h 2265426"/>
              <a:gd name="connsiteX6" fmla="*/ 76200 w 325373"/>
              <a:gd name="connsiteY6" fmla="*/ 1351026 h 2265426"/>
              <a:gd name="connsiteX7" fmla="*/ 156209 w 325373"/>
              <a:gd name="connsiteY7" fmla="*/ 1289303 h 2265426"/>
              <a:gd name="connsiteX8" fmla="*/ 173735 w 325373"/>
              <a:gd name="connsiteY8" fmla="*/ 1211579 h 2265426"/>
              <a:gd name="connsiteX9" fmla="*/ 144018 w 325373"/>
              <a:gd name="connsiteY9" fmla="*/ 1100327 h 2265426"/>
              <a:gd name="connsiteX10" fmla="*/ 12954 w 325373"/>
              <a:gd name="connsiteY10" fmla="*/ 801623 h 2265426"/>
              <a:gd name="connsiteX11" fmla="*/ 0 w 325373"/>
              <a:gd name="connsiteY11" fmla="*/ 655319 h 2265426"/>
              <a:gd name="connsiteX12" fmla="*/ 33528 w 325373"/>
              <a:gd name="connsiteY12" fmla="*/ 494538 h 2265426"/>
              <a:gd name="connsiteX13" fmla="*/ 144018 w 325373"/>
              <a:gd name="connsiteY13" fmla="*/ 418338 h 2265426"/>
              <a:gd name="connsiteX14" fmla="*/ 241554 w 325373"/>
              <a:gd name="connsiteY14" fmla="*/ 292607 h 2265426"/>
              <a:gd name="connsiteX15" fmla="*/ 325373 w 325373"/>
              <a:gd name="connsiteY15" fmla="*/ 0 h 2265426"/>
              <a:gd name="connsiteX16" fmla="*/ 313181 w 325373"/>
              <a:gd name="connsiteY16" fmla="*/ 265176 h 2265426"/>
              <a:gd name="connsiteX17" fmla="*/ 249935 w 325373"/>
              <a:gd name="connsiteY17" fmla="*/ 424433 h 2265426"/>
              <a:gd name="connsiteX18" fmla="*/ 165354 w 325373"/>
              <a:gd name="connsiteY18" fmla="*/ 521969 h 2265426"/>
              <a:gd name="connsiteX19" fmla="*/ 72390 w 325373"/>
              <a:gd name="connsiteY19" fmla="*/ 577595 h 2265426"/>
              <a:gd name="connsiteX20" fmla="*/ 67818 w 325373"/>
              <a:gd name="connsiteY20" fmla="*/ 723900 h 2265426"/>
              <a:gd name="connsiteX21" fmla="*/ 115061 w 325373"/>
              <a:gd name="connsiteY21" fmla="*/ 877823 h 2265426"/>
              <a:gd name="connsiteX22" fmla="*/ 224028 w 325373"/>
              <a:gd name="connsiteY22" fmla="*/ 1149857 h 2265426"/>
              <a:gd name="connsiteX23" fmla="*/ 228600 w 325373"/>
              <a:gd name="connsiteY23" fmla="*/ 1323594 h 2265426"/>
              <a:gd name="connsiteX24" fmla="*/ 127254 w 325373"/>
              <a:gd name="connsiteY24" fmla="*/ 1421129 h 2265426"/>
              <a:gd name="connsiteX25" fmla="*/ 131826 w 325373"/>
              <a:gd name="connsiteY25" fmla="*/ 1511807 h 2265426"/>
              <a:gd name="connsiteX26" fmla="*/ 220218 w 325373"/>
              <a:gd name="connsiteY26" fmla="*/ 1700783 h 2265426"/>
              <a:gd name="connsiteX27" fmla="*/ 258318 w 325373"/>
              <a:gd name="connsiteY27" fmla="*/ 1881377 h 2265426"/>
              <a:gd name="connsiteX28" fmla="*/ 224028 w 325373"/>
              <a:gd name="connsiteY28" fmla="*/ 2076450 h 2265426"/>
              <a:gd name="connsiteX29" fmla="*/ 144018 w 325373"/>
              <a:gd name="connsiteY29" fmla="*/ 2180844 h 2265426"/>
              <a:gd name="connsiteX30" fmla="*/ 42671 w 325373"/>
              <a:gd name="connsiteY30" fmla="*/ 2265426 h 2265426"/>
              <a:gd name="connsiteX31" fmla="*/ 33528 w 325373"/>
              <a:gd name="connsiteY31" fmla="*/ 2189226 h 22654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265426">
                <a:moveTo>
                  <a:pt x="33528" y="2189226"/>
                </a:moveTo>
                <a:lnTo>
                  <a:pt x="165354" y="2042921"/>
                </a:lnTo>
                <a:lnTo>
                  <a:pt x="191261" y="1930145"/>
                </a:lnTo>
                <a:lnTo>
                  <a:pt x="169164" y="1763268"/>
                </a:lnTo>
                <a:lnTo>
                  <a:pt x="76200" y="1561338"/>
                </a:lnTo>
                <a:lnTo>
                  <a:pt x="55626" y="1435607"/>
                </a:lnTo>
                <a:lnTo>
                  <a:pt x="76200" y="1351026"/>
                </a:lnTo>
                <a:lnTo>
                  <a:pt x="156209" y="1289303"/>
                </a:lnTo>
                <a:lnTo>
                  <a:pt x="173735" y="1211579"/>
                </a:lnTo>
                <a:lnTo>
                  <a:pt x="144018" y="1100327"/>
                </a:lnTo>
                <a:lnTo>
                  <a:pt x="12954" y="801623"/>
                </a:lnTo>
                <a:lnTo>
                  <a:pt x="0" y="655319"/>
                </a:lnTo>
                <a:lnTo>
                  <a:pt x="33528" y="494538"/>
                </a:lnTo>
                <a:lnTo>
                  <a:pt x="144018" y="418338"/>
                </a:lnTo>
                <a:lnTo>
                  <a:pt x="241554" y="292607"/>
                </a:lnTo>
                <a:lnTo>
                  <a:pt x="325373" y="0"/>
                </a:lnTo>
                <a:lnTo>
                  <a:pt x="313181" y="265176"/>
                </a:lnTo>
                <a:lnTo>
                  <a:pt x="249935" y="424433"/>
                </a:lnTo>
                <a:lnTo>
                  <a:pt x="165354" y="521969"/>
                </a:lnTo>
                <a:lnTo>
                  <a:pt x="72390" y="577595"/>
                </a:lnTo>
                <a:lnTo>
                  <a:pt x="67818" y="723900"/>
                </a:lnTo>
                <a:lnTo>
                  <a:pt x="115061" y="877823"/>
                </a:lnTo>
                <a:lnTo>
                  <a:pt x="224028" y="1149857"/>
                </a:lnTo>
                <a:lnTo>
                  <a:pt x="228600" y="1323594"/>
                </a:lnTo>
                <a:lnTo>
                  <a:pt x="127254" y="1421129"/>
                </a:lnTo>
                <a:lnTo>
                  <a:pt x="131826" y="1511807"/>
                </a:lnTo>
                <a:lnTo>
                  <a:pt x="220218" y="1700783"/>
                </a:lnTo>
                <a:lnTo>
                  <a:pt x="258318" y="1881377"/>
                </a:lnTo>
                <a:lnTo>
                  <a:pt x="224028" y="2076450"/>
                </a:lnTo>
                <a:lnTo>
                  <a:pt x="144018" y="2180844"/>
                </a:lnTo>
                <a:lnTo>
                  <a:pt x="42671" y="2265426"/>
                </a:lnTo>
                <a:lnTo>
                  <a:pt x="33528" y="2189226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8741042" y="2115185"/>
            <a:ext cx="325373" cy="2592324"/>
          </a:xfrm>
          <a:custGeom>
            <a:avLst/>
            <a:gdLst>
              <a:gd name="connsiteX0" fmla="*/ 34290 w 325373"/>
              <a:gd name="connsiteY0" fmla="*/ 2504694 h 2592324"/>
              <a:gd name="connsiteX1" fmla="*/ 165354 w 325373"/>
              <a:gd name="connsiteY1" fmla="*/ 2337054 h 2592324"/>
              <a:gd name="connsiteX2" fmla="*/ 191261 w 325373"/>
              <a:gd name="connsiteY2" fmla="*/ 2209037 h 2592324"/>
              <a:gd name="connsiteX3" fmla="*/ 169164 w 325373"/>
              <a:gd name="connsiteY3" fmla="*/ 2017013 h 2592324"/>
              <a:gd name="connsiteX4" fmla="*/ 76200 w 325373"/>
              <a:gd name="connsiteY4" fmla="*/ 1786128 h 2592324"/>
              <a:gd name="connsiteX5" fmla="*/ 55626 w 325373"/>
              <a:gd name="connsiteY5" fmla="*/ 1642872 h 2592324"/>
              <a:gd name="connsiteX6" fmla="*/ 76200 w 325373"/>
              <a:gd name="connsiteY6" fmla="*/ 1546098 h 2592324"/>
              <a:gd name="connsiteX7" fmla="*/ 156971 w 325373"/>
              <a:gd name="connsiteY7" fmla="*/ 1475231 h 2592324"/>
              <a:gd name="connsiteX8" fmla="*/ 173735 w 325373"/>
              <a:gd name="connsiteY8" fmla="*/ 1386078 h 2592324"/>
              <a:gd name="connsiteX9" fmla="*/ 144018 w 325373"/>
              <a:gd name="connsiteY9" fmla="*/ 1259586 h 2592324"/>
              <a:gd name="connsiteX10" fmla="*/ 12954 w 325373"/>
              <a:gd name="connsiteY10" fmla="*/ 917448 h 2592324"/>
              <a:gd name="connsiteX11" fmla="*/ 0 w 325373"/>
              <a:gd name="connsiteY11" fmla="*/ 749808 h 2592324"/>
              <a:gd name="connsiteX12" fmla="*/ 34290 w 325373"/>
              <a:gd name="connsiteY12" fmla="*/ 565404 h 2592324"/>
              <a:gd name="connsiteX13" fmla="*/ 144018 w 325373"/>
              <a:gd name="connsiteY13" fmla="*/ 478536 h 2592324"/>
              <a:gd name="connsiteX14" fmla="*/ 241554 w 325373"/>
              <a:gd name="connsiteY14" fmla="*/ 334517 h 2592324"/>
              <a:gd name="connsiteX15" fmla="*/ 325373 w 325373"/>
              <a:gd name="connsiteY15" fmla="*/ 0 h 2592324"/>
              <a:gd name="connsiteX16" fmla="*/ 313181 w 325373"/>
              <a:gd name="connsiteY16" fmla="*/ 302514 h 2592324"/>
              <a:gd name="connsiteX17" fmla="*/ 249935 w 325373"/>
              <a:gd name="connsiteY17" fmla="*/ 485394 h 2592324"/>
              <a:gd name="connsiteX18" fmla="*/ 165354 w 325373"/>
              <a:gd name="connsiteY18" fmla="*/ 597408 h 2592324"/>
              <a:gd name="connsiteX19" fmla="*/ 72390 w 325373"/>
              <a:gd name="connsiteY19" fmla="*/ 660654 h 2592324"/>
              <a:gd name="connsiteX20" fmla="*/ 67818 w 325373"/>
              <a:gd name="connsiteY20" fmla="*/ 828294 h 2592324"/>
              <a:gd name="connsiteX21" fmla="*/ 115061 w 325373"/>
              <a:gd name="connsiteY21" fmla="*/ 1004316 h 2592324"/>
              <a:gd name="connsiteX22" fmla="*/ 224790 w 325373"/>
              <a:gd name="connsiteY22" fmla="*/ 1315974 h 2592324"/>
              <a:gd name="connsiteX23" fmla="*/ 228600 w 325373"/>
              <a:gd name="connsiteY23" fmla="*/ 1514856 h 2592324"/>
              <a:gd name="connsiteX24" fmla="*/ 127254 w 325373"/>
              <a:gd name="connsiteY24" fmla="*/ 1626107 h 2592324"/>
              <a:gd name="connsiteX25" fmla="*/ 131826 w 325373"/>
              <a:gd name="connsiteY25" fmla="*/ 1729740 h 2592324"/>
              <a:gd name="connsiteX26" fmla="*/ 220980 w 325373"/>
              <a:gd name="connsiteY26" fmla="*/ 1946148 h 2592324"/>
              <a:gd name="connsiteX27" fmla="*/ 258318 w 325373"/>
              <a:gd name="connsiteY27" fmla="*/ 2153412 h 2592324"/>
              <a:gd name="connsiteX28" fmla="*/ 224790 w 325373"/>
              <a:gd name="connsiteY28" fmla="*/ 2375916 h 2592324"/>
              <a:gd name="connsiteX29" fmla="*/ 144018 w 325373"/>
              <a:gd name="connsiteY29" fmla="*/ 2495550 h 2592324"/>
              <a:gd name="connsiteX30" fmla="*/ 42671 w 325373"/>
              <a:gd name="connsiteY30" fmla="*/ 2592324 h 2592324"/>
              <a:gd name="connsiteX31" fmla="*/ 34290 w 325373"/>
              <a:gd name="connsiteY31" fmla="*/ 2504694 h 25923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592324">
                <a:moveTo>
                  <a:pt x="34290" y="2504694"/>
                </a:moveTo>
                <a:lnTo>
                  <a:pt x="165354" y="2337054"/>
                </a:lnTo>
                <a:lnTo>
                  <a:pt x="191261" y="2209037"/>
                </a:lnTo>
                <a:lnTo>
                  <a:pt x="169164" y="2017013"/>
                </a:lnTo>
                <a:lnTo>
                  <a:pt x="76200" y="1786128"/>
                </a:lnTo>
                <a:lnTo>
                  <a:pt x="55626" y="1642872"/>
                </a:lnTo>
                <a:lnTo>
                  <a:pt x="76200" y="1546098"/>
                </a:lnTo>
                <a:lnTo>
                  <a:pt x="156971" y="1475231"/>
                </a:lnTo>
                <a:lnTo>
                  <a:pt x="173735" y="1386078"/>
                </a:lnTo>
                <a:lnTo>
                  <a:pt x="144018" y="1259586"/>
                </a:lnTo>
                <a:lnTo>
                  <a:pt x="12954" y="917448"/>
                </a:lnTo>
                <a:lnTo>
                  <a:pt x="0" y="749808"/>
                </a:lnTo>
                <a:lnTo>
                  <a:pt x="34290" y="565404"/>
                </a:lnTo>
                <a:lnTo>
                  <a:pt x="144018" y="478536"/>
                </a:lnTo>
                <a:lnTo>
                  <a:pt x="241554" y="334517"/>
                </a:lnTo>
                <a:lnTo>
                  <a:pt x="325373" y="0"/>
                </a:lnTo>
                <a:lnTo>
                  <a:pt x="313181" y="302514"/>
                </a:lnTo>
                <a:lnTo>
                  <a:pt x="249935" y="485394"/>
                </a:lnTo>
                <a:lnTo>
                  <a:pt x="165354" y="597408"/>
                </a:lnTo>
                <a:lnTo>
                  <a:pt x="72390" y="660654"/>
                </a:lnTo>
                <a:lnTo>
                  <a:pt x="67818" y="828294"/>
                </a:lnTo>
                <a:lnTo>
                  <a:pt x="115061" y="1004316"/>
                </a:lnTo>
                <a:lnTo>
                  <a:pt x="224790" y="1315974"/>
                </a:lnTo>
                <a:lnTo>
                  <a:pt x="228600" y="1514856"/>
                </a:lnTo>
                <a:lnTo>
                  <a:pt x="127254" y="1626107"/>
                </a:lnTo>
                <a:lnTo>
                  <a:pt x="131826" y="1729740"/>
                </a:lnTo>
                <a:lnTo>
                  <a:pt x="220980" y="1946148"/>
                </a:lnTo>
                <a:lnTo>
                  <a:pt x="258318" y="2153412"/>
                </a:lnTo>
                <a:lnTo>
                  <a:pt x="224790" y="2375916"/>
                </a:lnTo>
                <a:lnTo>
                  <a:pt x="144018" y="2495550"/>
                </a:lnTo>
                <a:lnTo>
                  <a:pt x="42671" y="2592324"/>
                </a:lnTo>
                <a:lnTo>
                  <a:pt x="34290" y="2504694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8491868" y="1773809"/>
            <a:ext cx="342138" cy="355092"/>
          </a:xfrm>
          <a:custGeom>
            <a:avLst/>
            <a:gdLst>
              <a:gd name="connsiteX0" fmla="*/ 0 w 342138"/>
              <a:gd name="connsiteY0" fmla="*/ 42672 h 355092"/>
              <a:gd name="connsiteX1" fmla="*/ 152400 w 342138"/>
              <a:gd name="connsiteY1" fmla="*/ 153923 h 355092"/>
              <a:gd name="connsiteX2" fmla="*/ 330707 w 342138"/>
              <a:gd name="connsiteY2" fmla="*/ 355092 h 355092"/>
              <a:gd name="connsiteX3" fmla="*/ 342138 w 342138"/>
              <a:gd name="connsiteY3" fmla="*/ 323850 h 355092"/>
              <a:gd name="connsiteX4" fmla="*/ 188976 w 342138"/>
              <a:gd name="connsiteY4" fmla="*/ 137922 h 355092"/>
              <a:gd name="connsiteX5" fmla="*/ 25145 w 342138"/>
              <a:gd name="connsiteY5" fmla="*/ 0 h 355092"/>
              <a:gd name="connsiteX6" fmla="*/ 0 w 342138"/>
              <a:gd name="connsiteY6" fmla="*/ 42672 h 3550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42138" h="355092">
                <a:moveTo>
                  <a:pt x="0" y="42672"/>
                </a:moveTo>
                <a:lnTo>
                  <a:pt x="152400" y="153923"/>
                </a:lnTo>
                <a:lnTo>
                  <a:pt x="330707" y="355092"/>
                </a:lnTo>
                <a:lnTo>
                  <a:pt x="342138" y="323850"/>
                </a:lnTo>
                <a:lnTo>
                  <a:pt x="188976" y="137922"/>
                </a:lnTo>
                <a:lnTo>
                  <a:pt x="25145" y="0"/>
                </a:lnTo>
                <a:lnTo>
                  <a:pt x="0" y="4267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7853299" y="101981"/>
            <a:ext cx="279654" cy="145542"/>
          </a:xfrm>
          <a:custGeom>
            <a:avLst/>
            <a:gdLst>
              <a:gd name="connsiteX0" fmla="*/ 0 w 279654"/>
              <a:gd name="connsiteY0" fmla="*/ 145541 h 145542"/>
              <a:gd name="connsiteX1" fmla="*/ 155447 w 279654"/>
              <a:gd name="connsiteY1" fmla="*/ 113538 h 145542"/>
              <a:gd name="connsiteX2" fmla="*/ 279654 w 279654"/>
              <a:gd name="connsiteY2" fmla="*/ 105155 h 145542"/>
              <a:gd name="connsiteX3" fmla="*/ 209550 w 279654"/>
              <a:gd name="connsiteY3" fmla="*/ 0 h 145542"/>
              <a:gd name="connsiteX4" fmla="*/ 90678 w 279654"/>
              <a:gd name="connsiteY4" fmla="*/ 33527 h 145542"/>
              <a:gd name="connsiteX5" fmla="*/ 195833 w 279654"/>
              <a:gd name="connsiteY5" fmla="*/ 60197 h 145542"/>
              <a:gd name="connsiteX6" fmla="*/ 39623 w 279654"/>
              <a:gd name="connsiteY6" fmla="*/ 109727 h 145542"/>
              <a:gd name="connsiteX7" fmla="*/ 0 w 279654"/>
              <a:gd name="connsiteY7" fmla="*/ 145541 h 14554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279654" h="145542">
                <a:moveTo>
                  <a:pt x="0" y="145541"/>
                </a:moveTo>
                <a:lnTo>
                  <a:pt x="155447" y="113538"/>
                </a:lnTo>
                <a:lnTo>
                  <a:pt x="279654" y="105155"/>
                </a:lnTo>
                <a:lnTo>
                  <a:pt x="209550" y="0"/>
                </a:lnTo>
                <a:lnTo>
                  <a:pt x="90678" y="33527"/>
                </a:lnTo>
                <a:lnTo>
                  <a:pt x="195833" y="60197"/>
                </a:lnTo>
                <a:lnTo>
                  <a:pt x="39623" y="109727"/>
                </a:lnTo>
                <a:lnTo>
                  <a:pt x="0" y="145541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8059801" y="514985"/>
            <a:ext cx="372618" cy="713232"/>
          </a:xfrm>
          <a:custGeom>
            <a:avLst/>
            <a:gdLst>
              <a:gd name="connsiteX0" fmla="*/ 6095 w 372618"/>
              <a:gd name="connsiteY0" fmla="*/ 119633 h 713232"/>
              <a:gd name="connsiteX1" fmla="*/ 44195 w 372618"/>
              <a:gd name="connsiteY1" fmla="*/ 277368 h 713232"/>
              <a:gd name="connsiteX2" fmla="*/ 150876 w 372618"/>
              <a:gd name="connsiteY2" fmla="*/ 520445 h 713232"/>
              <a:gd name="connsiteX3" fmla="*/ 264414 w 372618"/>
              <a:gd name="connsiteY3" fmla="*/ 688086 h 713232"/>
              <a:gd name="connsiteX4" fmla="*/ 336804 w 372618"/>
              <a:gd name="connsiteY4" fmla="*/ 713231 h 713232"/>
              <a:gd name="connsiteX5" fmla="*/ 372617 w 372618"/>
              <a:gd name="connsiteY5" fmla="*/ 638556 h 713232"/>
              <a:gd name="connsiteX6" fmla="*/ 320040 w 372618"/>
              <a:gd name="connsiteY6" fmla="*/ 439673 h 713232"/>
              <a:gd name="connsiteX7" fmla="*/ 220980 w 372618"/>
              <a:gd name="connsiteY7" fmla="*/ 214122 h 713232"/>
              <a:gd name="connsiteX8" fmla="*/ 140207 w 372618"/>
              <a:gd name="connsiteY8" fmla="*/ 73914 h 713232"/>
              <a:gd name="connsiteX9" fmla="*/ 64007 w 372618"/>
              <a:gd name="connsiteY9" fmla="*/ 761 h 713232"/>
              <a:gd name="connsiteX10" fmla="*/ 4571 w 372618"/>
              <a:gd name="connsiteY10" fmla="*/ 0 h 713232"/>
              <a:gd name="connsiteX11" fmla="*/ 0 w 372618"/>
              <a:gd name="connsiteY11" fmla="*/ 67055 h 713232"/>
              <a:gd name="connsiteX12" fmla="*/ 51054 w 372618"/>
              <a:gd name="connsiteY12" fmla="*/ 38861 h 713232"/>
              <a:gd name="connsiteX13" fmla="*/ 138683 w 372618"/>
              <a:gd name="connsiteY13" fmla="*/ 152400 h 713232"/>
              <a:gd name="connsiteX14" fmla="*/ 230885 w 372618"/>
              <a:gd name="connsiteY14" fmla="*/ 315467 h 713232"/>
              <a:gd name="connsiteX15" fmla="*/ 307085 w 372618"/>
              <a:gd name="connsiteY15" fmla="*/ 544067 h 713232"/>
              <a:gd name="connsiteX16" fmla="*/ 298704 w 372618"/>
              <a:gd name="connsiteY16" fmla="*/ 655320 h 713232"/>
              <a:gd name="connsiteX17" fmla="*/ 225552 w 372618"/>
              <a:gd name="connsiteY17" fmla="*/ 591312 h 713232"/>
              <a:gd name="connsiteX18" fmla="*/ 101345 w 372618"/>
              <a:gd name="connsiteY18" fmla="*/ 344423 h 713232"/>
              <a:gd name="connsiteX19" fmla="*/ 22859 w 372618"/>
              <a:gd name="connsiteY19" fmla="*/ 86868 h 713232"/>
              <a:gd name="connsiteX20" fmla="*/ 6095 w 372618"/>
              <a:gd name="connsiteY20" fmla="*/ 119633 h 7132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</a:cxnLst>
            <a:rect l="l" t="t" r="r" b="b"/>
            <a:pathLst>
              <a:path w="372618" h="713232">
                <a:moveTo>
                  <a:pt x="6095" y="119633"/>
                </a:moveTo>
                <a:lnTo>
                  <a:pt x="44195" y="277368"/>
                </a:lnTo>
                <a:lnTo>
                  <a:pt x="150876" y="520445"/>
                </a:lnTo>
                <a:lnTo>
                  <a:pt x="264414" y="688086"/>
                </a:lnTo>
                <a:lnTo>
                  <a:pt x="336804" y="713231"/>
                </a:lnTo>
                <a:lnTo>
                  <a:pt x="372617" y="638556"/>
                </a:lnTo>
                <a:lnTo>
                  <a:pt x="320040" y="439673"/>
                </a:lnTo>
                <a:lnTo>
                  <a:pt x="220980" y="214122"/>
                </a:lnTo>
                <a:lnTo>
                  <a:pt x="140207" y="73914"/>
                </a:lnTo>
                <a:lnTo>
                  <a:pt x="64007" y="761"/>
                </a:lnTo>
                <a:lnTo>
                  <a:pt x="4571" y="0"/>
                </a:lnTo>
                <a:lnTo>
                  <a:pt x="0" y="67055"/>
                </a:lnTo>
                <a:lnTo>
                  <a:pt x="51054" y="38861"/>
                </a:lnTo>
                <a:lnTo>
                  <a:pt x="138683" y="152400"/>
                </a:lnTo>
                <a:lnTo>
                  <a:pt x="230885" y="315467"/>
                </a:lnTo>
                <a:lnTo>
                  <a:pt x="307085" y="544067"/>
                </a:lnTo>
                <a:lnTo>
                  <a:pt x="298704" y="655320"/>
                </a:lnTo>
                <a:lnTo>
                  <a:pt x="225552" y="591312"/>
                </a:lnTo>
                <a:lnTo>
                  <a:pt x="101345" y="344423"/>
                </a:lnTo>
                <a:lnTo>
                  <a:pt x="22859" y="86868"/>
                </a:lnTo>
                <a:lnTo>
                  <a:pt x="6095" y="119633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7778623" y="263525"/>
            <a:ext cx="681990" cy="1480566"/>
          </a:xfrm>
          <a:custGeom>
            <a:avLst/>
            <a:gdLst>
              <a:gd name="connsiteX0" fmla="*/ 0 w 681990"/>
              <a:gd name="connsiteY0" fmla="*/ 0 h 1480566"/>
              <a:gd name="connsiteX1" fmla="*/ 667512 w 681990"/>
              <a:gd name="connsiteY1" fmla="*/ 1480566 h 1480566"/>
              <a:gd name="connsiteX2" fmla="*/ 681990 w 681990"/>
              <a:gd name="connsiteY2" fmla="*/ 1394460 h 1480566"/>
              <a:gd name="connsiteX3" fmla="*/ 41909 w 681990"/>
              <a:gd name="connsiteY3" fmla="*/ 1524 h 1480566"/>
              <a:gd name="connsiteX4" fmla="*/ 0 w 681990"/>
              <a:gd name="connsiteY4" fmla="*/ 0 h 14805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1990" h="1480566">
                <a:moveTo>
                  <a:pt x="0" y="0"/>
                </a:moveTo>
                <a:lnTo>
                  <a:pt x="667512" y="1480566"/>
                </a:lnTo>
                <a:lnTo>
                  <a:pt x="681990" y="1394460"/>
                </a:lnTo>
                <a:lnTo>
                  <a:pt x="41909" y="1524"/>
                </a:lnTo>
                <a:lnTo>
                  <a:pt x="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7729093" y="38734"/>
            <a:ext cx="1169669" cy="2086356"/>
          </a:xfrm>
          <a:custGeom>
            <a:avLst/>
            <a:gdLst>
              <a:gd name="connsiteX0" fmla="*/ 749045 w 1169669"/>
              <a:gd name="connsiteY0" fmla="*/ 1773174 h 2086356"/>
              <a:gd name="connsiteX1" fmla="*/ 816864 w 1169669"/>
              <a:gd name="connsiteY1" fmla="*/ 1674875 h 2086356"/>
              <a:gd name="connsiteX2" fmla="*/ 998219 w 1169669"/>
              <a:gd name="connsiteY2" fmla="*/ 1597914 h 2086356"/>
              <a:gd name="connsiteX3" fmla="*/ 877823 w 1169669"/>
              <a:gd name="connsiteY3" fmla="*/ 1577340 h 2086356"/>
              <a:gd name="connsiteX4" fmla="*/ 750569 w 1169669"/>
              <a:gd name="connsiteY4" fmla="*/ 1638300 h 2086356"/>
              <a:gd name="connsiteX5" fmla="*/ 823721 w 1169669"/>
              <a:gd name="connsiteY5" fmla="*/ 1558290 h 2086356"/>
              <a:gd name="connsiteX6" fmla="*/ 973835 w 1169669"/>
              <a:gd name="connsiteY6" fmla="*/ 1500378 h 2086356"/>
              <a:gd name="connsiteX7" fmla="*/ 323088 w 1169669"/>
              <a:gd name="connsiteY7" fmla="*/ 64008 h 2086356"/>
              <a:gd name="connsiteX8" fmla="*/ 132588 w 1169669"/>
              <a:gd name="connsiteY8" fmla="*/ 60198 h 2086356"/>
              <a:gd name="connsiteX9" fmla="*/ 0 w 1169669"/>
              <a:gd name="connsiteY9" fmla="*/ 96012 h 2086356"/>
              <a:gd name="connsiteX10" fmla="*/ 128015 w 1169669"/>
              <a:gd name="connsiteY10" fmla="*/ 0 h 2086356"/>
              <a:gd name="connsiteX11" fmla="*/ 361950 w 1169669"/>
              <a:gd name="connsiteY11" fmla="*/ 19050 h 2086356"/>
              <a:gd name="connsiteX12" fmla="*/ 1120139 w 1169669"/>
              <a:gd name="connsiteY12" fmla="*/ 1684781 h 2086356"/>
              <a:gd name="connsiteX13" fmla="*/ 1098041 w 1169669"/>
              <a:gd name="connsiteY13" fmla="*/ 1844040 h 2086356"/>
              <a:gd name="connsiteX14" fmla="*/ 1169669 w 1169669"/>
              <a:gd name="connsiteY14" fmla="*/ 2086356 h 2086356"/>
              <a:gd name="connsiteX15" fmla="*/ 1097279 w 1169669"/>
              <a:gd name="connsiteY15" fmla="*/ 2084831 h 2086356"/>
              <a:gd name="connsiteX16" fmla="*/ 1112519 w 1169669"/>
              <a:gd name="connsiteY16" fmla="*/ 2030729 h 2086356"/>
              <a:gd name="connsiteX17" fmla="*/ 1060703 w 1169669"/>
              <a:gd name="connsiteY17" fmla="*/ 1868424 h 2086356"/>
              <a:gd name="connsiteX18" fmla="*/ 959357 w 1169669"/>
              <a:gd name="connsiteY18" fmla="*/ 1897379 h 2086356"/>
              <a:gd name="connsiteX19" fmla="*/ 915162 w 1169669"/>
              <a:gd name="connsiteY19" fmla="*/ 1864613 h 2086356"/>
              <a:gd name="connsiteX20" fmla="*/ 1030223 w 1169669"/>
              <a:gd name="connsiteY20" fmla="*/ 1827275 h 2086356"/>
              <a:gd name="connsiteX21" fmla="*/ 979169 w 1169669"/>
              <a:gd name="connsiteY21" fmla="*/ 1789175 h 2086356"/>
              <a:gd name="connsiteX22" fmla="*/ 1040891 w 1169669"/>
              <a:gd name="connsiteY22" fmla="*/ 1739646 h 2086356"/>
              <a:gd name="connsiteX23" fmla="*/ 934973 w 1169669"/>
              <a:gd name="connsiteY23" fmla="*/ 1747266 h 2086356"/>
              <a:gd name="connsiteX24" fmla="*/ 976121 w 1169669"/>
              <a:gd name="connsiteY24" fmla="*/ 1677162 h 2086356"/>
              <a:gd name="connsiteX25" fmla="*/ 749045 w 1169669"/>
              <a:gd name="connsiteY25" fmla="*/ 1773174 h 2086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</a:cxnLst>
            <a:rect l="l" t="t" r="r" b="b"/>
            <a:pathLst>
              <a:path w="1169669" h="2086356">
                <a:moveTo>
                  <a:pt x="749045" y="1773174"/>
                </a:moveTo>
                <a:lnTo>
                  <a:pt x="816864" y="1674875"/>
                </a:lnTo>
                <a:lnTo>
                  <a:pt x="998219" y="1597914"/>
                </a:lnTo>
                <a:lnTo>
                  <a:pt x="877823" y="1577340"/>
                </a:lnTo>
                <a:lnTo>
                  <a:pt x="750569" y="1638300"/>
                </a:lnTo>
                <a:lnTo>
                  <a:pt x="823721" y="1558290"/>
                </a:lnTo>
                <a:lnTo>
                  <a:pt x="973835" y="1500378"/>
                </a:lnTo>
                <a:lnTo>
                  <a:pt x="323088" y="64008"/>
                </a:lnTo>
                <a:lnTo>
                  <a:pt x="132588" y="60198"/>
                </a:lnTo>
                <a:lnTo>
                  <a:pt x="0" y="96012"/>
                </a:lnTo>
                <a:lnTo>
                  <a:pt x="128015" y="0"/>
                </a:lnTo>
                <a:lnTo>
                  <a:pt x="361950" y="19050"/>
                </a:lnTo>
                <a:lnTo>
                  <a:pt x="1120139" y="1684781"/>
                </a:lnTo>
                <a:lnTo>
                  <a:pt x="1098041" y="1844040"/>
                </a:lnTo>
                <a:lnTo>
                  <a:pt x="1169669" y="2086356"/>
                </a:lnTo>
                <a:lnTo>
                  <a:pt x="1097279" y="2084831"/>
                </a:lnTo>
                <a:lnTo>
                  <a:pt x="1112519" y="2030729"/>
                </a:lnTo>
                <a:lnTo>
                  <a:pt x="1060703" y="1868424"/>
                </a:lnTo>
                <a:lnTo>
                  <a:pt x="959357" y="1897379"/>
                </a:lnTo>
                <a:lnTo>
                  <a:pt x="915162" y="1864613"/>
                </a:lnTo>
                <a:lnTo>
                  <a:pt x="1030223" y="1827275"/>
                </a:lnTo>
                <a:lnTo>
                  <a:pt x="979169" y="1789175"/>
                </a:lnTo>
                <a:lnTo>
                  <a:pt x="1040891" y="1739646"/>
                </a:lnTo>
                <a:lnTo>
                  <a:pt x="934973" y="1747266"/>
                </a:lnTo>
                <a:lnTo>
                  <a:pt x="976121" y="1677162"/>
                </a:lnTo>
                <a:lnTo>
                  <a:pt x="749045" y="177317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8398129" y="1446910"/>
            <a:ext cx="301752" cy="142494"/>
          </a:xfrm>
          <a:custGeom>
            <a:avLst/>
            <a:gdLst>
              <a:gd name="connsiteX0" fmla="*/ 29717 w 301752"/>
              <a:gd name="connsiteY0" fmla="*/ 142494 h 142494"/>
              <a:gd name="connsiteX1" fmla="*/ 102869 w 301752"/>
              <a:gd name="connsiteY1" fmla="*/ 70104 h 142494"/>
              <a:gd name="connsiteX2" fmla="*/ 301752 w 301752"/>
              <a:gd name="connsiteY2" fmla="*/ 28194 h 142494"/>
              <a:gd name="connsiteX3" fmla="*/ 285750 w 301752"/>
              <a:gd name="connsiteY3" fmla="*/ 0 h 142494"/>
              <a:gd name="connsiteX4" fmla="*/ 152400 w 301752"/>
              <a:gd name="connsiteY4" fmla="*/ 11430 h 142494"/>
              <a:gd name="connsiteX5" fmla="*/ 0 w 301752"/>
              <a:gd name="connsiteY5" fmla="*/ 106680 h 142494"/>
              <a:gd name="connsiteX6" fmla="*/ 29717 w 301752"/>
              <a:gd name="connsiteY6" fmla="*/ 142494 h 1424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1752" h="142494">
                <a:moveTo>
                  <a:pt x="29717" y="142494"/>
                </a:moveTo>
                <a:lnTo>
                  <a:pt x="102869" y="70104"/>
                </a:lnTo>
                <a:lnTo>
                  <a:pt x="301752" y="28194"/>
                </a:lnTo>
                <a:lnTo>
                  <a:pt x="285750" y="0"/>
                </a:lnTo>
                <a:lnTo>
                  <a:pt x="152400" y="11430"/>
                </a:lnTo>
                <a:lnTo>
                  <a:pt x="0" y="106680"/>
                </a:lnTo>
                <a:lnTo>
                  <a:pt x="29717" y="1424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8322703" y="1303655"/>
            <a:ext cx="319278" cy="154686"/>
          </a:xfrm>
          <a:custGeom>
            <a:avLst/>
            <a:gdLst>
              <a:gd name="connsiteX0" fmla="*/ 18288 w 319278"/>
              <a:gd name="connsiteY0" fmla="*/ 154686 h 154686"/>
              <a:gd name="connsiteX1" fmla="*/ 131826 w 319278"/>
              <a:gd name="connsiteY1" fmla="*/ 70104 h 154686"/>
              <a:gd name="connsiteX2" fmla="*/ 319278 w 319278"/>
              <a:gd name="connsiteY2" fmla="*/ 61722 h 154686"/>
              <a:gd name="connsiteX3" fmla="*/ 290321 w 319278"/>
              <a:gd name="connsiteY3" fmla="*/ 0 h 154686"/>
              <a:gd name="connsiteX4" fmla="*/ 136397 w 319278"/>
              <a:gd name="connsiteY4" fmla="*/ 32766 h 154686"/>
              <a:gd name="connsiteX5" fmla="*/ 0 w 319278"/>
              <a:gd name="connsiteY5" fmla="*/ 105918 h 154686"/>
              <a:gd name="connsiteX6" fmla="*/ 18288 w 319278"/>
              <a:gd name="connsiteY6" fmla="*/ 154686 h 15468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19278" h="154686">
                <a:moveTo>
                  <a:pt x="18288" y="154686"/>
                </a:moveTo>
                <a:lnTo>
                  <a:pt x="131826" y="70104"/>
                </a:lnTo>
                <a:lnTo>
                  <a:pt x="319278" y="61722"/>
                </a:lnTo>
                <a:lnTo>
                  <a:pt x="290321" y="0"/>
                </a:lnTo>
                <a:lnTo>
                  <a:pt x="136397" y="32766"/>
                </a:lnTo>
                <a:lnTo>
                  <a:pt x="0" y="105918"/>
                </a:lnTo>
                <a:lnTo>
                  <a:pt x="18288" y="154686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7891399" y="371729"/>
            <a:ext cx="329946" cy="147828"/>
          </a:xfrm>
          <a:custGeom>
            <a:avLst/>
            <a:gdLst>
              <a:gd name="connsiteX0" fmla="*/ 22097 w 329946"/>
              <a:gd name="connsiteY0" fmla="*/ 147828 h 147828"/>
              <a:gd name="connsiteX1" fmla="*/ 125730 w 329946"/>
              <a:gd name="connsiteY1" fmla="*/ 67818 h 147828"/>
              <a:gd name="connsiteX2" fmla="*/ 329945 w 329946"/>
              <a:gd name="connsiteY2" fmla="*/ 54863 h 147828"/>
              <a:gd name="connsiteX3" fmla="*/ 302514 w 329946"/>
              <a:gd name="connsiteY3" fmla="*/ 0 h 147828"/>
              <a:gd name="connsiteX4" fmla="*/ 121157 w 329946"/>
              <a:gd name="connsiteY4" fmla="*/ 25145 h 147828"/>
              <a:gd name="connsiteX5" fmla="*/ 0 w 329946"/>
              <a:gd name="connsiteY5" fmla="*/ 103632 h 147828"/>
              <a:gd name="connsiteX6" fmla="*/ 22097 w 329946"/>
              <a:gd name="connsiteY6" fmla="*/ 147828 h 1478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9946" h="147828">
                <a:moveTo>
                  <a:pt x="22097" y="147828"/>
                </a:moveTo>
                <a:lnTo>
                  <a:pt x="125730" y="67818"/>
                </a:lnTo>
                <a:lnTo>
                  <a:pt x="329945" y="54863"/>
                </a:lnTo>
                <a:lnTo>
                  <a:pt x="302514" y="0"/>
                </a:lnTo>
                <a:lnTo>
                  <a:pt x="121157" y="25145"/>
                </a:lnTo>
                <a:lnTo>
                  <a:pt x="0" y="103632"/>
                </a:lnTo>
                <a:lnTo>
                  <a:pt x="22097" y="14782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7839582" y="253619"/>
            <a:ext cx="325373" cy="150875"/>
          </a:xfrm>
          <a:custGeom>
            <a:avLst/>
            <a:gdLst>
              <a:gd name="connsiteX0" fmla="*/ 29718 w 325373"/>
              <a:gd name="connsiteY0" fmla="*/ 150875 h 150875"/>
              <a:gd name="connsiteX1" fmla="*/ 114300 w 325373"/>
              <a:gd name="connsiteY1" fmla="*/ 78486 h 150875"/>
              <a:gd name="connsiteX2" fmla="*/ 325374 w 325373"/>
              <a:gd name="connsiteY2" fmla="*/ 40386 h 150875"/>
              <a:gd name="connsiteX3" fmla="*/ 300228 w 325373"/>
              <a:gd name="connsiteY3" fmla="*/ 0 h 150875"/>
              <a:gd name="connsiteX4" fmla="*/ 87630 w 325373"/>
              <a:gd name="connsiteY4" fmla="*/ 41147 h 150875"/>
              <a:gd name="connsiteX5" fmla="*/ 0 w 325373"/>
              <a:gd name="connsiteY5" fmla="*/ 107441 h 150875"/>
              <a:gd name="connsiteX6" fmla="*/ 29718 w 325373"/>
              <a:gd name="connsiteY6" fmla="*/ 150875 h 1508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5373" h="150875">
                <a:moveTo>
                  <a:pt x="29718" y="150875"/>
                </a:moveTo>
                <a:lnTo>
                  <a:pt x="114300" y="78486"/>
                </a:lnTo>
                <a:lnTo>
                  <a:pt x="325374" y="40386"/>
                </a:lnTo>
                <a:lnTo>
                  <a:pt x="300228" y="0"/>
                </a:lnTo>
                <a:lnTo>
                  <a:pt x="87630" y="41147"/>
                </a:lnTo>
                <a:lnTo>
                  <a:pt x="0" y="107441"/>
                </a:lnTo>
                <a:lnTo>
                  <a:pt x="29718" y="15087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7713865" y="124079"/>
            <a:ext cx="102108" cy="167640"/>
          </a:xfrm>
          <a:custGeom>
            <a:avLst/>
            <a:gdLst>
              <a:gd name="connsiteX0" fmla="*/ 35052 w 102108"/>
              <a:gd name="connsiteY0" fmla="*/ 0 h 167640"/>
              <a:gd name="connsiteX1" fmla="*/ 102108 w 102108"/>
              <a:gd name="connsiteY1" fmla="*/ 152399 h 167640"/>
              <a:gd name="connsiteX2" fmla="*/ 67056 w 102108"/>
              <a:gd name="connsiteY2" fmla="*/ 167640 h 167640"/>
              <a:gd name="connsiteX3" fmla="*/ 0 w 102108"/>
              <a:gd name="connsiteY3" fmla="*/ 15239 h 167640"/>
              <a:gd name="connsiteX4" fmla="*/ 35052 w 102108"/>
              <a:gd name="connsiteY4" fmla="*/ 0 h 1676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2108" h="167640">
                <a:moveTo>
                  <a:pt x="35052" y="0"/>
                </a:moveTo>
                <a:lnTo>
                  <a:pt x="102108" y="152399"/>
                </a:lnTo>
                <a:lnTo>
                  <a:pt x="67056" y="167640"/>
                </a:lnTo>
                <a:lnTo>
                  <a:pt x="0" y="15239"/>
                </a:lnTo>
                <a:lnTo>
                  <a:pt x="3505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768600" y="292100"/>
            <a:ext cx="3644900" cy="5842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311400" y="6311900"/>
            <a:ext cx="3052118" cy="21505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zh-CN" altLang="en-US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计算机学院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研究生课程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高级软件工程</a:t>
            </a:r>
          </a:p>
        </p:txBody>
      </p:sp>
      <p:sp>
        <p:nvSpPr>
          <p:cNvPr id="41" name="TextBox 1"/>
          <p:cNvSpPr txBox="1"/>
          <p:nvPr/>
        </p:nvSpPr>
        <p:spPr>
          <a:xfrm>
            <a:off x="8026400" y="6273800"/>
            <a:ext cx="482600" cy="24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/>
            </a:pPr>
            <a:r>
              <a:rPr lang="en-US" altLang="zh-CN" sz="13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16/58</a:t>
            </a:r>
          </a:p>
        </p:txBody>
      </p:sp>
      <p:sp>
        <p:nvSpPr>
          <p:cNvPr id="42" name="TextBox 1"/>
          <p:cNvSpPr txBox="1"/>
          <p:nvPr/>
        </p:nvSpPr>
        <p:spPr>
          <a:xfrm>
            <a:off x="469900" y="381000"/>
            <a:ext cx="7797800" cy="5384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200"/>
              </a:lnSpc>
              <a:tabLst>
                <a:tab pos="342900" algn="l"/>
                <a:tab pos="2311400" algn="l"/>
              </a:tabLst>
            </a:pPr>
            <a:r>
              <a:rPr lang="en-US" altLang="zh-CN" dirty="0"/>
              <a:t>		</a:t>
            </a:r>
            <a:r>
              <a:rPr lang="en-US" altLang="zh-CN" sz="4002" b="1" dirty="0">
                <a:solidFill>
                  <a:srgbClr val="3D00EA"/>
                </a:solidFill>
                <a:latin typeface="å¾®è½¯éé»" pitchFamily="18" charset="0"/>
                <a:cs typeface="å¾®è½¯éé»" pitchFamily="18" charset="0"/>
              </a:rPr>
              <a:t>复用的一般状况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5700"/>
              </a:lnSpc>
              <a:tabLst>
                <a:tab pos="342900" algn="l"/>
                <a:tab pos="2311400" algn="l"/>
              </a:tabLst>
            </a:pPr>
            <a:r>
              <a:rPr lang="en-US" altLang="zh-CN" sz="36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600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Frederick</a:t>
            </a:r>
            <a:r>
              <a:rPr lang="en-US" altLang="zh-CN" sz="36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600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P.</a:t>
            </a:r>
            <a:r>
              <a:rPr lang="en-US" altLang="zh-CN" sz="36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600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Brooks</a:t>
            </a:r>
          </a:p>
          <a:p>
            <a:pPr>
              <a:lnSpc>
                <a:spcPts val="4200"/>
              </a:lnSpc>
              <a:tabLst>
                <a:tab pos="342900" algn="l"/>
                <a:tab pos="2311400" algn="l"/>
              </a:tabLst>
            </a:pPr>
            <a:r>
              <a:rPr lang="en-US" altLang="zh-CN" dirty="0"/>
              <a:t>	</a:t>
            </a:r>
            <a:r>
              <a:rPr lang="en-US" altLang="zh-CN" sz="3600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再论《没有银弹》：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4400"/>
              </a:lnSpc>
              <a:tabLst>
                <a:tab pos="342900" algn="l"/>
                <a:tab pos="2311400" algn="l"/>
              </a:tabLst>
            </a:pPr>
            <a:r>
              <a:rPr lang="en-US" altLang="zh-CN" dirty="0"/>
              <a:t>	</a:t>
            </a:r>
            <a:r>
              <a:rPr lang="en-US" altLang="zh-CN" sz="2961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大多数有丰富经验的程序员拥有自己的私人开</a:t>
            </a:r>
          </a:p>
          <a:p>
            <a:pPr>
              <a:lnSpc>
                <a:spcPts val="3400"/>
              </a:lnSpc>
              <a:tabLst>
                <a:tab pos="342900" algn="l"/>
                <a:tab pos="2311400" algn="l"/>
              </a:tabLst>
            </a:pPr>
            <a:r>
              <a:rPr lang="en-US" altLang="zh-CN" dirty="0"/>
              <a:t>	</a:t>
            </a:r>
            <a:r>
              <a:rPr lang="en-US" altLang="zh-CN" sz="2961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发库，可以使他们使用大约</a:t>
            </a:r>
            <a:r>
              <a:rPr lang="en-US" altLang="zh-CN" sz="2961" b="1" dirty="0">
                <a:solidFill>
                  <a:srgbClr val="FF0000"/>
                </a:solidFill>
                <a:latin typeface="Comic Sans MS" pitchFamily="18" charset="0"/>
                <a:cs typeface="Comic Sans MS" pitchFamily="18" charset="0"/>
              </a:rPr>
              <a:t>30</a:t>
            </a:r>
            <a:r>
              <a:rPr lang="en-US" altLang="zh-CN" sz="2961" b="1" dirty="0">
                <a:solidFill>
                  <a:srgbClr val="FF0000"/>
                </a:solidFill>
                <a:latin typeface="å¾®è½¯éé»" pitchFamily="18" charset="0"/>
                <a:cs typeface="å¾®è½¯éé»" pitchFamily="18" charset="0"/>
              </a:rPr>
              <a:t>％的复用代码</a:t>
            </a:r>
            <a:r>
              <a:rPr lang="en-US" altLang="zh-CN" sz="2961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来</a:t>
            </a:r>
          </a:p>
          <a:p>
            <a:pPr>
              <a:lnSpc>
                <a:spcPts val="3300"/>
              </a:lnSpc>
              <a:tabLst>
                <a:tab pos="342900" algn="l"/>
                <a:tab pos="2311400" algn="l"/>
              </a:tabLst>
            </a:pPr>
            <a:r>
              <a:rPr lang="en-US" altLang="zh-CN" dirty="0"/>
              <a:t>	</a:t>
            </a:r>
            <a:r>
              <a:rPr lang="en-US" altLang="zh-CN" sz="2961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开发软件。公司级别的复用能提供</a:t>
            </a:r>
            <a:r>
              <a:rPr lang="en-US" altLang="zh-CN" sz="2961" b="1" dirty="0">
                <a:solidFill>
                  <a:srgbClr val="FF0000"/>
                </a:solidFill>
                <a:latin typeface="Comic Sans MS" pitchFamily="18" charset="0"/>
                <a:cs typeface="Comic Sans MS" pitchFamily="18" charset="0"/>
              </a:rPr>
              <a:t>70</a:t>
            </a:r>
            <a:r>
              <a:rPr lang="en-US" altLang="zh-CN" sz="2961" b="1" dirty="0">
                <a:solidFill>
                  <a:srgbClr val="FF0000"/>
                </a:solidFill>
                <a:latin typeface="å¾®è½¯éé»" pitchFamily="18" charset="0"/>
                <a:cs typeface="å¾®è½¯éé»" pitchFamily="18" charset="0"/>
              </a:rPr>
              <a:t>％的复用</a:t>
            </a:r>
          </a:p>
          <a:p>
            <a:pPr>
              <a:lnSpc>
                <a:spcPts val="3300"/>
              </a:lnSpc>
              <a:tabLst>
                <a:tab pos="342900" algn="l"/>
                <a:tab pos="2311400" algn="l"/>
              </a:tabLst>
            </a:pPr>
            <a:r>
              <a:rPr lang="en-US" altLang="zh-CN" dirty="0"/>
              <a:t>	</a:t>
            </a:r>
            <a:r>
              <a:rPr lang="en-US" altLang="zh-CN" sz="2961" b="1" dirty="0">
                <a:solidFill>
                  <a:srgbClr val="FF0000"/>
                </a:solidFill>
                <a:latin typeface="å¾®è½¯éé»" pitchFamily="18" charset="0"/>
                <a:cs typeface="å¾®è½¯éé»" pitchFamily="18" charset="0"/>
              </a:rPr>
              <a:t>代码量</a:t>
            </a:r>
            <a:r>
              <a:rPr lang="en-US" altLang="zh-CN" sz="2961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，它需要</a:t>
            </a:r>
            <a:r>
              <a:rPr lang="en-US" altLang="zh-CN" sz="2961" b="1" dirty="0">
                <a:solidFill>
                  <a:srgbClr val="FF0000"/>
                </a:solidFill>
                <a:latin typeface="å¾®è½¯éé»" pitchFamily="18" charset="0"/>
                <a:cs typeface="å¾®è½¯éé»" pitchFamily="18" charset="0"/>
              </a:rPr>
              <a:t>特殊的开发库和管理支持</a:t>
            </a:r>
            <a:r>
              <a:rPr lang="en-US" altLang="zh-CN" sz="2961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。公</a:t>
            </a:r>
          </a:p>
          <a:p>
            <a:pPr>
              <a:lnSpc>
                <a:spcPts val="3300"/>
              </a:lnSpc>
              <a:tabLst>
                <a:tab pos="342900" algn="l"/>
                <a:tab pos="2311400" algn="l"/>
              </a:tabLst>
            </a:pPr>
            <a:r>
              <a:rPr lang="en-US" altLang="zh-CN" dirty="0"/>
              <a:t>	</a:t>
            </a:r>
            <a:r>
              <a:rPr lang="en-US" altLang="zh-CN" sz="2961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司级别的复用代码也意味着需要对项目中的变</a:t>
            </a:r>
          </a:p>
          <a:p>
            <a:pPr>
              <a:lnSpc>
                <a:spcPts val="3300"/>
              </a:lnSpc>
              <a:tabLst>
                <a:tab pos="342900" algn="l"/>
                <a:tab pos="2311400" algn="l"/>
              </a:tabLst>
            </a:pPr>
            <a:r>
              <a:rPr lang="en-US" altLang="zh-CN" dirty="0"/>
              <a:t>	</a:t>
            </a:r>
            <a:r>
              <a:rPr lang="en-US" altLang="zh-CN" sz="2961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更进行</a:t>
            </a:r>
            <a:r>
              <a:rPr lang="en-US" altLang="zh-CN" sz="2961" b="1" dirty="0">
                <a:solidFill>
                  <a:srgbClr val="FF0000"/>
                </a:solidFill>
                <a:latin typeface="å¾®è½¯éé»" pitchFamily="18" charset="0"/>
                <a:cs typeface="å¾®è½¯éé»" pitchFamily="18" charset="0"/>
              </a:rPr>
              <a:t>统计和度量</a:t>
            </a:r>
            <a:r>
              <a:rPr lang="en-US" altLang="zh-CN" sz="2961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，从而提高</a:t>
            </a:r>
            <a:r>
              <a:rPr lang="en-US" altLang="zh-CN" sz="2961" b="1" dirty="0">
                <a:solidFill>
                  <a:srgbClr val="FF0000"/>
                </a:solidFill>
                <a:latin typeface="å¾®è½¯éé»" pitchFamily="18" charset="0"/>
                <a:cs typeface="å¾®è½¯éé»" pitchFamily="18" charset="0"/>
              </a:rPr>
              <a:t>复用的可信程度</a:t>
            </a:r>
            <a:r>
              <a:rPr lang="en-US" altLang="zh-CN" sz="2961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。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19199" y="68453"/>
            <a:ext cx="1137666" cy="2030730"/>
          </a:xfrm>
          <a:custGeom>
            <a:avLst/>
            <a:gdLst>
              <a:gd name="connsiteX0" fmla="*/ 355092 w 1137666"/>
              <a:gd name="connsiteY0" fmla="*/ 12954 h 2030730"/>
              <a:gd name="connsiteX1" fmla="*/ 114300 w 1137666"/>
              <a:gd name="connsiteY1" fmla="*/ 0 h 2030730"/>
              <a:gd name="connsiteX2" fmla="*/ 0 w 1137666"/>
              <a:gd name="connsiteY2" fmla="*/ 76200 h 2030730"/>
              <a:gd name="connsiteX3" fmla="*/ 752856 w 1137666"/>
              <a:gd name="connsiteY3" fmla="*/ 1716024 h 2030730"/>
              <a:gd name="connsiteX4" fmla="*/ 940308 w 1137666"/>
              <a:gd name="connsiteY4" fmla="*/ 1858518 h 2030730"/>
              <a:gd name="connsiteX5" fmla="*/ 1095756 w 1137666"/>
              <a:gd name="connsiteY5" fmla="*/ 2030730 h 2030730"/>
              <a:gd name="connsiteX6" fmla="*/ 1137666 w 1137666"/>
              <a:gd name="connsiteY6" fmla="*/ 2026920 h 2030730"/>
              <a:gd name="connsiteX7" fmla="*/ 1078230 w 1137666"/>
              <a:gd name="connsiteY7" fmla="*/ 1796034 h 2030730"/>
              <a:gd name="connsiteX8" fmla="*/ 1092708 w 1137666"/>
              <a:gd name="connsiteY8" fmla="*/ 1657350 h 2030730"/>
              <a:gd name="connsiteX9" fmla="*/ 355092 w 1137666"/>
              <a:gd name="connsiteY9" fmla="*/ 12954 h 20307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7666" h="2030730">
                <a:moveTo>
                  <a:pt x="355092" y="12954"/>
                </a:moveTo>
                <a:lnTo>
                  <a:pt x="114300" y="0"/>
                </a:lnTo>
                <a:lnTo>
                  <a:pt x="0" y="76200"/>
                </a:lnTo>
                <a:lnTo>
                  <a:pt x="752856" y="1716024"/>
                </a:lnTo>
                <a:lnTo>
                  <a:pt x="940308" y="1858518"/>
                </a:lnTo>
                <a:lnTo>
                  <a:pt x="1095756" y="2030730"/>
                </a:lnTo>
                <a:lnTo>
                  <a:pt x="1137666" y="2026920"/>
                </a:lnTo>
                <a:lnTo>
                  <a:pt x="1078230" y="1796034"/>
                </a:lnTo>
                <a:lnTo>
                  <a:pt x="1092708" y="1657350"/>
                </a:lnTo>
                <a:lnTo>
                  <a:pt x="355092" y="12954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814437" y="110363"/>
            <a:ext cx="1130046" cy="2042922"/>
          </a:xfrm>
          <a:custGeom>
            <a:avLst/>
            <a:gdLst>
              <a:gd name="connsiteX0" fmla="*/ 0 w 1130046"/>
              <a:gd name="connsiteY0" fmla="*/ 61722 h 2042922"/>
              <a:gd name="connsiteX1" fmla="*/ 757428 w 1130046"/>
              <a:gd name="connsiteY1" fmla="*/ 1720596 h 2042922"/>
              <a:gd name="connsiteX2" fmla="*/ 923543 w 1130046"/>
              <a:gd name="connsiteY2" fmla="*/ 1845564 h 2042922"/>
              <a:gd name="connsiteX3" fmla="*/ 1086612 w 1130046"/>
              <a:gd name="connsiteY3" fmla="*/ 2035301 h 2042922"/>
              <a:gd name="connsiteX4" fmla="*/ 1130045 w 1130046"/>
              <a:gd name="connsiteY4" fmla="*/ 2042922 h 2042922"/>
              <a:gd name="connsiteX5" fmla="*/ 1061466 w 1130046"/>
              <a:gd name="connsiteY5" fmla="*/ 1804416 h 2042922"/>
              <a:gd name="connsiteX6" fmla="*/ 1084326 w 1130046"/>
              <a:gd name="connsiteY6" fmla="*/ 1650492 h 2042922"/>
              <a:gd name="connsiteX7" fmla="*/ 342900 w 1130046"/>
              <a:gd name="connsiteY7" fmla="*/ 10668 h 2042922"/>
              <a:gd name="connsiteX8" fmla="*/ 115061 w 1130046"/>
              <a:gd name="connsiteY8" fmla="*/ 0 h 2042922"/>
              <a:gd name="connsiteX9" fmla="*/ 0 w 1130046"/>
              <a:gd name="connsiteY9" fmla="*/ 61722 h 2042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0046" h="2042922">
                <a:moveTo>
                  <a:pt x="0" y="61722"/>
                </a:moveTo>
                <a:lnTo>
                  <a:pt x="757428" y="1720596"/>
                </a:lnTo>
                <a:lnTo>
                  <a:pt x="923543" y="1845564"/>
                </a:lnTo>
                <a:lnTo>
                  <a:pt x="1086612" y="2035301"/>
                </a:lnTo>
                <a:lnTo>
                  <a:pt x="1130045" y="2042922"/>
                </a:lnTo>
                <a:lnTo>
                  <a:pt x="1061466" y="1804416"/>
                </a:lnTo>
                <a:lnTo>
                  <a:pt x="1084326" y="1650492"/>
                </a:lnTo>
                <a:lnTo>
                  <a:pt x="342900" y="10668"/>
                </a:lnTo>
                <a:lnTo>
                  <a:pt x="115061" y="0"/>
                </a:lnTo>
                <a:lnTo>
                  <a:pt x="0" y="61722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7867027" y="229996"/>
            <a:ext cx="972312" cy="1530096"/>
          </a:xfrm>
          <a:custGeom>
            <a:avLst/>
            <a:gdLst>
              <a:gd name="connsiteX0" fmla="*/ 662940 w 972312"/>
              <a:gd name="connsiteY0" fmla="*/ 1530096 h 1530096"/>
              <a:gd name="connsiteX1" fmla="*/ 797814 w 972312"/>
              <a:gd name="connsiteY1" fmla="*/ 1415034 h 1530096"/>
              <a:gd name="connsiteX2" fmla="*/ 972312 w 972312"/>
              <a:gd name="connsiteY2" fmla="*/ 1394460 h 1530096"/>
              <a:gd name="connsiteX3" fmla="*/ 340614 w 972312"/>
              <a:gd name="connsiteY3" fmla="*/ 0 h 1530096"/>
              <a:gd name="connsiteX4" fmla="*/ 89916 w 972312"/>
              <a:gd name="connsiteY4" fmla="*/ 32766 h 1530096"/>
              <a:gd name="connsiteX5" fmla="*/ 0 w 972312"/>
              <a:gd name="connsiteY5" fmla="*/ 75438 h 1530096"/>
              <a:gd name="connsiteX6" fmla="*/ 662940 w 972312"/>
              <a:gd name="connsiteY6" fmla="*/ 1530096 h 15300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972312" h="1530096">
                <a:moveTo>
                  <a:pt x="662940" y="1530096"/>
                </a:moveTo>
                <a:lnTo>
                  <a:pt x="797814" y="1415034"/>
                </a:lnTo>
                <a:lnTo>
                  <a:pt x="972312" y="1394460"/>
                </a:lnTo>
                <a:lnTo>
                  <a:pt x="340614" y="0"/>
                </a:lnTo>
                <a:lnTo>
                  <a:pt x="89916" y="32766"/>
                </a:lnTo>
                <a:lnTo>
                  <a:pt x="0" y="75438"/>
                </a:lnTo>
                <a:lnTo>
                  <a:pt x="662940" y="1530096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38239" y="5563235"/>
            <a:ext cx="1728978" cy="1030224"/>
          </a:xfrm>
          <a:custGeom>
            <a:avLst/>
            <a:gdLst>
              <a:gd name="connsiteX0" fmla="*/ 1260348 w 1728978"/>
              <a:gd name="connsiteY0" fmla="*/ 999744 h 1030224"/>
              <a:gd name="connsiteX1" fmla="*/ 1127760 w 1728978"/>
              <a:gd name="connsiteY1" fmla="*/ 877823 h 1030224"/>
              <a:gd name="connsiteX2" fmla="*/ 1057656 w 1728978"/>
              <a:gd name="connsiteY2" fmla="*/ 377951 h 1030224"/>
              <a:gd name="connsiteX3" fmla="*/ 1699260 w 1728978"/>
              <a:gd name="connsiteY3" fmla="*/ 261365 h 1030224"/>
              <a:gd name="connsiteX4" fmla="*/ 1728978 w 1728978"/>
              <a:gd name="connsiteY4" fmla="*/ 160781 h 1030224"/>
              <a:gd name="connsiteX5" fmla="*/ 1667256 w 1728978"/>
              <a:gd name="connsiteY5" fmla="*/ 79247 h 1030224"/>
              <a:gd name="connsiteX6" fmla="*/ 1013459 w 1728978"/>
              <a:gd name="connsiteY6" fmla="*/ 166877 h 1030224"/>
              <a:gd name="connsiteX7" fmla="*/ 968501 w 1728978"/>
              <a:gd name="connsiteY7" fmla="*/ 25145 h 1030224"/>
              <a:gd name="connsiteX8" fmla="*/ 861822 w 1728978"/>
              <a:gd name="connsiteY8" fmla="*/ 0 h 1030224"/>
              <a:gd name="connsiteX9" fmla="*/ 761238 w 1728978"/>
              <a:gd name="connsiteY9" fmla="*/ 22097 h 1030224"/>
              <a:gd name="connsiteX10" fmla="*/ 705612 w 1728978"/>
              <a:gd name="connsiteY10" fmla="*/ 83819 h 1030224"/>
              <a:gd name="connsiteX11" fmla="*/ 744474 w 1728978"/>
              <a:gd name="connsiteY11" fmla="*/ 225551 h 1030224"/>
              <a:gd name="connsiteX12" fmla="*/ 524256 w 1728978"/>
              <a:gd name="connsiteY12" fmla="*/ 349757 h 1030224"/>
              <a:gd name="connsiteX13" fmla="*/ 781050 w 1728978"/>
              <a:gd name="connsiteY13" fmla="*/ 374903 h 1030224"/>
              <a:gd name="connsiteX14" fmla="*/ 883158 w 1728978"/>
              <a:gd name="connsiteY14" fmla="*/ 705612 h 1030224"/>
              <a:gd name="connsiteX15" fmla="*/ 112014 w 1728978"/>
              <a:gd name="connsiteY15" fmla="*/ 371856 h 1030224"/>
              <a:gd name="connsiteX16" fmla="*/ 36576 w 1728978"/>
              <a:gd name="connsiteY16" fmla="*/ 403859 h 1030224"/>
              <a:gd name="connsiteX17" fmla="*/ 0 w 1728978"/>
              <a:gd name="connsiteY17" fmla="*/ 504444 h 1030224"/>
              <a:gd name="connsiteX18" fmla="*/ 44196 w 1728978"/>
              <a:gd name="connsiteY18" fmla="*/ 617981 h 1030224"/>
              <a:gd name="connsiteX19" fmla="*/ 904494 w 1728978"/>
              <a:gd name="connsiteY19" fmla="*/ 1021841 h 1030224"/>
              <a:gd name="connsiteX20" fmla="*/ 1094994 w 1728978"/>
              <a:gd name="connsiteY20" fmla="*/ 996696 h 1030224"/>
              <a:gd name="connsiteX21" fmla="*/ 1247394 w 1728978"/>
              <a:gd name="connsiteY21" fmla="*/ 1030223 h 1030224"/>
              <a:gd name="connsiteX22" fmla="*/ 1260348 w 1728978"/>
              <a:gd name="connsiteY22" fmla="*/ 999744 h 10302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</a:cxnLst>
            <a:rect l="l" t="t" r="r" b="b"/>
            <a:pathLst>
              <a:path w="1728978" h="1030224">
                <a:moveTo>
                  <a:pt x="1260348" y="999744"/>
                </a:moveTo>
                <a:lnTo>
                  <a:pt x="1127760" y="877823"/>
                </a:lnTo>
                <a:lnTo>
                  <a:pt x="1057656" y="377951"/>
                </a:lnTo>
                <a:lnTo>
                  <a:pt x="1699260" y="261365"/>
                </a:lnTo>
                <a:lnTo>
                  <a:pt x="1728978" y="160781"/>
                </a:lnTo>
                <a:lnTo>
                  <a:pt x="1667256" y="79247"/>
                </a:lnTo>
                <a:lnTo>
                  <a:pt x="1013459" y="166877"/>
                </a:lnTo>
                <a:lnTo>
                  <a:pt x="968501" y="25145"/>
                </a:lnTo>
                <a:lnTo>
                  <a:pt x="861822" y="0"/>
                </a:lnTo>
                <a:lnTo>
                  <a:pt x="761238" y="22097"/>
                </a:lnTo>
                <a:lnTo>
                  <a:pt x="705612" y="83819"/>
                </a:lnTo>
                <a:lnTo>
                  <a:pt x="744474" y="225551"/>
                </a:lnTo>
                <a:lnTo>
                  <a:pt x="524256" y="349757"/>
                </a:lnTo>
                <a:lnTo>
                  <a:pt x="781050" y="374903"/>
                </a:lnTo>
                <a:lnTo>
                  <a:pt x="883158" y="705612"/>
                </a:lnTo>
                <a:lnTo>
                  <a:pt x="112014" y="371856"/>
                </a:lnTo>
                <a:lnTo>
                  <a:pt x="36576" y="403859"/>
                </a:lnTo>
                <a:lnTo>
                  <a:pt x="0" y="504444"/>
                </a:lnTo>
                <a:lnTo>
                  <a:pt x="44196" y="617981"/>
                </a:lnTo>
                <a:lnTo>
                  <a:pt x="904494" y="1021841"/>
                </a:lnTo>
                <a:lnTo>
                  <a:pt x="1094994" y="996696"/>
                </a:lnTo>
                <a:lnTo>
                  <a:pt x="1247394" y="1030223"/>
                </a:lnTo>
                <a:lnTo>
                  <a:pt x="1260348" y="999744"/>
                </a:lnTo>
              </a:path>
            </a:pathLst>
          </a:custGeom>
          <a:solidFill>
            <a:srgbClr val="F9F9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1623199" y="5685155"/>
            <a:ext cx="112776" cy="204978"/>
          </a:xfrm>
          <a:custGeom>
            <a:avLst/>
            <a:gdLst>
              <a:gd name="connsiteX0" fmla="*/ 0 w 112776"/>
              <a:gd name="connsiteY0" fmla="*/ 5334 h 204978"/>
              <a:gd name="connsiteX1" fmla="*/ 94488 w 112776"/>
              <a:gd name="connsiteY1" fmla="*/ 0 h 204978"/>
              <a:gd name="connsiteX2" fmla="*/ 112776 w 112776"/>
              <a:gd name="connsiteY2" fmla="*/ 185165 h 204978"/>
              <a:gd name="connsiteX3" fmla="*/ 6095 w 112776"/>
              <a:gd name="connsiteY3" fmla="*/ 204977 h 204978"/>
              <a:gd name="connsiteX4" fmla="*/ 0 w 112776"/>
              <a:gd name="connsiteY4" fmla="*/ 5334 h 20497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2776" h="204978">
                <a:moveTo>
                  <a:pt x="0" y="5334"/>
                </a:moveTo>
                <a:lnTo>
                  <a:pt x="94488" y="0"/>
                </a:lnTo>
                <a:lnTo>
                  <a:pt x="112776" y="185165"/>
                </a:lnTo>
                <a:lnTo>
                  <a:pt x="6095" y="204977"/>
                </a:lnTo>
                <a:lnTo>
                  <a:pt x="0" y="5334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32143" y="5989955"/>
            <a:ext cx="1257300" cy="650747"/>
          </a:xfrm>
          <a:custGeom>
            <a:avLst/>
            <a:gdLst>
              <a:gd name="connsiteX0" fmla="*/ 108966 w 1257300"/>
              <a:gd name="connsiteY0" fmla="*/ 0 h 650747"/>
              <a:gd name="connsiteX1" fmla="*/ 1055370 w 1257300"/>
              <a:gd name="connsiteY1" fmla="*/ 411479 h 650747"/>
              <a:gd name="connsiteX2" fmla="*/ 1132332 w 1257300"/>
              <a:gd name="connsiteY2" fmla="*/ 505967 h 650747"/>
              <a:gd name="connsiteX3" fmla="*/ 1257300 w 1257300"/>
              <a:gd name="connsiteY3" fmla="*/ 627887 h 650747"/>
              <a:gd name="connsiteX4" fmla="*/ 1240536 w 1257300"/>
              <a:gd name="connsiteY4" fmla="*/ 650748 h 650747"/>
              <a:gd name="connsiteX5" fmla="*/ 1070610 w 1257300"/>
              <a:gd name="connsiteY5" fmla="*/ 624077 h 650747"/>
              <a:gd name="connsiteX6" fmla="*/ 907542 w 1257300"/>
              <a:gd name="connsiteY6" fmla="*/ 643127 h 650747"/>
              <a:gd name="connsiteX7" fmla="*/ 33528 w 1257300"/>
              <a:gd name="connsiteY7" fmla="*/ 236220 h 650747"/>
              <a:gd name="connsiteX8" fmla="*/ 0 w 1257300"/>
              <a:gd name="connsiteY8" fmla="*/ 118871 h 650747"/>
              <a:gd name="connsiteX9" fmla="*/ 36576 w 1257300"/>
              <a:gd name="connsiteY9" fmla="*/ 25146 h 650747"/>
              <a:gd name="connsiteX10" fmla="*/ 108966 w 1257300"/>
              <a:gd name="connsiteY10" fmla="*/ 0 h 6507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1257300" h="650747">
                <a:moveTo>
                  <a:pt x="108966" y="0"/>
                </a:moveTo>
                <a:lnTo>
                  <a:pt x="1055370" y="411479"/>
                </a:lnTo>
                <a:lnTo>
                  <a:pt x="1132332" y="505967"/>
                </a:lnTo>
                <a:lnTo>
                  <a:pt x="1257300" y="627887"/>
                </a:lnTo>
                <a:lnTo>
                  <a:pt x="1240536" y="650748"/>
                </a:lnTo>
                <a:lnTo>
                  <a:pt x="1070610" y="624077"/>
                </a:lnTo>
                <a:lnTo>
                  <a:pt x="907542" y="643127"/>
                </a:lnTo>
                <a:lnTo>
                  <a:pt x="33528" y="236220"/>
                </a:lnTo>
                <a:lnTo>
                  <a:pt x="0" y="118871"/>
                </a:lnTo>
                <a:lnTo>
                  <a:pt x="36576" y="25146"/>
                </a:lnTo>
                <a:lnTo>
                  <a:pt x="108966" y="0"/>
                </a:ln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05117" y="6044057"/>
            <a:ext cx="833628" cy="593598"/>
          </a:xfrm>
          <a:custGeom>
            <a:avLst/>
            <a:gdLst>
              <a:gd name="connsiteX0" fmla="*/ 0 w 833628"/>
              <a:gd name="connsiteY0" fmla="*/ 258317 h 593598"/>
              <a:gd name="connsiteX1" fmla="*/ 733044 w 833628"/>
              <a:gd name="connsiteY1" fmla="*/ 593598 h 593598"/>
              <a:gd name="connsiteX2" fmla="*/ 745998 w 833628"/>
              <a:gd name="connsiteY2" fmla="*/ 424433 h 593598"/>
              <a:gd name="connsiteX3" fmla="*/ 833628 w 833628"/>
              <a:gd name="connsiteY3" fmla="*/ 335279 h 593598"/>
              <a:gd name="connsiteX4" fmla="*/ 62484 w 833628"/>
              <a:gd name="connsiteY4" fmla="*/ 0 h 593598"/>
              <a:gd name="connsiteX5" fmla="*/ 0 w 833628"/>
              <a:gd name="connsiteY5" fmla="*/ 100583 h 593598"/>
              <a:gd name="connsiteX6" fmla="*/ 0 w 833628"/>
              <a:gd name="connsiteY6" fmla="*/ 258317 h 5935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833628" h="593598">
                <a:moveTo>
                  <a:pt x="0" y="258317"/>
                </a:moveTo>
                <a:lnTo>
                  <a:pt x="733044" y="593598"/>
                </a:lnTo>
                <a:lnTo>
                  <a:pt x="745998" y="424433"/>
                </a:lnTo>
                <a:lnTo>
                  <a:pt x="833628" y="335279"/>
                </a:lnTo>
                <a:lnTo>
                  <a:pt x="62484" y="0"/>
                </a:lnTo>
                <a:lnTo>
                  <a:pt x="0" y="100583"/>
                </a:lnTo>
                <a:lnTo>
                  <a:pt x="0" y="258317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770521" y="5605907"/>
            <a:ext cx="214122" cy="192023"/>
          </a:xfrm>
          <a:custGeom>
            <a:avLst/>
            <a:gdLst>
              <a:gd name="connsiteX0" fmla="*/ 0 w 214122"/>
              <a:gd name="connsiteY0" fmla="*/ 22097 h 192023"/>
              <a:gd name="connsiteX1" fmla="*/ 125730 w 214122"/>
              <a:gd name="connsiteY1" fmla="*/ 0 h 192023"/>
              <a:gd name="connsiteX2" fmla="*/ 197358 w 214122"/>
              <a:gd name="connsiteY2" fmla="*/ 28194 h 192023"/>
              <a:gd name="connsiteX3" fmla="*/ 214122 w 214122"/>
              <a:gd name="connsiteY3" fmla="*/ 110489 h 192023"/>
              <a:gd name="connsiteX4" fmla="*/ 128777 w 214122"/>
              <a:gd name="connsiteY4" fmla="*/ 116585 h 192023"/>
              <a:gd name="connsiteX5" fmla="*/ 25145 w 214122"/>
              <a:gd name="connsiteY5" fmla="*/ 192023 h 192023"/>
              <a:gd name="connsiteX6" fmla="*/ 0 w 214122"/>
              <a:gd name="connsiteY6" fmla="*/ 22097 h 1920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214122" h="192023">
                <a:moveTo>
                  <a:pt x="0" y="22097"/>
                </a:moveTo>
                <a:lnTo>
                  <a:pt x="125730" y="0"/>
                </a:lnTo>
                <a:lnTo>
                  <a:pt x="197358" y="28194"/>
                </a:lnTo>
                <a:lnTo>
                  <a:pt x="214122" y="110489"/>
                </a:lnTo>
                <a:lnTo>
                  <a:pt x="128777" y="116585"/>
                </a:lnTo>
                <a:lnTo>
                  <a:pt x="25145" y="192023"/>
                </a:lnTo>
                <a:lnTo>
                  <a:pt x="0" y="22097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1018171" y="6607175"/>
            <a:ext cx="120396" cy="178307"/>
          </a:xfrm>
          <a:custGeom>
            <a:avLst/>
            <a:gdLst>
              <a:gd name="connsiteX0" fmla="*/ 120396 w 120396"/>
              <a:gd name="connsiteY0" fmla="*/ 3809 h 178307"/>
              <a:gd name="connsiteX1" fmla="*/ 120396 w 120396"/>
              <a:gd name="connsiteY1" fmla="*/ 178307 h 178307"/>
              <a:gd name="connsiteX2" fmla="*/ 0 w 120396"/>
              <a:gd name="connsiteY2" fmla="*/ 6857 h 178307"/>
              <a:gd name="connsiteX3" fmla="*/ 57150 w 120396"/>
              <a:gd name="connsiteY3" fmla="*/ 0 h 178307"/>
              <a:gd name="connsiteX4" fmla="*/ 120396 w 120396"/>
              <a:gd name="connsiteY4" fmla="*/ 3809 h 1783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6" h="178307">
                <a:moveTo>
                  <a:pt x="120396" y="3809"/>
                </a:moveTo>
                <a:lnTo>
                  <a:pt x="120396" y="178307"/>
                </a:lnTo>
                <a:lnTo>
                  <a:pt x="0" y="6857"/>
                </a:lnTo>
                <a:lnTo>
                  <a:pt x="57150" y="0"/>
                </a:lnTo>
                <a:lnTo>
                  <a:pt x="120396" y="3809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800239" y="5724779"/>
            <a:ext cx="307086" cy="608076"/>
          </a:xfrm>
          <a:custGeom>
            <a:avLst/>
            <a:gdLst>
              <a:gd name="connsiteX0" fmla="*/ 0 w 307086"/>
              <a:gd name="connsiteY0" fmla="*/ 64008 h 608076"/>
              <a:gd name="connsiteX1" fmla="*/ 69341 w 307086"/>
              <a:gd name="connsiteY1" fmla="*/ 0 h 608076"/>
              <a:gd name="connsiteX2" fmla="*/ 184403 w 307086"/>
              <a:gd name="connsiteY2" fmla="*/ 4572 h 608076"/>
              <a:gd name="connsiteX3" fmla="*/ 307086 w 307086"/>
              <a:gd name="connsiteY3" fmla="*/ 608076 h 608076"/>
              <a:gd name="connsiteX4" fmla="*/ 221741 w 307086"/>
              <a:gd name="connsiteY4" fmla="*/ 573023 h 608076"/>
              <a:gd name="connsiteX5" fmla="*/ 121158 w 307086"/>
              <a:gd name="connsiteY5" fmla="*/ 538734 h 608076"/>
              <a:gd name="connsiteX6" fmla="*/ 0 w 307086"/>
              <a:gd name="connsiteY6" fmla="*/ 64008 h 6080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7086" h="608076">
                <a:moveTo>
                  <a:pt x="0" y="64008"/>
                </a:moveTo>
                <a:lnTo>
                  <a:pt x="69341" y="0"/>
                </a:lnTo>
                <a:lnTo>
                  <a:pt x="184403" y="4572"/>
                </a:lnTo>
                <a:lnTo>
                  <a:pt x="307086" y="608076"/>
                </a:lnTo>
                <a:lnTo>
                  <a:pt x="221741" y="573023"/>
                </a:lnTo>
                <a:lnTo>
                  <a:pt x="121158" y="538734"/>
                </a:lnTo>
                <a:lnTo>
                  <a:pt x="0" y="64008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1060843" y="5698109"/>
            <a:ext cx="577596" cy="275843"/>
          </a:xfrm>
          <a:custGeom>
            <a:avLst/>
            <a:gdLst>
              <a:gd name="connsiteX0" fmla="*/ 549402 w 577596"/>
              <a:gd name="connsiteY0" fmla="*/ 0 h 275843"/>
              <a:gd name="connsiteX1" fmla="*/ 0 w 577596"/>
              <a:gd name="connsiteY1" fmla="*/ 83819 h 275843"/>
              <a:gd name="connsiteX2" fmla="*/ 22098 w 577596"/>
              <a:gd name="connsiteY2" fmla="*/ 275843 h 275843"/>
              <a:gd name="connsiteX3" fmla="*/ 567690 w 577596"/>
              <a:gd name="connsiteY3" fmla="*/ 188213 h 275843"/>
              <a:gd name="connsiteX4" fmla="*/ 577596 w 577596"/>
              <a:gd name="connsiteY4" fmla="*/ 33527 h 275843"/>
              <a:gd name="connsiteX5" fmla="*/ 549402 w 577596"/>
              <a:gd name="connsiteY5" fmla="*/ 0 h 2758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577596" h="275843">
                <a:moveTo>
                  <a:pt x="549402" y="0"/>
                </a:moveTo>
                <a:lnTo>
                  <a:pt x="0" y="83819"/>
                </a:lnTo>
                <a:lnTo>
                  <a:pt x="22098" y="275843"/>
                </a:lnTo>
                <a:lnTo>
                  <a:pt x="567690" y="188213"/>
                </a:lnTo>
                <a:lnTo>
                  <a:pt x="577596" y="33527"/>
                </a:lnTo>
                <a:lnTo>
                  <a:pt x="549402" y="0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551065" y="5861177"/>
            <a:ext cx="247650" cy="106679"/>
          </a:xfrm>
          <a:custGeom>
            <a:avLst/>
            <a:gdLst>
              <a:gd name="connsiteX0" fmla="*/ 216408 w 247650"/>
              <a:gd name="connsiteY0" fmla="*/ 0 h 106679"/>
              <a:gd name="connsiteX1" fmla="*/ 0 w 247650"/>
              <a:gd name="connsiteY1" fmla="*/ 61721 h 106679"/>
              <a:gd name="connsiteX2" fmla="*/ 247650 w 247650"/>
              <a:gd name="connsiteY2" fmla="*/ 106679 h 106679"/>
              <a:gd name="connsiteX3" fmla="*/ 216408 w 247650"/>
              <a:gd name="connsiteY3" fmla="*/ 0 h 106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7650" h="106679">
                <a:moveTo>
                  <a:pt x="216408" y="0"/>
                </a:moveTo>
                <a:lnTo>
                  <a:pt x="0" y="61721"/>
                </a:lnTo>
                <a:lnTo>
                  <a:pt x="247650" y="106679"/>
                </a:lnTo>
                <a:lnTo>
                  <a:pt x="216408" y="0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792619" y="5692775"/>
            <a:ext cx="249174" cy="138684"/>
          </a:xfrm>
          <a:custGeom>
            <a:avLst/>
            <a:gdLst>
              <a:gd name="connsiteX0" fmla="*/ 0 w 249174"/>
              <a:gd name="connsiteY0" fmla="*/ 84582 h 138684"/>
              <a:gd name="connsiteX1" fmla="*/ 90677 w 249174"/>
              <a:gd name="connsiteY1" fmla="*/ 8382 h 138684"/>
              <a:gd name="connsiteX2" fmla="*/ 169925 w 249174"/>
              <a:gd name="connsiteY2" fmla="*/ 0 h 138684"/>
              <a:gd name="connsiteX3" fmla="*/ 232410 w 249174"/>
              <a:gd name="connsiteY3" fmla="*/ 21335 h 138684"/>
              <a:gd name="connsiteX4" fmla="*/ 249174 w 249174"/>
              <a:gd name="connsiteY4" fmla="*/ 72390 h 138684"/>
              <a:gd name="connsiteX5" fmla="*/ 133350 w 249174"/>
              <a:gd name="connsiteY5" fmla="*/ 53340 h 138684"/>
              <a:gd name="connsiteX6" fmla="*/ 58674 w 249174"/>
              <a:gd name="connsiteY6" fmla="*/ 80010 h 138684"/>
              <a:gd name="connsiteX7" fmla="*/ 10668 w 249174"/>
              <a:gd name="connsiteY7" fmla="*/ 138684 h 138684"/>
              <a:gd name="connsiteX8" fmla="*/ 0 w 249174"/>
              <a:gd name="connsiteY8" fmla="*/ 84582 h 1386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49174" h="138684">
                <a:moveTo>
                  <a:pt x="0" y="84582"/>
                </a:moveTo>
                <a:lnTo>
                  <a:pt x="90677" y="8382"/>
                </a:lnTo>
                <a:lnTo>
                  <a:pt x="169925" y="0"/>
                </a:lnTo>
                <a:lnTo>
                  <a:pt x="232410" y="21335"/>
                </a:lnTo>
                <a:lnTo>
                  <a:pt x="249174" y="72390"/>
                </a:lnTo>
                <a:lnTo>
                  <a:pt x="133350" y="53340"/>
                </a:lnTo>
                <a:lnTo>
                  <a:pt x="58674" y="80010"/>
                </a:lnTo>
                <a:lnTo>
                  <a:pt x="10668" y="138684"/>
                </a:lnTo>
                <a:lnTo>
                  <a:pt x="0" y="8458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1009789" y="6566027"/>
            <a:ext cx="182880" cy="211073"/>
          </a:xfrm>
          <a:custGeom>
            <a:avLst/>
            <a:gdLst>
              <a:gd name="connsiteX0" fmla="*/ 0 w 182880"/>
              <a:gd name="connsiteY0" fmla="*/ 32004 h 211073"/>
              <a:gd name="connsiteX1" fmla="*/ 127253 w 182880"/>
              <a:gd name="connsiteY1" fmla="*/ 211073 h 211073"/>
              <a:gd name="connsiteX2" fmla="*/ 182880 w 182880"/>
              <a:gd name="connsiteY2" fmla="*/ 199643 h 211073"/>
              <a:gd name="connsiteX3" fmla="*/ 177546 w 182880"/>
              <a:gd name="connsiteY3" fmla="*/ 13716 h 211073"/>
              <a:gd name="connsiteX4" fmla="*/ 131825 w 182880"/>
              <a:gd name="connsiteY4" fmla="*/ 0 h 211073"/>
              <a:gd name="connsiteX5" fmla="*/ 142494 w 182880"/>
              <a:gd name="connsiteY5" fmla="*/ 156209 h 211073"/>
              <a:gd name="connsiteX6" fmla="*/ 56388 w 182880"/>
              <a:gd name="connsiteY6" fmla="*/ 3047 h 211073"/>
              <a:gd name="connsiteX7" fmla="*/ 0 w 182880"/>
              <a:gd name="connsiteY7" fmla="*/ 32004 h 2110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82880" h="211073">
                <a:moveTo>
                  <a:pt x="0" y="32004"/>
                </a:moveTo>
                <a:lnTo>
                  <a:pt x="127253" y="211073"/>
                </a:lnTo>
                <a:lnTo>
                  <a:pt x="182880" y="199643"/>
                </a:lnTo>
                <a:lnTo>
                  <a:pt x="177546" y="13716"/>
                </a:lnTo>
                <a:lnTo>
                  <a:pt x="131825" y="0"/>
                </a:lnTo>
                <a:lnTo>
                  <a:pt x="142494" y="156209"/>
                </a:lnTo>
                <a:lnTo>
                  <a:pt x="56388" y="3047"/>
                </a:lnTo>
                <a:lnTo>
                  <a:pt x="0" y="3200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1594243" y="5653151"/>
            <a:ext cx="68580" cy="185928"/>
          </a:xfrm>
          <a:custGeom>
            <a:avLst/>
            <a:gdLst>
              <a:gd name="connsiteX0" fmla="*/ 0 w 68580"/>
              <a:gd name="connsiteY0" fmla="*/ 15240 h 185928"/>
              <a:gd name="connsiteX1" fmla="*/ 28194 w 68580"/>
              <a:gd name="connsiteY1" fmla="*/ 73914 h 185928"/>
              <a:gd name="connsiteX2" fmla="*/ 34289 w 68580"/>
              <a:gd name="connsiteY2" fmla="*/ 122682 h 185928"/>
              <a:gd name="connsiteX3" fmla="*/ 21336 w 68580"/>
              <a:gd name="connsiteY3" fmla="*/ 185927 h 185928"/>
              <a:gd name="connsiteX4" fmla="*/ 63245 w 68580"/>
              <a:gd name="connsiteY4" fmla="*/ 174497 h 185928"/>
              <a:gd name="connsiteX5" fmla="*/ 68579 w 68580"/>
              <a:gd name="connsiteY5" fmla="*/ 92202 h 185928"/>
              <a:gd name="connsiteX6" fmla="*/ 36576 w 68580"/>
              <a:gd name="connsiteY6" fmla="*/ 0 h 185928"/>
              <a:gd name="connsiteX7" fmla="*/ 0 w 68580"/>
              <a:gd name="connsiteY7" fmla="*/ 15240 h 1859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8580" h="185928">
                <a:moveTo>
                  <a:pt x="0" y="15240"/>
                </a:moveTo>
                <a:lnTo>
                  <a:pt x="28194" y="73914"/>
                </a:lnTo>
                <a:lnTo>
                  <a:pt x="34289" y="122682"/>
                </a:lnTo>
                <a:lnTo>
                  <a:pt x="21336" y="185927"/>
                </a:lnTo>
                <a:lnTo>
                  <a:pt x="63245" y="174497"/>
                </a:lnTo>
                <a:lnTo>
                  <a:pt x="68579" y="92202"/>
                </a:lnTo>
                <a:lnTo>
                  <a:pt x="36576" y="0"/>
                </a:lnTo>
                <a:lnTo>
                  <a:pt x="0" y="1524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121297" y="5922899"/>
            <a:ext cx="944117" cy="397002"/>
          </a:xfrm>
          <a:custGeom>
            <a:avLst/>
            <a:gdLst>
              <a:gd name="connsiteX0" fmla="*/ 79248 w 944117"/>
              <a:gd name="connsiteY0" fmla="*/ 0 h 397002"/>
              <a:gd name="connsiteX1" fmla="*/ 944117 w 944117"/>
              <a:gd name="connsiteY1" fmla="*/ 389382 h 397002"/>
              <a:gd name="connsiteX2" fmla="*/ 854201 w 944117"/>
              <a:gd name="connsiteY2" fmla="*/ 397002 h 397002"/>
              <a:gd name="connsiteX3" fmla="*/ 0 w 944117"/>
              <a:gd name="connsiteY3" fmla="*/ 22097 h 397002"/>
              <a:gd name="connsiteX4" fmla="*/ 79248 w 944117"/>
              <a:gd name="connsiteY4" fmla="*/ 0 h 39700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44117" h="397002">
                <a:moveTo>
                  <a:pt x="79248" y="0"/>
                </a:moveTo>
                <a:lnTo>
                  <a:pt x="944117" y="389382"/>
                </a:lnTo>
                <a:lnTo>
                  <a:pt x="854201" y="397002"/>
                </a:lnTo>
                <a:lnTo>
                  <a:pt x="0" y="22097"/>
                </a:lnTo>
                <a:lnTo>
                  <a:pt x="7924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413143" y="6167501"/>
            <a:ext cx="387096" cy="235457"/>
          </a:xfrm>
          <a:custGeom>
            <a:avLst/>
            <a:gdLst>
              <a:gd name="connsiteX0" fmla="*/ 11430 w 387096"/>
              <a:gd name="connsiteY0" fmla="*/ 27432 h 235457"/>
              <a:gd name="connsiteX1" fmla="*/ 126492 w 387096"/>
              <a:gd name="connsiteY1" fmla="*/ 52577 h 235457"/>
              <a:gd name="connsiteX2" fmla="*/ 256794 w 387096"/>
              <a:gd name="connsiteY2" fmla="*/ 108965 h 235457"/>
              <a:gd name="connsiteX3" fmla="*/ 348996 w 387096"/>
              <a:gd name="connsiteY3" fmla="*/ 192785 h 235457"/>
              <a:gd name="connsiteX4" fmla="*/ 258318 w 387096"/>
              <a:gd name="connsiteY4" fmla="*/ 182879 h 235457"/>
              <a:gd name="connsiteX5" fmla="*/ 110490 w 387096"/>
              <a:gd name="connsiteY5" fmla="*/ 115823 h 235457"/>
              <a:gd name="connsiteX6" fmla="*/ 39624 w 387096"/>
              <a:gd name="connsiteY6" fmla="*/ 64007 h 235457"/>
              <a:gd name="connsiteX7" fmla="*/ 84582 w 387096"/>
              <a:gd name="connsiteY7" fmla="*/ 129539 h 235457"/>
              <a:gd name="connsiteX8" fmla="*/ 215646 w 387096"/>
              <a:gd name="connsiteY8" fmla="*/ 214883 h 235457"/>
              <a:gd name="connsiteX9" fmla="*/ 369570 w 387096"/>
              <a:gd name="connsiteY9" fmla="*/ 235457 h 235457"/>
              <a:gd name="connsiteX10" fmla="*/ 387096 w 387096"/>
              <a:gd name="connsiteY10" fmla="*/ 178307 h 235457"/>
              <a:gd name="connsiteX11" fmla="*/ 312420 w 387096"/>
              <a:gd name="connsiteY11" fmla="*/ 95250 h 235457"/>
              <a:gd name="connsiteX12" fmla="*/ 134874 w 387096"/>
              <a:gd name="connsiteY12" fmla="*/ 13715 h 235457"/>
              <a:gd name="connsiteX13" fmla="*/ 0 w 387096"/>
              <a:gd name="connsiteY13" fmla="*/ 0 h 235457"/>
              <a:gd name="connsiteX14" fmla="*/ 11430 w 387096"/>
              <a:gd name="connsiteY14" fmla="*/ 27432 h 23545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7096" h="235457">
                <a:moveTo>
                  <a:pt x="11430" y="27432"/>
                </a:moveTo>
                <a:lnTo>
                  <a:pt x="126492" y="52577"/>
                </a:lnTo>
                <a:lnTo>
                  <a:pt x="256794" y="108965"/>
                </a:lnTo>
                <a:lnTo>
                  <a:pt x="348996" y="192785"/>
                </a:lnTo>
                <a:lnTo>
                  <a:pt x="258318" y="182879"/>
                </a:lnTo>
                <a:lnTo>
                  <a:pt x="110490" y="115823"/>
                </a:lnTo>
                <a:lnTo>
                  <a:pt x="39624" y="64007"/>
                </a:lnTo>
                <a:lnTo>
                  <a:pt x="84582" y="129539"/>
                </a:lnTo>
                <a:lnTo>
                  <a:pt x="215646" y="214883"/>
                </a:lnTo>
                <a:lnTo>
                  <a:pt x="369570" y="235457"/>
                </a:lnTo>
                <a:lnTo>
                  <a:pt x="387096" y="178307"/>
                </a:lnTo>
                <a:lnTo>
                  <a:pt x="312420" y="95250"/>
                </a:lnTo>
                <a:lnTo>
                  <a:pt x="134874" y="13715"/>
                </a:lnTo>
                <a:lnTo>
                  <a:pt x="0" y="0"/>
                </a:lnTo>
                <a:lnTo>
                  <a:pt x="11430" y="2743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897775" y="5840603"/>
            <a:ext cx="169164" cy="377951"/>
          </a:xfrm>
          <a:custGeom>
            <a:avLst/>
            <a:gdLst>
              <a:gd name="connsiteX0" fmla="*/ 19050 w 169164"/>
              <a:gd name="connsiteY0" fmla="*/ 0 h 377951"/>
              <a:gd name="connsiteX1" fmla="*/ 72389 w 169164"/>
              <a:gd name="connsiteY1" fmla="*/ 19811 h 377951"/>
              <a:gd name="connsiteX2" fmla="*/ 63246 w 169164"/>
              <a:gd name="connsiteY2" fmla="*/ 151637 h 377951"/>
              <a:gd name="connsiteX3" fmla="*/ 83819 w 169164"/>
              <a:gd name="connsiteY3" fmla="*/ 258317 h 377951"/>
              <a:gd name="connsiteX4" fmla="*/ 169164 w 169164"/>
              <a:gd name="connsiteY4" fmla="*/ 356615 h 377951"/>
              <a:gd name="connsiteX5" fmla="*/ 76961 w 169164"/>
              <a:gd name="connsiteY5" fmla="*/ 377951 h 377951"/>
              <a:gd name="connsiteX6" fmla="*/ 23622 w 169164"/>
              <a:gd name="connsiteY6" fmla="*/ 272033 h 377951"/>
              <a:gd name="connsiteX7" fmla="*/ 0 w 169164"/>
              <a:gd name="connsiteY7" fmla="*/ 44957 h 377951"/>
              <a:gd name="connsiteX8" fmla="*/ 19050 w 169164"/>
              <a:gd name="connsiteY8" fmla="*/ 0 h 3779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69164" h="377951">
                <a:moveTo>
                  <a:pt x="19050" y="0"/>
                </a:moveTo>
                <a:lnTo>
                  <a:pt x="72389" y="19811"/>
                </a:lnTo>
                <a:lnTo>
                  <a:pt x="63246" y="151637"/>
                </a:lnTo>
                <a:lnTo>
                  <a:pt x="83819" y="258317"/>
                </a:lnTo>
                <a:lnTo>
                  <a:pt x="169164" y="356615"/>
                </a:lnTo>
                <a:lnTo>
                  <a:pt x="76961" y="377951"/>
                </a:lnTo>
                <a:lnTo>
                  <a:pt x="23622" y="272033"/>
                </a:lnTo>
                <a:lnTo>
                  <a:pt x="0" y="44957"/>
                </a:lnTo>
                <a:lnTo>
                  <a:pt x="1905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1062367" y="6425057"/>
            <a:ext cx="118872" cy="137922"/>
          </a:xfrm>
          <a:custGeom>
            <a:avLst/>
            <a:gdLst>
              <a:gd name="connsiteX0" fmla="*/ 87630 w 118872"/>
              <a:gd name="connsiteY0" fmla="*/ 0 h 137922"/>
              <a:gd name="connsiteX1" fmla="*/ 32004 w 118872"/>
              <a:gd name="connsiteY1" fmla="*/ 52578 h 137922"/>
              <a:gd name="connsiteX2" fmla="*/ 0 w 118872"/>
              <a:gd name="connsiteY2" fmla="*/ 137922 h 137922"/>
              <a:gd name="connsiteX3" fmla="*/ 64008 w 118872"/>
              <a:gd name="connsiteY3" fmla="*/ 127253 h 137922"/>
              <a:gd name="connsiteX4" fmla="*/ 82296 w 118872"/>
              <a:gd name="connsiteY4" fmla="*/ 67055 h 137922"/>
              <a:gd name="connsiteX5" fmla="*/ 118872 w 118872"/>
              <a:gd name="connsiteY5" fmla="*/ 21335 h 137922"/>
              <a:gd name="connsiteX6" fmla="*/ 87630 w 118872"/>
              <a:gd name="connsiteY6" fmla="*/ 0 h 137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18872" h="137922">
                <a:moveTo>
                  <a:pt x="87630" y="0"/>
                </a:moveTo>
                <a:lnTo>
                  <a:pt x="32004" y="52578"/>
                </a:lnTo>
                <a:lnTo>
                  <a:pt x="0" y="137922"/>
                </a:lnTo>
                <a:lnTo>
                  <a:pt x="64008" y="127253"/>
                </a:lnTo>
                <a:lnTo>
                  <a:pt x="82296" y="67055"/>
                </a:lnTo>
                <a:lnTo>
                  <a:pt x="118872" y="21335"/>
                </a:lnTo>
                <a:lnTo>
                  <a:pt x="8763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8521" y="5916803"/>
            <a:ext cx="1336548" cy="698754"/>
          </a:xfrm>
          <a:custGeom>
            <a:avLst/>
            <a:gdLst>
              <a:gd name="connsiteX0" fmla="*/ 123444 w 1336548"/>
              <a:gd name="connsiteY0" fmla="*/ 0 h 698754"/>
              <a:gd name="connsiteX1" fmla="*/ 50292 w 1336548"/>
              <a:gd name="connsiteY1" fmla="*/ 41147 h 698754"/>
              <a:gd name="connsiteX2" fmla="*/ 0 w 1336548"/>
              <a:gd name="connsiteY2" fmla="*/ 165353 h 698754"/>
              <a:gd name="connsiteX3" fmla="*/ 53339 w 1336548"/>
              <a:gd name="connsiteY3" fmla="*/ 284225 h 698754"/>
              <a:gd name="connsiteX4" fmla="*/ 938022 w 1336548"/>
              <a:gd name="connsiteY4" fmla="*/ 688085 h 698754"/>
              <a:gd name="connsiteX5" fmla="*/ 1128522 w 1336548"/>
              <a:gd name="connsiteY5" fmla="*/ 662940 h 698754"/>
              <a:gd name="connsiteX6" fmla="*/ 1282446 w 1336548"/>
              <a:gd name="connsiteY6" fmla="*/ 698753 h 698754"/>
              <a:gd name="connsiteX7" fmla="*/ 1336548 w 1336548"/>
              <a:gd name="connsiteY7" fmla="*/ 641603 h 698754"/>
              <a:gd name="connsiteX8" fmla="*/ 1191768 w 1336548"/>
              <a:gd name="connsiteY8" fmla="*/ 527303 h 698754"/>
              <a:gd name="connsiteX9" fmla="*/ 1133094 w 1336548"/>
              <a:gd name="connsiteY9" fmla="*/ 406145 h 698754"/>
              <a:gd name="connsiteX10" fmla="*/ 1086612 w 1336548"/>
              <a:gd name="connsiteY10" fmla="*/ 418337 h 698754"/>
              <a:gd name="connsiteX11" fmla="*/ 1142238 w 1336548"/>
              <a:gd name="connsiteY11" fmla="*/ 527303 h 698754"/>
              <a:gd name="connsiteX12" fmla="*/ 1252728 w 1336548"/>
              <a:gd name="connsiteY12" fmla="*/ 643128 h 698754"/>
              <a:gd name="connsiteX13" fmla="*/ 1121664 w 1336548"/>
              <a:gd name="connsiteY13" fmla="*/ 624840 h 698754"/>
              <a:gd name="connsiteX14" fmla="*/ 967740 w 1336548"/>
              <a:gd name="connsiteY14" fmla="*/ 646176 h 698754"/>
              <a:gd name="connsiteX15" fmla="*/ 995934 w 1336548"/>
              <a:gd name="connsiteY15" fmla="*/ 515873 h 698754"/>
              <a:gd name="connsiteX16" fmla="*/ 1062228 w 1336548"/>
              <a:gd name="connsiteY16" fmla="*/ 427481 h 698754"/>
              <a:gd name="connsiteX17" fmla="*/ 985266 w 1336548"/>
              <a:gd name="connsiteY17" fmla="*/ 438150 h 698754"/>
              <a:gd name="connsiteX18" fmla="*/ 924306 w 1336548"/>
              <a:gd name="connsiteY18" fmla="*/ 522731 h 698754"/>
              <a:gd name="connsiteX19" fmla="*/ 903732 w 1336548"/>
              <a:gd name="connsiteY19" fmla="*/ 627888 h 698754"/>
              <a:gd name="connsiteX20" fmla="*/ 84582 w 1336548"/>
              <a:gd name="connsiteY20" fmla="*/ 246125 h 698754"/>
              <a:gd name="connsiteX21" fmla="*/ 63246 w 1336548"/>
              <a:gd name="connsiteY21" fmla="*/ 170687 h 698754"/>
              <a:gd name="connsiteX22" fmla="*/ 81533 w 1336548"/>
              <a:gd name="connsiteY22" fmla="*/ 75437 h 698754"/>
              <a:gd name="connsiteX23" fmla="*/ 172212 w 1336548"/>
              <a:gd name="connsiteY23" fmla="*/ 0 h 698754"/>
              <a:gd name="connsiteX24" fmla="*/ 123444 w 1336548"/>
              <a:gd name="connsiteY24" fmla="*/ 0 h 69875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</a:cxnLst>
            <a:rect l="l" t="t" r="r" b="b"/>
            <a:pathLst>
              <a:path w="1336548" h="698754">
                <a:moveTo>
                  <a:pt x="123444" y="0"/>
                </a:moveTo>
                <a:lnTo>
                  <a:pt x="50292" y="41147"/>
                </a:lnTo>
                <a:lnTo>
                  <a:pt x="0" y="165353"/>
                </a:lnTo>
                <a:lnTo>
                  <a:pt x="53339" y="284225"/>
                </a:lnTo>
                <a:lnTo>
                  <a:pt x="938022" y="688085"/>
                </a:lnTo>
                <a:lnTo>
                  <a:pt x="1128522" y="662940"/>
                </a:lnTo>
                <a:lnTo>
                  <a:pt x="1282446" y="698753"/>
                </a:lnTo>
                <a:lnTo>
                  <a:pt x="1336548" y="641603"/>
                </a:lnTo>
                <a:lnTo>
                  <a:pt x="1191768" y="527303"/>
                </a:lnTo>
                <a:lnTo>
                  <a:pt x="1133094" y="406145"/>
                </a:lnTo>
                <a:lnTo>
                  <a:pt x="1086612" y="418337"/>
                </a:lnTo>
                <a:lnTo>
                  <a:pt x="1142238" y="527303"/>
                </a:lnTo>
                <a:lnTo>
                  <a:pt x="1252728" y="643128"/>
                </a:lnTo>
                <a:lnTo>
                  <a:pt x="1121664" y="624840"/>
                </a:lnTo>
                <a:lnTo>
                  <a:pt x="967740" y="646176"/>
                </a:lnTo>
                <a:lnTo>
                  <a:pt x="995934" y="515873"/>
                </a:lnTo>
                <a:lnTo>
                  <a:pt x="1062228" y="427481"/>
                </a:lnTo>
                <a:lnTo>
                  <a:pt x="985266" y="438150"/>
                </a:lnTo>
                <a:lnTo>
                  <a:pt x="924306" y="522731"/>
                </a:lnTo>
                <a:lnTo>
                  <a:pt x="903732" y="627888"/>
                </a:lnTo>
                <a:lnTo>
                  <a:pt x="84582" y="246125"/>
                </a:lnTo>
                <a:lnTo>
                  <a:pt x="63246" y="170687"/>
                </a:lnTo>
                <a:lnTo>
                  <a:pt x="81533" y="75437"/>
                </a:lnTo>
                <a:lnTo>
                  <a:pt x="172212" y="0"/>
                </a:lnTo>
                <a:lnTo>
                  <a:pt x="123444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168541" y="5983859"/>
            <a:ext cx="127254" cy="265176"/>
          </a:xfrm>
          <a:custGeom>
            <a:avLst/>
            <a:gdLst>
              <a:gd name="connsiteX0" fmla="*/ 92202 w 127254"/>
              <a:gd name="connsiteY0" fmla="*/ 0 h 265176"/>
              <a:gd name="connsiteX1" fmla="*/ 15239 w 127254"/>
              <a:gd name="connsiteY1" fmla="*/ 83819 h 265176"/>
              <a:gd name="connsiteX2" fmla="*/ 0 w 127254"/>
              <a:gd name="connsiteY2" fmla="*/ 182117 h 265176"/>
              <a:gd name="connsiteX3" fmla="*/ 26670 w 127254"/>
              <a:gd name="connsiteY3" fmla="*/ 248411 h 265176"/>
              <a:gd name="connsiteX4" fmla="*/ 74676 w 127254"/>
              <a:gd name="connsiteY4" fmla="*/ 265175 h 265176"/>
              <a:gd name="connsiteX5" fmla="*/ 60197 w 127254"/>
              <a:gd name="connsiteY5" fmla="*/ 121919 h 265176"/>
              <a:gd name="connsiteX6" fmla="*/ 127254 w 127254"/>
              <a:gd name="connsiteY6" fmla="*/ 12953 h 265176"/>
              <a:gd name="connsiteX7" fmla="*/ 92202 w 127254"/>
              <a:gd name="connsiteY7" fmla="*/ 0 h 2651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27254" h="265176">
                <a:moveTo>
                  <a:pt x="92202" y="0"/>
                </a:moveTo>
                <a:lnTo>
                  <a:pt x="15239" y="83819"/>
                </a:lnTo>
                <a:lnTo>
                  <a:pt x="0" y="182117"/>
                </a:lnTo>
                <a:lnTo>
                  <a:pt x="26670" y="248411"/>
                </a:lnTo>
                <a:lnTo>
                  <a:pt x="74676" y="265175"/>
                </a:lnTo>
                <a:lnTo>
                  <a:pt x="60197" y="121919"/>
                </a:lnTo>
                <a:lnTo>
                  <a:pt x="127254" y="12953"/>
                </a:lnTo>
                <a:lnTo>
                  <a:pt x="9220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713371" y="5538851"/>
            <a:ext cx="511302" cy="943356"/>
          </a:xfrm>
          <a:custGeom>
            <a:avLst/>
            <a:gdLst>
              <a:gd name="connsiteX0" fmla="*/ 173736 w 511302"/>
              <a:gd name="connsiteY0" fmla="*/ 711708 h 943356"/>
              <a:gd name="connsiteX1" fmla="*/ 0 w 511302"/>
              <a:gd name="connsiteY1" fmla="*/ 98297 h 943356"/>
              <a:gd name="connsiteX2" fmla="*/ 64769 w 511302"/>
              <a:gd name="connsiteY2" fmla="*/ 30479 h 943356"/>
              <a:gd name="connsiteX3" fmla="*/ 204978 w 511302"/>
              <a:gd name="connsiteY3" fmla="*/ 0 h 943356"/>
              <a:gd name="connsiteX4" fmla="*/ 317753 w 511302"/>
              <a:gd name="connsiteY4" fmla="*/ 45720 h 943356"/>
              <a:gd name="connsiteX5" fmla="*/ 511302 w 511302"/>
              <a:gd name="connsiteY5" fmla="*/ 943356 h 943356"/>
              <a:gd name="connsiteX6" fmla="*/ 441960 w 511302"/>
              <a:gd name="connsiteY6" fmla="*/ 866394 h 943356"/>
              <a:gd name="connsiteX7" fmla="*/ 282702 w 511302"/>
              <a:gd name="connsiteY7" fmla="*/ 76961 h 943356"/>
              <a:gd name="connsiteX8" fmla="*/ 179832 w 511302"/>
              <a:gd name="connsiteY8" fmla="*/ 48767 h 943356"/>
              <a:gd name="connsiteX9" fmla="*/ 94487 w 511302"/>
              <a:gd name="connsiteY9" fmla="*/ 58673 h 943356"/>
              <a:gd name="connsiteX10" fmla="*/ 60198 w 511302"/>
              <a:gd name="connsiteY10" fmla="*/ 112014 h 943356"/>
              <a:gd name="connsiteX11" fmla="*/ 243839 w 511302"/>
              <a:gd name="connsiteY11" fmla="*/ 733806 h 943356"/>
              <a:gd name="connsiteX12" fmla="*/ 173736 w 511302"/>
              <a:gd name="connsiteY12" fmla="*/ 711708 h 943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511302" h="943356">
                <a:moveTo>
                  <a:pt x="173736" y="711708"/>
                </a:moveTo>
                <a:lnTo>
                  <a:pt x="0" y="98297"/>
                </a:lnTo>
                <a:lnTo>
                  <a:pt x="64769" y="30479"/>
                </a:lnTo>
                <a:lnTo>
                  <a:pt x="204978" y="0"/>
                </a:lnTo>
                <a:lnTo>
                  <a:pt x="317753" y="45720"/>
                </a:lnTo>
                <a:lnTo>
                  <a:pt x="511302" y="943356"/>
                </a:lnTo>
                <a:lnTo>
                  <a:pt x="441960" y="866394"/>
                </a:lnTo>
                <a:lnTo>
                  <a:pt x="282702" y="76961"/>
                </a:lnTo>
                <a:lnTo>
                  <a:pt x="179832" y="48767"/>
                </a:lnTo>
                <a:lnTo>
                  <a:pt x="94487" y="58673"/>
                </a:lnTo>
                <a:lnTo>
                  <a:pt x="60198" y="112014"/>
                </a:lnTo>
                <a:lnTo>
                  <a:pt x="243839" y="733806"/>
                </a:lnTo>
                <a:lnTo>
                  <a:pt x="173736" y="71170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918349" y="5793359"/>
            <a:ext cx="152400" cy="400050"/>
          </a:xfrm>
          <a:custGeom>
            <a:avLst/>
            <a:gdLst>
              <a:gd name="connsiteX0" fmla="*/ 0 w 152400"/>
              <a:gd name="connsiteY0" fmla="*/ 21335 h 400050"/>
              <a:gd name="connsiteX1" fmla="*/ 60197 w 152400"/>
              <a:gd name="connsiteY1" fmla="*/ 153923 h 400050"/>
              <a:gd name="connsiteX2" fmla="*/ 89153 w 152400"/>
              <a:gd name="connsiteY2" fmla="*/ 252221 h 400050"/>
              <a:gd name="connsiteX3" fmla="*/ 91439 w 152400"/>
              <a:gd name="connsiteY3" fmla="*/ 400050 h 400050"/>
              <a:gd name="connsiteX4" fmla="*/ 152400 w 152400"/>
              <a:gd name="connsiteY4" fmla="*/ 400050 h 400050"/>
              <a:gd name="connsiteX5" fmla="*/ 147828 w 152400"/>
              <a:gd name="connsiteY5" fmla="*/ 285750 h 400050"/>
              <a:gd name="connsiteX6" fmla="*/ 128016 w 152400"/>
              <a:gd name="connsiteY6" fmla="*/ 164591 h 400050"/>
              <a:gd name="connsiteX7" fmla="*/ 78486 w 152400"/>
              <a:gd name="connsiteY7" fmla="*/ 46482 h 400050"/>
              <a:gd name="connsiteX8" fmla="*/ 49530 w 152400"/>
              <a:gd name="connsiteY8" fmla="*/ 0 h 400050"/>
              <a:gd name="connsiteX9" fmla="*/ 0 w 152400"/>
              <a:gd name="connsiteY9" fmla="*/ 21335 h 4000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52400" h="400050">
                <a:moveTo>
                  <a:pt x="0" y="21335"/>
                </a:moveTo>
                <a:lnTo>
                  <a:pt x="60197" y="153923"/>
                </a:lnTo>
                <a:lnTo>
                  <a:pt x="89153" y="252221"/>
                </a:lnTo>
                <a:lnTo>
                  <a:pt x="91439" y="400050"/>
                </a:lnTo>
                <a:lnTo>
                  <a:pt x="152400" y="400050"/>
                </a:lnTo>
                <a:lnTo>
                  <a:pt x="147828" y="285750"/>
                </a:lnTo>
                <a:lnTo>
                  <a:pt x="128016" y="164591"/>
                </a:lnTo>
                <a:lnTo>
                  <a:pt x="78486" y="46482"/>
                </a:lnTo>
                <a:lnTo>
                  <a:pt x="49530" y="0"/>
                </a:lnTo>
                <a:lnTo>
                  <a:pt x="0" y="2133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521347" y="5761355"/>
            <a:ext cx="309372" cy="214122"/>
          </a:xfrm>
          <a:custGeom>
            <a:avLst/>
            <a:gdLst>
              <a:gd name="connsiteX0" fmla="*/ 235458 w 309372"/>
              <a:gd name="connsiteY0" fmla="*/ 0 h 214122"/>
              <a:gd name="connsiteX1" fmla="*/ 204216 w 309372"/>
              <a:gd name="connsiteY1" fmla="*/ 13715 h 214122"/>
              <a:gd name="connsiteX2" fmla="*/ 200406 w 309372"/>
              <a:gd name="connsiteY2" fmla="*/ 52578 h 214122"/>
              <a:gd name="connsiteX3" fmla="*/ 0 w 309372"/>
              <a:gd name="connsiteY3" fmla="*/ 134873 h 214122"/>
              <a:gd name="connsiteX4" fmla="*/ 0 w 309372"/>
              <a:gd name="connsiteY4" fmla="*/ 176784 h 214122"/>
              <a:gd name="connsiteX5" fmla="*/ 225552 w 309372"/>
              <a:gd name="connsiteY5" fmla="*/ 179832 h 214122"/>
              <a:gd name="connsiteX6" fmla="*/ 253746 w 309372"/>
              <a:gd name="connsiteY6" fmla="*/ 214121 h 214122"/>
              <a:gd name="connsiteX7" fmla="*/ 309372 w 309372"/>
              <a:gd name="connsiteY7" fmla="*/ 211835 h 214122"/>
              <a:gd name="connsiteX8" fmla="*/ 304038 w 309372"/>
              <a:gd name="connsiteY8" fmla="*/ 151638 h 214122"/>
              <a:gd name="connsiteX9" fmla="*/ 92202 w 309372"/>
              <a:gd name="connsiteY9" fmla="*/ 140208 h 214122"/>
              <a:gd name="connsiteX10" fmla="*/ 264414 w 309372"/>
              <a:gd name="connsiteY10" fmla="*/ 70865 h 214122"/>
              <a:gd name="connsiteX11" fmla="*/ 235458 w 309372"/>
              <a:gd name="connsiteY11" fmla="*/ 0 h 2141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309372" h="214122">
                <a:moveTo>
                  <a:pt x="235458" y="0"/>
                </a:moveTo>
                <a:lnTo>
                  <a:pt x="204216" y="13715"/>
                </a:lnTo>
                <a:lnTo>
                  <a:pt x="200406" y="52578"/>
                </a:lnTo>
                <a:lnTo>
                  <a:pt x="0" y="134873"/>
                </a:lnTo>
                <a:lnTo>
                  <a:pt x="0" y="176784"/>
                </a:lnTo>
                <a:lnTo>
                  <a:pt x="225552" y="179832"/>
                </a:lnTo>
                <a:lnTo>
                  <a:pt x="253746" y="214121"/>
                </a:lnTo>
                <a:lnTo>
                  <a:pt x="309372" y="211835"/>
                </a:lnTo>
                <a:lnTo>
                  <a:pt x="304038" y="151638"/>
                </a:lnTo>
                <a:lnTo>
                  <a:pt x="92202" y="140208"/>
                </a:lnTo>
                <a:lnTo>
                  <a:pt x="264414" y="70865"/>
                </a:lnTo>
                <a:lnTo>
                  <a:pt x="23545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1044841" y="5615051"/>
            <a:ext cx="748284" cy="336804"/>
          </a:xfrm>
          <a:custGeom>
            <a:avLst/>
            <a:gdLst>
              <a:gd name="connsiteX0" fmla="*/ 0 w 748284"/>
              <a:gd name="connsiteY0" fmla="*/ 104394 h 336804"/>
              <a:gd name="connsiteX1" fmla="*/ 685800 w 748284"/>
              <a:gd name="connsiteY1" fmla="*/ 0 h 336804"/>
              <a:gd name="connsiteX2" fmla="*/ 736092 w 748284"/>
              <a:gd name="connsiteY2" fmla="*/ 62484 h 336804"/>
              <a:gd name="connsiteX3" fmla="*/ 748284 w 748284"/>
              <a:gd name="connsiteY3" fmla="*/ 144017 h 336804"/>
              <a:gd name="connsiteX4" fmla="*/ 717804 w 748284"/>
              <a:gd name="connsiteY4" fmla="*/ 224028 h 336804"/>
              <a:gd name="connsiteX5" fmla="*/ 45719 w 748284"/>
              <a:gd name="connsiteY5" fmla="*/ 336803 h 336804"/>
              <a:gd name="connsiteX6" fmla="*/ 42672 w 748284"/>
              <a:gd name="connsiteY6" fmla="*/ 304800 h 336804"/>
              <a:gd name="connsiteX7" fmla="*/ 685800 w 748284"/>
              <a:gd name="connsiteY7" fmla="*/ 192023 h 336804"/>
              <a:gd name="connsiteX8" fmla="*/ 710184 w 748284"/>
              <a:gd name="connsiteY8" fmla="*/ 115061 h 336804"/>
              <a:gd name="connsiteX9" fmla="*/ 667512 w 748284"/>
              <a:gd name="connsiteY9" fmla="*/ 45720 h 336804"/>
              <a:gd name="connsiteX10" fmla="*/ 0 w 748284"/>
              <a:gd name="connsiteY10" fmla="*/ 147065 h 336804"/>
              <a:gd name="connsiteX11" fmla="*/ 0 w 748284"/>
              <a:gd name="connsiteY11" fmla="*/ 104394 h 3368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748284" h="336804">
                <a:moveTo>
                  <a:pt x="0" y="104394"/>
                </a:moveTo>
                <a:lnTo>
                  <a:pt x="685800" y="0"/>
                </a:lnTo>
                <a:lnTo>
                  <a:pt x="736092" y="62484"/>
                </a:lnTo>
                <a:lnTo>
                  <a:pt x="748284" y="144017"/>
                </a:lnTo>
                <a:lnTo>
                  <a:pt x="717804" y="224028"/>
                </a:lnTo>
                <a:lnTo>
                  <a:pt x="45719" y="336803"/>
                </a:lnTo>
                <a:lnTo>
                  <a:pt x="42672" y="304800"/>
                </a:lnTo>
                <a:lnTo>
                  <a:pt x="685800" y="192023"/>
                </a:lnTo>
                <a:lnTo>
                  <a:pt x="710184" y="115061"/>
                </a:lnTo>
                <a:lnTo>
                  <a:pt x="667512" y="45720"/>
                </a:lnTo>
                <a:lnTo>
                  <a:pt x="0" y="147065"/>
                </a:lnTo>
                <a:lnTo>
                  <a:pt x="0" y="1043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1138567" y="5723255"/>
            <a:ext cx="389382" cy="136398"/>
          </a:xfrm>
          <a:custGeom>
            <a:avLst/>
            <a:gdLst>
              <a:gd name="connsiteX0" fmla="*/ 0 w 389382"/>
              <a:gd name="connsiteY0" fmla="*/ 99060 h 136398"/>
              <a:gd name="connsiteX1" fmla="*/ 52577 w 389382"/>
              <a:gd name="connsiteY1" fmla="*/ 136397 h 136398"/>
              <a:gd name="connsiteX2" fmla="*/ 176783 w 389382"/>
              <a:gd name="connsiteY2" fmla="*/ 131064 h 136398"/>
              <a:gd name="connsiteX3" fmla="*/ 332994 w 389382"/>
              <a:gd name="connsiteY3" fmla="*/ 91440 h 136398"/>
              <a:gd name="connsiteX4" fmla="*/ 389382 w 389382"/>
              <a:gd name="connsiteY4" fmla="*/ 32766 h 136398"/>
              <a:gd name="connsiteX5" fmla="*/ 353567 w 389382"/>
              <a:gd name="connsiteY5" fmla="*/ 1523 h 136398"/>
              <a:gd name="connsiteX6" fmla="*/ 201930 w 389382"/>
              <a:gd name="connsiteY6" fmla="*/ 0 h 136398"/>
              <a:gd name="connsiteX7" fmla="*/ 87630 w 389382"/>
              <a:gd name="connsiteY7" fmla="*/ 9144 h 136398"/>
              <a:gd name="connsiteX8" fmla="*/ 12191 w 389382"/>
              <a:gd name="connsiteY8" fmla="*/ 60197 h 136398"/>
              <a:gd name="connsiteX9" fmla="*/ 89153 w 389382"/>
              <a:gd name="connsiteY9" fmla="*/ 74676 h 136398"/>
              <a:gd name="connsiteX10" fmla="*/ 219455 w 389382"/>
              <a:gd name="connsiteY10" fmla="*/ 41910 h 136398"/>
              <a:gd name="connsiteX11" fmla="*/ 331469 w 389382"/>
              <a:gd name="connsiteY11" fmla="*/ 41910 h 136398"/>
              <a:gd name="connsiteX12" fmla="*/ 214122 w 389382"/>
              <a:gd name="connsiteY12" fmla="*/ 86867 h 136398"/>
              <a:gd name="connsiteX13" fmla="*/ 113538 w 389382"/>
              <a:gd name="connsiteY13" fmla="*/ 99060 h 136398"/>
              <a:gd name="connsiteX14" fmla="*/ 0 w 389382"/>
              <a:gd name="connsiteY14" fmla="*/ 99060 h 1363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9382" h="136398">
                <a:moveTo>
                  <a:pt x="0" y="99060"/>
                </a:moveTo>
                <a:lnTo>
                  <a:pt x="52577" y="136397"/>
                </a:lnTo>
                <a:lnTo>
                  <a:pt x="176783" y="131064"/>
                </a:lnTo>
                <a:lnTo>
                  <a:pt x="332994" y="91440"/>
                </a:lnTo>
                <a:lnTo>
                  <a:pt x="389382" y="32766"/>
                </a:lnTo>
                <a:lnTo>
                  <a:pt x="353567" y="1523"/>
                </a:lnTo>
                <a:lnTo>
                  <a:pt x="201930" y="0"/>
                </a:lnTo>
                <a:lnTo>
                  <a:pt x="87630" y="9144"/>
                </a:lnTo>
                <a:lnTo>
                  <a:pt x="12191" y="60197"/>
                </a:lnTo>
                <a:lnTo>
                  <a:pt x="89153" y="74676"/>
                </a:lnTo>
                <a:lnTo>
                  <a:pt x="219455" y="41910"/>
                </a:lnTo>
                <a:lnTo>
                  <a:pt x="331469" y="41910"/>
                </a:lnTo>
                <a:lnTo>
                  <a:pt x="214122" y="86867"/>
                </a:lnTo>
                <a:lnTo>
                  <a:pt x="113538" y="99060"/>
                </a:lnTo>
                <a:lnTo>
                  <a:pt x="0" y="9906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8680844" y="4158107"/>
            <a:ext cx="325373" cy="2265426"/>
          </a:xfrm>
          <a:custGeom>
            <a:avLst/>
            <a:gdLst>
              <a:gd name="connsiteX0" fmla="*/ 33528 w 325373"/>
              <a:gd name="connsiteY0" fmla="*/ 2189226 h 2265426"/>
              <a:gd name="connsiteX1" fmla="*/ 165354 w 325373"/>
              <a:gd name="connsiteY1" fmla="*/ 2042921 h 2265426"/>
              <a:gd name="connsiteX2" fmla="*/ 191261 w 325373"/>
              <a:gd name="connsiteY2" fmla="*/ 1930145 h 2265426"/>
              <a:gd name="connsiteX3" fmla="*/ 169164 w 325373"/>
              <a:gd name="connsiteY3" fmla="*/ 1763268 h 2265426"/>
              <a:gd name="connsiteX4" fmla="*/ 76200 w 325373"/>
              <a:gd name="connsiteY4" fmla="*/ 1561338 h 2265426"/>
              <a:gd name="connsiteX5" fmla="*/ 55626 w 325373"/>
              <a:gd name="connsiteY5" fmla="*/ 1435607 h 2265426"/>
              <a:gd name="connsiteX6" fmla="*/ 76200 w 325373"/>
              <a:gd name="connsiteY6" fmla="*/ 1351026 h 2265426"/>
              <a:gd name="connsiteX7" fmla="*/ 156209 w 325373"/>
              <a:gd name="connsiteY7" fmla="*/ 1289303 h 2265426"/>
              <a:gd name="connsiteX8" fmla="*/ 173735 w 325373"/>
              <a:gd name="connsiteY8" fmla="*/ 1211579 h 2265426"/>
              <a:gd name="connsiteX9" fmla="*/ 144018 w 325373"/>
              <a:gd name="connsiteY9" fmla="*/ 1100327 h 2265426"/>
              <a:gd name="connsiteX10" fmla="*/ 12954 w 325373"/>
              <a:gd name="connsiteY10" fmla="*/ 801623 h 2265426"/>
              <a:gd name="connsiteX11" fmla="*/ 0 w 325373"/>
              <a:gd name="connsiteY11" fmla="*/ 655319 h 2265426"/>
              <a:gd name="connsiteX12" fmla="*/ 33528 w 325373"/>
              <a:gd name="connsiteY12" fmla="*/ 494538 h 2265426"/>
              <a:gd name="connsiteX13" fmla="*/ 144018 w 325373"/>
              <a:gd name="connsiteY13" fmla="*/ 418338 h 2265426"/>
              <a:gd name="connsiteX14" fmla="*/ 241554 w 325373"/>
              <a:gd name="connsiteY14" fmla="*/ 292607 h 2265426"/>
              <a:gd name="connsiteX15" fmla="*/ 325373 w 325373"/>
              <a:gd name="connsiteY15" fmla="*/ 0 h 2265426"/>
              <a:gd name="connsiteX16" fmla="*/ 313181 w 325373"/>
              <a:gd name="connsiteY16" fmla="*/ 265176 h 2265426"/>
              <a:gd name="connsiteX17" fmla="*/ 249935 w 325373"/>
              <a:gd name="connsiteY17" fmla="*/ 424433 h 2265426"/>
              <a:gd name="connsiteX18" fmla="*/ 165354 w 325373"/>
              <a:gd name="connsiteY18" fmla="*/ 521969 h 2265426"/>
              <a:gd name="connsiteX19" fmla="*/ 72390 w 325373"/>
              <a:gd name="connsiteY19" fmla="*/ 577595 h 2265426"/>
              <a:gd name="connsiteX20" fmla="*/ 67818 w 325373"/>
              <a:gd name="connsiteY20" fmla="*/ 723900 h 2265426"/>
              <a:gd name="connsiteX21" fmla="*/ 115061 w 325373"/>
              <a:gd name="connsiteY21" fmla="*/ 877823 h 2265426"/>
              <a:gd name="connsiteX22" fmla="*/ 224028 w 325373"/>
              <a:gd name="connsiteY22" fmla="*/ 1149857 h 2265426"/>
              <a:gd name="connsiteX23" fmla="*/ 228600 w 325373"/>
              <a:gd name="connsiteY23" fmla="*/ 1323594 h 2265426"/>
              <a:gd name="connsiteX24" fmla="*/ 127254 w 325373"/>
              <a:gd name="connsiteY24" fmla="*/ 1421129 h 2265426"/>
              <a:gd name="connsiteX25" fmla="*/ 131826 w 325373"/>
              <a:gd name="connsiteY25" fmla="*/ 1511807 h 2265426"/>
              <a:gd name="connsiteX26" fmla="*/ 220218 w 325373"/>
              <a:gd name="connsiteY26" fmla="*/ 1700783 h 2265426"/>
              <a:gd name="connsiteX27" fmla="*/ 258318 w 325373"/>
              <a:gd name="connsiteY27" fmla="*/ 1881377 h 2265426"/>
              <a:gd name="connsiteX28" fmla="*/ 224028 w 325373"/>
              <a:gd name="connsiteY28" fmla="*/ 2076450 h 2265426"/>
              <a:gd name="connsiteX29" fmla="*/ 144018 w 325373"/>
              <a:gd name="connsiteY29" fmla="*/ 2180844 h 2265426"/>
              <a:gd name="connsiteX30" fmla="*/ 42671 w 325373"/>
              <a:gd name="connsiteY30" fmla="*/ 2265426 h 2265426"/>
              <a:gd name="connsiteX31" fmla="*/ 33528 w 325373"/>
              <a:gd name="connsiteY31" fmla="*/ 2189226 h 22654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265426">
                <a:moveTo>
                  <a:pt x="33528" y="2189226"/>
                </a:moveTo>
                <a:lnTo>
                  <a:pt x="165354" y="2042921"/>
                </a:lnTo>
                <a:lnTo>
                  <a:pt x="191261" y="1930145"/>
                </a:lnTo>
                <a:lnTo>
                  <a:pt x="169164" y="1763268"/>
                </a:lnTo>
                <a:lnTo>
                  <a:pt x="76200" y="1561338"/>
                </a:lnTo>
                <a:lnTo>
                  <a:pt x="55626" y="1435607"/>
                </a:lnTo>
                <a:lnTo>
                  <a:pt x="76200" y="1351026"/>
                </a:lnTo>
                <a:lnTo>
                  <a:pt x="156209" y="1289303"/>
                </a:lnTo>
                <a:lnTo>
                  <a:pt x="173735" y="1211579"/>
                </a:lnTo>
                <a:lnTo>
                  <a:pt x="144018" y="1100327"/>
                </a:lnTo>
                <a:lnTo>
                  <a:pt x="12954" y="801623"/>
                </a:lnTo>
                <a:lnTo>
                  <a:pt x="0" y="655319"/>
                </a:lnTo>
                <a:lnTo>
                  <a:pt x="33528" y="494538"/>
                </a:lnTo>
                <a:lnTo>
                  <a:pt x="144018" y="418338"/>
                </a:lnTo>
                <a:lnTo>
                  <a:pt x="241554" y="292607"/>
                </a:lnTo>
                <a:lnTo>
                  <a:pt x="325373" y="0"/>
                </a:lnTo>
                <a:lnTo>
                  <a:pt x="313181" y="265176"/>
                </a:lnTo>
                <a:lnTo>
                  <a:pt x="249935" y="424433"/>
                </a:lnTo>
                <a:lnTo>
                  <a:pt x="165354" y="521969"/>
                </a:lnTo>
                <a:lnTo>
                  <a:pt x="72390" y="577595"/>
                </a:lnTo>
                <a:lnTo>
                  <a:pt x="67818" y="723900"/>
                </a:lnTo>
                <a:lnTo>
                  <a:pt x="115061" y="877823"/>
                </a:lnTo>
                <a:lnTo>
                  <a:pt x="224028" y="1149857"/>
                </a:lnTo>
                <a:lnTo>
                  <a:pt x="228600" y="1323594"/>
                </a:lnTo>
                <a:lnTo>
                  <a:pt x="127254" y="1421129"/>
                </a:lnTo>
                <a:lnTo>
                  <a:pt x="131826" y="1511807"/>
                </a:lnTo>
                <a:lnTo>
                  <a:pt x="220218" y="1700783"/>
                </a:lnTo>
                <a:lnTo>
                  <a:pt x="258318" y="1881377"/>
                </a:lnTo>
                <a:lnTo>
                  <a:pt x="224028" y="2076450"/>
                </a:lnTo>
                <a:lnTo>
                  <a:pt x="144018" y="2180844"/>
                </a:lnTo>
                <a:lnTo>
                  <a:pt x="42671" y="2265426"/>
                </a:lnTo>
                <a:lnTo>
                  <a:pt x="33528" y="2189226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8741042" y="2115185"/>
            <a:ext cx="325373" cy="2592324"/>
          </a:xfrm>
          <a:custGeom>
            <a:avLst/>
            <a:gdLst>
              <a:gd name="connsiteX0" fmla="*/ 34290 w 325373"/>
              <a:gd name="connsiteY0" fmla="*/ 2504694 h 2592324"/>
              <a:gd name="connsiteX1" fmla="*/ 165354 w 325373"/>
              <a:gd name="connsiteY1" fmla="*/ 2337054 h 2592324"/>
              <a:gd name="connsiteX2" fmla="*/ 191261 w 325373"/>
              <a:gd name="connsiteY2" fmla="*/ 2209037 h 2592324"/>
              <a:gd name="connsiteX3" fmla="*/ 169164 w 325373"/>
              <a:gd name="connsiteY3" fmla="*/ 2017013 h 2592324"/>
              <a:gd name="connsiteX4" fmla="*/ 76200 w 325373"/>
              <a:gd name="connsiteY4" fmla="*/ 1786128 h 2592324"/>
              <a:gd name="connsiteX5" fmla="*/ 55626 w 325373"/>
              <a:gd name="connsiteY5" fmla="*/ 1642872 h 2592324"/>
              <a:gd name="connsiteX6" fmla="*/ 76200 w 325373"/>
              <a:gd name="connsiteY6" fmla="*/ 1546098 h 2592324"/>
              <a:gd name="connsiteX7" fmla="*/ 156971 w 325373"/>
              <a:gd name="connsiteY7" fmla="*/ 1475231 h 2592324"/>
              <a:gd name="connsiteX8" fmla="*/ 173735 w 325373"/>
              <a:gd name="connsiteY8" fmla="*/ 1386078 h 2592324"/>
              <a:gd name="connsiteX9" fmla="*/ 144018 w 325373"/>
              <a:gd name="connsiteY9" fmla="*/ 1259586 h 2592324"/>
              <a:gd name="connsiteX10" fmla="*/ 12954 w 325373"/>
              <a:gd name="connsiteY10" fmla="*/ 917448 h 2592324"/>
              <a:gd name="connsiteX11" fmla="*/ 0 w 325373"/>
              <a:gd name="connsiteY11" fmla="*/ 749808 h 2592324"/>
              <a:gd name="connsiteX12" fmla="*/ 34290 w 325373"/>
              <a:gd name="connsiteY12" fmla="*/ 565404 h 2592324"/>
              <a:gd name="connsiteX13" fmla="*/ 144018 w 325373"/>
              <a:gd name="connsiteY13" fmla="*/ 478536 h 2592324"/>
              <a:gd name="connsiteX14" fmla="*/ 241554 w 325373"/>
              <a:gd name="connsiteY14" fmla="*/ 334517 h 2592324"/>
              <a:gd name="connsiteX15" fmla="*/ 325373 w 325373"/>
              <a:gd name="connsiteY15" fmla="*/ 0 h 2592324"/>
              <a:gd name="connsiteX16" fmla="*/ 313181 w 325373"/>
              <a:gd name="connsiteY16" fmla="*/ 302514 h 2592324"/>
              <a:gd name="connsiteX17" fmla="*/ 249935 w 325373"/>
              <a:gd name="connsiteY17" fmla="*/ 485394 h 2592324"/>
              <a:gd name="connsiteX18" fmla="*/ 165354 w 325373"/>
              <a:gd name="connsiteY18" fmla="*/ 597408 h 2592324"/>
              <a:gd name="connsiteX19" fmla="*/ 72390 w 325373"/>
              <a:gd name="connsiteY19" fmla="*/ 660654 h 2592324"/>
              <a:gd name="connsiteX20" fmla="*/ 67818 w 325373"/>
              <a:gd name="connsiteY20" fmla="*/ 828294 h 2592324"/>
              <a:gd name="connsiteX21" fmla="*/ 115061 w 325373"/>
              <a:gd name="connsiteY21" fmla="*/ 1004316 h 2592324"/>
              <a:gd name="connsiteX22" fmla="*/ 224790 w 325373"/>
              <a:gd name="connsiteY22" fmla="*/ 1315974 h 2592324"/>
              <a:gd name="connsiteX23" fmla="*/ 228600 w 325373"/>
              <a:gd name="connsiteY23" fmla="*/ 1514856 h 2592324"/>
              <a:gd name="connsiteX24" fmla="*/ 127254 w 325373"/>
              <a:gd name="connsiteY24" fmla="*/ 1626107 h 2592324"/>
              <a:gd name="connsiteX25" fmla="*/ 131826 w 325373"/>
              <a:gd name="connsiteY25" fmla="*/ 1729740 h 2592324"/>
              <a:gd name="connsiteX26" fmla="*/ 220980 w 325373"/>
              <a:gd name="connsiteY26" fmla="*/ 1946148 h 2592324"/>
              <a:gd name="connsiteX27" fmla="*/ 258318 w 325373"/>
              <a:gd name="connsiteY27" fmla="*/ 2153412 h 2592324"/>
              <a:gd name="connsiteX28" fmla="*/ 224790 w 325373"/>
              <a:gd name="connsiteY28" fmla="*/ 2375916 h 2592324"/>
              <a:gd name="connsiteX29" fmla="*/ 144018 w 325373"/>
              <a:gd name="connsiteY29" fmla="*/ 2495550 h 2592324"/>
              <a:gd name="connsiteX30" fmla="*/ 42671 w 325373"/>
              <a:gd name="connsiteY30" fmla="*/ 2592324 h 2592324"/>
              <a:gd name="connsiteX31" fmla="*/ 34290 w 325373"/>
              <a:gd name="connsiteY31" fmla="*/ 2504694 h 25923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592324">
                <a:moveTo>
                  <a:pt x="34290" y="2504694"/>
                </a:moveTo>
                <a:lnTo>
                  <a:pt x="165354" y="2337054"/>
                </a:lnTo>
                <a:lnTo>
                  <a:pt x="191261" y="2209037"/>
                </a:lnTo>
                <a:lnTo>
                  <a:pt x="169164" y="2017013"/>
                </a:lnTo>
                <a:lnTo>
                  <a:pt x="76200" y="1786128"/>
                </a:lnTo>
                <a:lnTo>
                  <a:pt x="55626" y="1642872"/>
                </a:lnTo>
                <a:lnTo>
                  <a:pt x="76200" y="1546098"/>
                </a:lnTo>
                <a:lnTo>
                  <a:pt x="156971" y="1475231"/>
                </a:lnTo>
                <a:lnTo>
                  <a:pt x="173735" y="1386078"/>
                </a:lnTo>
                <a:lnTo>
                  <a:pt x="144018" y="1259586"/>
                </a:lnTo>
                <a:lnTo>
                  <a:pt x="12954" y="917448"/>
                </a:lnTo>
                <a:lnTo>
                  <a:pt x="0" y="749808"/>
                </a:lnTo>
                <a:lnTo>
                  <a:pt x="34290" y="565404"/>
                </a:lnTo>
                <a:lnTo>
                  <a:pt x="144018" y="478536"/>
                </a:lnTo>
                <a:lnTo>
                  <a:pt x="241554" y="334517"/>
                </a:lnTo>
                <a:lnTo>
                  <a:pt x="325373" y="0"/>
                </a:lnTo>
                <a:lnTo>
                  <a:pt x="313181" y="302514"/>
                </a:lnTo>
                <a:lnTo>
                  <a:pt x="249935" y="485394"/>
                </a:lnTo>
                <a:lnTo>
                  <a:pt x="165354" y="597408"/>
                </a:lnTo>
                <a:lnTo>
                  <a:pt x="72390" y="660654"/>
                </a:lnTo>
                <a:lnTo>
                  <a:pt x="67818" y="828294"/>
                </a:lnTo>
                <a:lnTo>
                  <a:pt x="115061" y="1004316"/>
                </a:lnTo>
                <a:lnTo>
                  <a:pt x="224790" y="1315974"/>
                </a:lnTo>
                <a:lnTo>
                  <a:pt x="228600" y="1514856"/>
                </a:lnTo>
                <a:lnTo>
                  <a:pt x="127254" y="1626107"/>
                </a:lnTo>
                <a:lnTo>
                  <a:pt x="131826" y="1729740"/>
                </a:lnTo>
                <a:lnTo>
                  <a:pt x="220980" y="1946148"/>
                </a:lnTo>
                <a:lnTo>
                  <a:pt x="258318" y="2153412"/>
                </a:lnTo>
                <a:lnTo>
                  <a:pt x="224790" y="2375916"/>
                </a:lnTo>
                <a:lnTo>
                  <a:pt x="144018" y="2495550"/>
                </a:lnTo>
                <a:lnTo>
                  <a:pt x="42671" y="2592324"/>
                </a:lnTo>
                <a:lnTo>
                  <a:pt x="34290" y="2504694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8491868" y="1773809"/>
            <a:ext cx="342138" cy="355092"/>
          </a:xfrm>
          <a:custGeom>
            <a:avLst/>
            <a:gdLst>
              <a:gd name="connsiteX0" fmla="*/ 0 w 342138"/>
              <a:gd name="connsiteY0" fmla="*/ 42672 h 355092"/>
              <a:gd name="connsiteX1" fmla="*/ 152400 w 342138"/>
              <a:gd name="connsiteY1" fmla="*/ 153923 h 355092"/>
              <a:gd name="connsiteX2" fmla="*/ 330707 w 342138"/>
              <a:gd name="connsiteY2" fmla="*/ 355092 h 355092"/>
              <a:gd name="connsiteX3" fmla="*/ 342138 w 342138"/>
              <a:gd name="connsiteY3" fmla="*/ 323850 h 355092"/>
              <a:gd name="connsiteX4" fmla="*/ 188976 w 342138"/>
              <a:gd name="connsiteY4" fmla="*/ 137922 h 355092"/>
              <a:gd name="connsiteX5" fmla="*/ 25145 w 342138"/>
              <a:gd name="connsiteY5" fmla="*/ 0 h 355092"/>
              <a:gd name="connsiteX6" fmla="*/ 0 w 342138"/>
              <a:gd name="connsiteY6" fmla="*/ 42672 h 3550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42138" h="355092">
                <a:moveTo>
                  <a:pt x="0" y="42672"/>
                </a:moveTo>
                <a:lnTo>
                  <a:pt x="152400" y="153923"/>
                </a:lnTo>
                <a:lnTo>
                  <a:pt x="330707" y="355092"/>
                </a:lnTo>
                <a:lnTo>
                  <a:pt x="342138" y="323850"/>
                </a:lnTo>
                <a:lnTo>
                  <a:pt x="188976" y="137922"/>
                </a:lnTo>
                <a:lnTo>
                  <a:pt x="25145" y="0"/>
                </a:lnTo>
                <a:lnTo>
                  <a:pt x="0" y="4267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7853299" y="101981"/>
            <a:ext cx="279654" cy="145542"/>
          </a:xfrm>
          <a:custGeom>
            <a:avLst/>
            <a:gdLst>
              <a:gd name="connsiteX0" fmla="*/ 0 w 279654"/>
              <a:gd name="connsiteY0" fmla="*/ 145541 h 145542"/>
              <a:gd name="connsiteX1" fmla="*/ 155447 w 279654"/>
              <a:gd name="connsiteY1" fmla="*/ 113538 h 145542"/>
              <a:gd name="connsiteX2" fmla="*/ 279654 w 279654"/>
              <a:gd name="connsiteY2" fmla="*/ 105155 h 145542"/>
              <a:gd name="connsiteX3" fmla="*/ 209550 w 279654"/>
              <a:gd name="connsiteY3" fmla="*/ 0 h 145542"/>
              <a:gd name="connsiteX4" fmla="*/ 90678 w 279654"/>
              <a:gd name="connsiteY4" fmla="*/ 33527 h 145542"/>
              <a:gd name="connsiteX5" fmla="*/ 195833 w 279654"/>
              <a:gd name="connsiteY5" fmla="*/ 60197 h 145542"/>
              <a:gd name="connsiteX6" fmla="*/ 39623 w 279654"/>
              <a:gd name="connsiteY6" fmla="*/ 109727 h 145542"/>
              <a:gd name="connsiteX7" fmla="*/ 0 w 279654"/>
              <a:gd name="connsiteY7" fmla="*/ 145541 h 14554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279654" h="145542">
                <a:moveTo>
                  <a:pt x="0" y="145541"/>
                </a:moveTo>
                <a:lnTo>
                  <a:pt x="155447" y="113538"/>
                </a:lnTo>
                <a:lnTo>
                  <a:pt x="279654" y="105155"/>
                </a:lnTo>
                <a:lnTo>
                  <a:pt x="209550" y="0"/>
                </a:lnTo>
                <a:lnTo>
                  <a:pt x="90678" y="33527"/>
                </a:lnTo>
                <a:lnTo>
                  <a:pt x="195833" y="60197"/>
                </a:lnTo>
                <a:lnTo>
                  <a:pt x="39623" y="109727"/>
                </a:lnTo>
                <a:lnTo>
                  <a:pt x="0" y="145541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8059801" y="514985"/>
            <a:ext cx="372618" cy="713232"/>
          </a:xfrm>
          <a:custGeom>
            <a:avLst/>
            <a:gdLst>
              <a:gd name="connsiteX0" fmla="*/ 6095 w 372618"/>
              <a:gd name="connsiteY0" fmla="*/ 119633 h 713232"/>
              <a:gd name="connsiteX1" fmla="*/ 44195 w 372618"/>
              <a:gd name="connsiteY1" fmla="*/ 277368 h 713232"/>
              <a:gd name="connsiteX2" fmla="*/ 150876 w 372618"/>
              <a:gd name="connsiteY2" fmla="*/ 520445 h 713232"/>
              <a:gd name="connsiteX3" fmla="*/ 264414 w 372618"/>
              <a:gd name="connsiteY3" fmla="*/ 688086 h 713232"/>
              <a:gd name="connsiteX4" fmla="*/ 336804 w 372618"/>
              <a:gd name="connsiteY4" fmla="*/ 713231 h 713232"/>
              <a:gd name="connsiteX5" fmla="*/ 372617 w 372618"/>
              <a:gd name="connsiteY5" fmla="*/ 638556 h 713232"/>
              <a:gd name="connsiteX6" fmla="*/ 320040 w 372618"/>
              <a:gd name="connsiteY6" fmla="*/ 439673 h 713232"/>
              <a:gd name="connsiteX7" fmla="*/ 220980 w 372618"/>
              <a:gd name="connsiteY7" fmla="*/ 214122 h 713232"/>
              <a:gd name="connsiteX8" fmla="*/ 140207 w 372618"/>
              <a:gd name="connsiteY8" fmla="*/ 73914 h 713232"/>
              <a:gd name="connsiteX9" fmla="*/ 64007 w 372618"/>
              <a:gd name="connsiteY9" fmla="*/ 761 h 713232"/>
              <a:gd name="connsiteX10" fmla="*/ 4571 w 372618"/>
              <a:gd name="connsiteY10" fmla="*/ 0 h 713232"/>
              <a:gd name="connsiteX11" fmla="*/ 0 w 372618"/>
              <a:gd name="connsiteY11" fmla="*/ 67055 h 713232"/>
              <a:gd name="connsiteX12" fmla="*/ 51054 w 372618"/>
              <a:gd name="connsiteY12" fmla="*/ 38861 h 713232"/>
              <a:gd name="connsiteX13" fmla="*/ 138683 w 372618"/>
              <a:gd name="connsiteY13" fmla="*/ 152400 h 713232"/>
              <a:gd name="connsiteX14" fmla="*/ 230885 w 372618"/>
              <a:gd name="connsiteY14" fmla="*/ 315467 h 713232"/>
              <a:gd name="connsiteX15" fmla="*/ 307085 w 372618"/>
              <a:gd name="connsiteY15" fmla="*/ 544067 h 713232"/>
              <a:gd name="connsiteX16" fmla="*/ 298704 w 372618"/>
              <a:gd name="connsiteY16" fmla="*/ 655320 h 713232"/>
              <a:gd name="connsiteX17" fmla="*/ 225552 w 372618"/>
              <a:gd name="connsiteY17" fmla="*/ 591312 h 713232"/>
              <a:gd name="connsiteX18" fmla="*/ 101345 w 372618"/>
              <a:gd name="connsiteY18" fmla="*/ 344423 h 713232"/>
              <a:gd name="connsiteX19" fmla="*/ 22859 w 372618"/>
              <a:gd name="connsiteY19" fmla="*/ 86868 h 713232"/>
              <a:gd name="connsiteX20" fmla="*/ 6095 w 372618"/>
              <a:gd name="connsiteY20" fmla="*/ 119633 h 7132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</a:cxnLst>
            <a:rect l="l" t="t" r="r" b="b"/>
            <a:pathLst>
              <a:path w="372618" h="713232">
                <a:moveTo>
                  <a:pt x="6095" y="119633"/>
                </a:moveTo>
                <a:lnTo>
                  <a:pt x="44195" y="277368"/>
                </a:lnTo>
                <a:lnTo>
                  <a:pt x="150876" y="520445"/>
                </a:lnTo>
                <a:lnTo>
                  <a:pt x="264414" y="688086"/>
                </a:lnTo>
                <a:lnTo>
                  <a:pt x="336804" y="713231"/>
                </a:lnTo>
                <a:lnTo>
                  <a:pt x="372617" y="638556"/>
                </a:lnTo>
                <a:lnTo>
                  <a:pt x="320040" y="439673"/>
                </a:lnTo>
                <a:lnTo>
                  <a:pt x="220980" y="214122"/>
                </a:lnTo>
                <a:lnTo>
                  <a:pt x="140207" y="73914"/>
                </a:lnTo>
                <a:lnTo>
                  <a:pt x="64007" y="761"/>
                </a:lnTo>
                <a:lnTo>
                  <a:pt x="4571" y="0"/>
                </a:lnTo>
                <a:lnTo>
                  <a:pt x="0" y="67055"/>
                </a:lnTo>
                <a:lnTo>
                  <a:pt x="51054" y="38861"/>
                </a:lnTo>
                <a:lnTo>
                  <a:pt x="138683" y="152400"/>
                </a:lnTo>
                <a:lnTo>
                  <a:pt x="230885" y="315467"/>
                </a:lnTo>
                <a:lnTo>
                  <a:pt x="307085" y="544067"/>
                </a:lnTo>
                <a:lnTo>
                  <a:pt x="298704" y="655320"/>
                </a:lnTo>
                <a:lnTo>
                  <a:pt x="225552" y="591312"/>
                </a:lnTo>
                <a:lnTo>
                  <a:pt x="101345" y="344423"/>
                </a:lnTo>
                <a:lnTo>
                  <a:pt x="22859" y="86868"/>
                </a:lnTo>
                <a:lnTo>
                  <a:pt x="6095" y="119633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7778623" y="263525"/>
            <a:ext cx="681990" cy="1480566"/>
          </a:xfrm>
          <a:custGeom>
            <a:avLst/>
            <a:gdLst>
              <a:gd name="connsiteX0" fmla="*/ 0 w 681990"/>
              <a:gd name="connsiteY0" fmla="*/ 0 h 1480566"/>
              <a:gd name="connsiteX1" fmla="*/ 667512 w 681990"/>
              <a:gd name="connsiteY1" fmla="*/ 1480566 h 1480566"/>
              <a:gd name="connsiteX2" fmla="*/ 681990 w 681990"/>
              <a:gd name="connsiteY2" fmla="*/ 1394460 h 1480566"/>
              <a:gd name="connsiteX3" fmla="*/ 41909 w 681990"/>
              <a:gd name="connsiteY3" fmla="*/ 1524 h 1480566"/>
              <a:gd name="connsiteX4" fmla="*/ 0 w 681990"/>
              <a:gd name="connsiteY4" fmla="*/ 0 h 14805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1990" h="1480566">
                <a:moveTo>
                  <a:pt x="0" y="0"/>
                </a:moveTo>
                <a:lnTo>
                  <a:pt x="667512" y="1480566"/>
                </a:lnTo>
                <a:lnTo>
                  <a:pt x="681990" y="1394460"/>
                </a:lnTo>
                <a:lnTo>
                  <a:pt x="41909" y="1524"/>
                </a:lnTo>
                <a:lnTo>
                  <a:pt x="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7729093" y="38734"/>
            <a:ext cx="1169669" cy="2086356"/>
          </a:xfrm>
          <a:custGeom>
            <a:avLst/>
            <a:gdLst>
              <a:gd name="connsiteX0" fmla="*/ 749045 w 1169669"/>
              <a:gd name="connsiteY0" fmla="*/ 1773174 h 2086356"/>
              <a:gd name="connsiteX1" fmla="*/ 816864 w 1169669"/>
              <a:gd name="connsiteY1" fmla="*/ 1674875 h 2086356"/>
              <a:gd name="connsiteX2" fmla="*/ 998219 w 1169669"/>
              <a:gd name="connsiteY2" fmla="*/ 1597914 h 2086356"/>
              <a:gd name="connsiteX3" fmla="*/ 877823 w 1169669"/>
              <a:gd name="connsiteY3" fmla="*/ 1577340 h 2086356"/>
              <a:gd name="connsiteX4" fmla="*/ 750569 w 1169669"/>
              <a:gd name="connsiteY4" fmla="*/ 1638300 h 2086356"/>
              <a:gd name="connsiteX5" fmla="*/ 823721 w 1169669"/>
              <a:gd name="connsiteY5" fmla="*/ 1558290 h 2086356"/>
              <a:gd name="connsiteX6" fmla="*/ 973835 w 1169669"/>
              <a:gd name="connsiteY6" fmla="*/ 1500378 h 2086356"/>
              <a:gd name="connsiteX7" fmla="*/ 323088 w 1169669"/>
              <a:gd name="connsiteY7" fmla="*/ 64008 h 2086356"/>
              <a:gd name="connsiteX8" fmla="*/ 132588 w 1169669"/>
              <a:gd name="connsiteY8" fmla="*/ 60198 h 2086356"/>
              <a:gd name="connsiteX9" fmla="*/ 0 w 1169669"/>
              <a:gd name="connsiteY9" fmla="*/ 96012 h 2086356"/>
              <a:gd name="connsiteX10" fmla="*/ 128015 w 1169669"/>
              <a:gd name="connsiteY10" fmla="*/ 0 h 2086356"/>
              <a:gd name="connsiteX11" fmla="*/ 361950 w 1169669"/>
              <a:gd name="connsiteY11" fmla="*/ 19050 h 2086356"/>
              <a:gd name="connsiteX12" fmla="*/ 1120139 w 1169669"/>
              <a:gd name="connsiteY12" fmla="*/ 1684781 h 2086356"/>
              <a:gd name="connsiteX13" fmla="*/ 1098041 w 1169669"/>
              <a:gd name="connsiteY13" fmla="*/ 1844040 h 2086356"/>
              <a:gd name="connsiteX14" fmla="*/ 1169669 w 1169669"/>
              <a:gd name="connsiteY14" fmla="*/ 2086356 h 2086356"/>
              <a:gd name="connsiteX15" fmla="*/ 1097279 w 1169669"/>
              <a:gd name="connsiteY15" fmla="*/ 2084831 h 2086356"/>
              <a:gd name="connsiteX16" fmla="*/ 1112519 w 1169669"/>
              <a:gd name="connsiteY16" fmla="*/ 2030729 h 2086356"/>
              <a:gd name="connsiteX17" fmla="*/ 1060703 w 1169669"/>
              <a:gd name="connsiteY17" fmla="*/ 1868424 h 2086356"/>
              <a:gd name="connsiteX18" fmla="*/ 959357 w 1169669"/>
              <a:gd name="connsiteY18" fmla="*/ 1897379 h 2086356"/>
              <a:gd name="connsiteX19" fmla="*/ 915162 w 1169669"/>
              <a:gd name="connsiteY19" fmla="*/ 1864613 h 2086356"/>
              <a:gd name="connsiteX20" fmla="*/ 1030223 w 1169669"/>
              <a:gd name="connsiteY20" fmla="*/ 1827275 h 2086356"/>
              <a:gd name="connsiteX21" fmla="*/ 979169 w 1169669"/>
              <a:gd name="connsiteY21" fmla="*/ 1789175 h 2086356"/>
              <a:gd name="connsiteX22" fmla="*/ 1040891 w 1169669"/>
              <a:gd name="connsiteY22" fmla="*/ 1739646 h 2086356"/>
              <a:gd name="connsiteX23" fmla="*/ 934973 w 1169669"/>
              <a:gd name="connsiteY23" fmla="*/ 1747266 h 2086356"/>
              <a:gd name="connsiteX24" fmla="*/ 976121 w 1169669"/>
              <a:gd name="connsiteY24" fmla="*/ 1677162 h 2086356"/>
              <a:gd name="connsiteX25" fmla="*/ 749045 w 1169669"/>
              <a:gd name="connsiteY25" fmla="*/ 1773174 h 2086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</a:cxnLst>
            <a:rect l="l" t="t" r="r" b="b"/>
            <a:pathLst>
              <a:path w="1169669" h="2086356">
                <a:moveTo>
                  <a:pt x="749045" y="1773174"/>
                </a:moveTo>
                <a:lnTo>
                  <a:pt x="816864" y="1674875"/>
                </a:lnTo>
                <a:lnTo>
                  <a:pt x="998219" y="1597914"/>
                </a:lnTo>
                <a:lnTo>
                  <a:pt x="877823" y="1577340"/>
                </a:lnTo>
                <a:lnTo>
                  <a:pt x="750569" y="1638300"/>
                </a:lnTo>
                <a:lnTo>
                  <a:pt x="823721" y="1558290"/>
                </a:lnTo>
                <a:lnTo>
                  <a:pt x="973835" y="1500378"/>
                </a:lnTo>
                <a:lnTo>
                  <a:pt x="323088" y="64008"/>
                </a:lnTo>
                <a:lnTo>
                  <a:pt x="132588" y="60198"/>
                </a:lnTo>
                <a:lnTo>
                  <a:pt x="0" y="96012"/>
                </a:lnTo>
                <a:lnTo>
                  <a:pt x="128015" y="0"/>
                </a:lnTo>
                <a:lnTo>
                  <a:pt x="361950" y="19050"/>
                </a:lnTo>
                <a:lnTo>
                  <a:pt x="1120139" y="1684781"/>
                </a:lnTo>
                <a:lnTo>
                  <a:pt x="1098041" y="1844040"/>
                </a:lnTo>
                <a:lnTo>
                  <a:pt x="1169669" y="2086356"/>
                </a:lnTo>
                <a:lnTo>
                  <a:pt x="1097279" y="2084831"/>
                </a:lnTo>
                <a:lnTo>
                  <a:pt x="1112519" y="2030729"/>
                </a:lnTo>
                <a:lnTo>
                  <a:pt x="1060703" y="1868424"/>
                </a:lnTo>
                <a:lnTo>
                  <a:pt x="959357" y="1897379"/>
                </a:lnTo>
                <a:lnTo>
                  <a:pt x="915162" y="1864613"/>
                </a:lnTo>
                <a:lnTo>
                  <a:pt x="1030223" y="1827275"/>
                </a:lnTo>
                <a:lnTo>
                  <a:pt x="979169" y="1789175"/>
                </a:lnTo>
                <a:lnTo>
                  <a:pt x="1040891" y="1739646"/>
                </a:lnTo>
                <a:lnTo>
                  <a:pt x="934973" y="1747266"/>
                </a:lnTo>
                <a:lnTo>
                  <a:pt x="976121" y="1677162"/>
                </a:lnTo>
                <a:lnTo>
                  <a:pt x="749045" y="177317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8398129" y="1446910"/>
            <a:ext cx="301752" cy="142494"/>
          </a:xfrm>
          <a:custGeom>
            <a:avLst/>
            <a:gdLst>
              <a:gd name="connsiteX0" fmla="*/ 29717 w 301752"/>
              <a:gd name="connsiteY0" fmla="*/ 142494 h 142494"/>
              <a:gd name="connsiteX1" fmla="*/ 102869 w 301752"/>
              <a:gd name="connsiteY1" fmla="*/ 70104 h 142494"/>
              <a:gd name="connsiteX2" fmla="*/ 301752 w 301752"/>
              <a:gd name="connsiteY2" fmla="*/ 28194 h 142494"/>
              <a:gd name="connsiteX3" fmla="*/ 285750 w 301752"/>
              <a:gd name="connsiteY3" fmla="*/ 0 h 142494"/>
              <a:gd name="connsiteX4" fmla="*/ 152400 w 301752"/>
              <a:gd name="connsiteY4" fmla="*/ 11430 h 142494"/>
              <a:gd name="connsiteX5" fmla="*/ 0 w 301752"/>
              <a:gd name="connsiteY5" fmla="*/ 106680 h 142494"/>
              <a:gd name="connsiteX6" fmla="*/ 29717 w 301752"/>
              <a:gd name="connsiteY6" fmla="*/ 142494 h 1424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1752" h="142494">
                <a:moveTo>
                  <a:pt x="29717" y="142494"/>
                </a:moveTo>
                <a:lnTo>
                  <a:pt x="102869" y="70104"/>
                </a:lnTo>
                <a:lnTo>
                  <a:pt x="301752" y="28194"/>
                </a:lnTo>
                <a:lnTo>
                  <a:pt x="285750" y="0"/>
                </a:lnTo>
                <a:lnTo>
                  <a:pt x="152400" y="11430"/>
                </a:lnTo>
                <a:lnTo>
                  <a:pt x="0" y="106680"/>
                </a:lnTo>
                <a:lnTo>
                  <a:pt x="29717" y="1424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8322703" y="1303655"/>
            <a:ext cx="319278" cy="154686"/>
          </a:xfrm>
          <a:custGeom>
            <a:avLst/>
            <a:gdLst>
              <a:gd name="connsiteX0" fmla="*/ 18288 w 319278"/>
              <a:gd name="connsiteY0" fmla="*/ 154686 h 154686"/>
              <a:gd name="connsiteX1" fmla="*/ 131826 w 319278"/>
              <a:gd name="connsiteY1" fmla="*/ 70104 h 154686"/>
              <a:gd name="connsiteX2" fmla="*/ 319278 w 319278"/>
              <a:gd name="connsiteY2" fmla="*/ 61722 h 154686"/>
              <a:gd name="connsiteX3" fmla="*/ 290321 w 319278"/>
              <a:gd name="connsiteY3" fmla="*/ 0 h 154686"/>
              <a:gd name="connsiteX4" fmla="*/ 136397 w 319278"/>
              <a:gd name="connsiteY4" fmla="*/ 32766 h 154686"/>
              <a:gd name="connsiteX5" fmla="*/ 0 w 319278"/>
              <a:gd name="connsiteY5" fmla="*/ 105918 h 154686"/>
              <a:gd name="connsiteX6" fmla="*/ 18288 w 319278"/>
              <a:gd name="connsiteY6" fmla="*/ 154686 h 15468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19278" h="154686">
                <a:moveTo>
                  <a:pt x="18288" y="154686"/>
                </a:moveTo>
                <a:lnTo>
                  <a:pt x="131826" y="70104"/>
                </a:lnTo>
                <a:lnTo>
                  <a:pt x="319278" y="61722"/>
                </a:lnTo>
                <a:lnTo>
                  <a:pt x="290321" y="0"/>
                </a:lnTo>
                <a:lnTo>
                  <a:pt x="136397" y="32766"/>
                </a:lnTo>
                <a:lnTo>
                  <a:pt x="0" y="105918"/>
                </a:lnTo>
                <a:lnTo>
                  <a:pt x="18288" y="154686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7891399" y="371729"/>
            <a:ext cx="329946" cy="147828"/>
          </a:xfrm>
          <a:custGeom>
            <a:avLst/>
            <a:gdLst>
              <a:gd name="connsiteX0" fmla="*/ 22097 w 329946"/>
              <a:gd name="connsiteY0" fmla="*/ 147828 h 147828"/>
              <a:gd name="connsiteX1" fmla="*/ 125730 w 329946"/>
              <a:gd name="connsiteY1" fmla="*/ 67818 h 147828"/>
              <a:gd name="connsiteX2" fmla="*/ 329945 w 329946"/>
              <a:gd name="connsiteY2" fmla="*/ 54863 h 147828"/>
              <a:gd name="connsiteX3" fmla="*/ 302514 w 329946"/>
              <a:gd name="connsiteY3" fmla="*/ 0 h 147828"/>
              <a:gd name="connsiteX4" fmla="*/ 121157 w 329946"/>
              <a:gd name="connsiteY4" fmla="*/ 25145 h 147828"/>
              <a:gd name="connsiteX5" fmla="*/ 0 w 329946"/>
              <a:gd name="connsiteY5" fmla="*/ 103632 h 147828"/>
              <a:gd name="connsiteX6" fmla="*/ 22097 w 329946"/>
              <a:gd name="connsiteY6" fmla="*/ 147828 h 1478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9946" h="147828">
                <a:moveTo>
                  <a:pt x="22097" y="147828"/>
                </a:moveTo>
                <a:lnTo>
                  <a:pt x="125730" y="67818"/>
                </a:lnTo>
                <a:lnTo>
                  <a:pt x="329945" y="54863"/>
                </a:lnTo>
                <a:lnTo>
                  <a:pt x="302514" y="0"/>
                </a:lnTo>
                <a:lnTo>
                  <a:pt x="121157" y="25145"/>
                </a:lnTo>
                <a:lnTo>
                  <a:pt x="0" y="103632"/>
                </a:lnTo>
                <a:lnTo>
                  <a:pt x="22097" y="14782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7839582" y="253619"/>
            <a:ext cx="325373" cy="150875"/>
          </a:xfrm>
          <a:custGeom>
            <a:avLst/>
            <a:gdLst>
              <a:gd name="connsiteX0" fmla="*/ 29718 w 325373"/>
              <a:gd name="connsiteY0" fmla="*/ 150875 h 150875"/>
              <a:gd name="connsiteX1" fmla="*/ 114300 w 325373"/>
              <a:gd name="connsiteY1" fmla="*/ 78486 h 150875"/>
              <a:gd name="connsiteX2" fmla="*/ 325374 w 325373"/>
              <a:gd name="connsiteY2" fmla="*/ 40386 h 150875"/>
              <a:gd name="connsiteX3" fmla="*/ 300228 w 325373"/>
              <a:gd name="connsiteY3" fmla="*/ 0 h 150875"/>
              <a:gd name="connsiteX4" fmla="*/ 87630 w 325373"/>
              <a:gd name="connsiteY4" fmla="*/ 41147 h 150875"/>
              <a:gd name="connsiteX5" fmla="*/ 0 w 325373"/>
              <a:gd name="connsiteY5" fmla="*/ 107441 h 150875"/>
              <a:gd name="connsiteX6" fmla="*/ 29718 w 325373"/>
              <a:gd name="connsiteY6" fmla="*/ 150875 h 1508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5373" h="150875">
                <a:moveTo>
                  <a:pt x="29718" y="150875"/>
                </a:moveTo>
                <a:lnTo>
                  <a:pt x="114300" y="78486"/>
                </a:lnTo>
                <a:lnTo>
                  <a:pt x="325374" y="40386"/>
                </a:lnTo>
                <a:lnTo>
                  <a:pt x="300228" y="0"/>
                </a:lnTo>
                <a:lnTo>
                  <a:pt x="87630" y="41147"/>
                </a:lnTo>
                <a:lnTo>
                  <a:pt x="0" y="107441"/>
                </a:lnTo>
                <a:lnTo>
                  <a:pt x="29718" y="15087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7713865" y="124079"/>
            <a:ext cx="102108" cy="167640"/>
          </a:xfrm>
          <a:custGeom>
            <a:avLst/>
            <a:gdLst>
              <a:gd name="connsiteX0" fmla="*/ 35052 w 102108"/>
              <a:gd name="connsiteY0" fmla="*/ 0 h 167640"/>
              <a:gd name="connsiteX1" fmla="*/ 102108 w 102108"/>
              <a:gd name="connsiteY1" fmla="*/ 152399 h 167640"/>
              <a:gd name="connsiteX2" fmla="*/ 67056 w 102108"/>
              <a:gd name="connsiteY2" fmla="*/ 167640 h 167640"/>
              <a:gd name="connsiteX3" fmla="*/ 0 w 102108"/>
              <a:gd name="connsiteY3" fmla="*/ 15239 h 167640"/>
              <a:gd name="connsiteX4" fmla="*/ 35052 w 102108"/>
              <a:gd name="connsiteY4" fmla="*/ 0 h 1676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2108" h="167640">
                <a:moveTo>
                  <a:pt x="35052" y="0"/>
                </a:moveTo>
                <a:lnTo>
                  <a:pt x="102108" y="152399"/>
                </a:lnTo>
                <a:lnTo>
                  <a:pt x="67056" y="167640"/>
                </a:lnTo>
                <a:lnTo>
                  <a:pt x="0" y="15239"/>
                </a:lnTo>
                <a:lnTo>
                  <a:pt x="3505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73300" y="292100"/>
            <a:ext cx="4648200" cy="5842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311400" y="6311900"/>
            <a:ext cx="3052118" cy="21505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zh-CN" altLang="en-US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计算机学院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研究生课程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高级软件工程</a:t>
            </a:r>
          </a:p>
        </p:txBody>
      </p:sp>
      <p:sp>
        <p:nvSpPr>
          <p:cNvPr id="41" name="TextBox 1"/>
          <p:cNvSpPr txBox="1"/>
          <p:nvPr/>
        </p:nvSpPr>
        <p:spPr>
          <a:xfrm>
            <a:off x="8026400" y="6273800"/>
            <a:ext cx="482600" cy="24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/>
            </a:pPr>
            <a:r>
              <a:rPr lang="en-US" altLang="zh-CN" sz="13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17/58</a:t>
            </a:r>
          </a:p>
        </p:txBody>
      </p:sp>
      <p:sp>
        <p:nvSpPr>
          <p:cNvPr id="42" name="TextBox 1"/>
          <p:cNvSpPr txBox="1"/>
          <p:nvPr/>
        </p:nvSpPr>
        <p:spPr>
          <a:xfrm>
            <a:off x="469900" y="342900"/>
            <a:ext cx="7645400" cy="4330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200"/>
              </a:lnSpc>
              <a:tabLst>
                <a:tab pos="342900" algn="l"/>
                <a:tab pos="1803400" algn="l"/>
              </a:tabLst>
            </a:pPr>
            <a:r>
              <a:rPr lang="en-US" altLang="zh-CN" dirty="0"/>
              <a:t>		</a:t>
            </a:r>
            <a:r>
              <a:rPr lang="en-US" altLang="zh-CN" sz="4002" b="1" dirty="0">
                <a:solidFill>
                  <a:srgbClr val="3D00EA"/>
                </a:solidFill>
                <a:latin typeface="å¾®è½¯éé»" pitchFamily="18" charset="0"/>
                <a:cs typeface="å¾®è½¯éé»" pitchFamily="18" charset="0"/>
              </a:rPr>
              <a:t>关于复用的几点启示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5200"/>
              </a:lnSpc>
              <a:tabLst>
                <a:tab pos="342900" algn="l"/>
                <a:tab pos="1803400" algn="l"/>
              </a:tabLst>
            </a:pPr>
            <a:r>
              <a:rPr lang="en-US" altLang="zh-CN" sz="31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1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软件复用是必要</a:t>
            </a:r>
            <a:r>
              <a:rPr lang="en-US" altLang="zh-CN" sz="3198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(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大幅提高软件生产率、</a:t>
            </a:r>
          </a:p>
          <a:p>
            <a:pPr>
              <a:lnSpc>
                <a:spcPts val="3800"/>
              </a:lnSpc>
              <a:tabLst>
                <a:tab pos="342900" algn="l"/>
                <a:tab pos="1803400" algn="l"/>
              </a:tabLst>
            </a:pPr>
            <a:r>
              <a:rPr lang="en-US" altLang="zh-CN" dirty="0"/>
              <a:t>	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质量等</a:t>
            </a:r>
            <a:r>
              <a:rPr lang="en-US" altLang="zh-CN" sz="3198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)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而且可行的</a:t>
            </a:r>
          </a:p>
          <a:p>
            <a:pPr>
              <a:lnSpc>
                <a:spcPts val="4600"/>
              </a:lnSpc>
              <a:tabLst>
                <a:tab pos="342900" algn="l"/>
                <a:tab pos="1803400" algn="l"/>
              </a:tabLst>
            </a:pPr>
            <a:r>
              <a:rPr lang="en-US" altLang="zh-CN" sz="31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1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软件复用几乎已经存在于每个程序员的日</a:t>
            </a:r>
          </a:p>
          <a:p>
            <a:pPr>
              <a:lnSpc>
                <a:spcPts val="3700"/>
              </a:lnSpc>
              <a:tabLst>
                <a:tab pos="342900" algn="l"/>
                <a:tab pos="1803400" algn="l"/>
              </a:tabLst>
            </a:pPr>
            <a:r>
              <a:rPr lang="en-US" altLang="zh-CN" dirty="0"/>
              <a:t>	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常工作中</a:t>
            </a:r>
          </a:p>
          <a:p>
            <a:pPr>
              <a:lnSpc>
                <a:spcPts val="4700"/>
              </a:lnSpc>
              <a:tabLst>
                <a:tab pos="342900" algn="l"/>
                <a:tab pos="1803400" algn="l"/>
              </a:tabLst>
            </a:pPr>
            <a:r>
              <a:rPr lang="en-US" altLang="zh-CN" sz="31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1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对软件开发现状的根本性转变需要系统、</a:t>
            </a:r>
          </a:p>
          <a:p>
            <a:pPr>
              <a:lnSpc>
                <a:spcPts val="3700"/>
              </a:lnSpc>
              <a:tabLst>
                <a:tab pos="342900" algn="l"/>
                <a:tab pos="1803400" algn="l"/>
              </a:tabLst>
            </a:pPr>
            <a:r>
              <a:rPr lang="en-US" altLang="zh-CN" dirty="0"/>
              <a:t>	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全面的软件复用</a:t>
            </a:r>
          </a:p>
        </p:txBody>
      </p:sp>
      <p:sp>
        <p:nvSpPr>
          <p:cNvPr id="43" name="TextBox 1"/>
          <p:cNvSpPr txBox="1"/>
          <p:nvPr/>
        </p:nvSpPr>
        <p:spPr>
          <a:xfrm>
            <a:off x="927100" y="4610100"/>
            <a:ext cx="101600" cy="144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  <a:tabLst/>
            </a:pPr>
            <a:r>
              <a:rPr lang="en-US" altLang="zh-CN" sz="19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</a:p>
          <a:p>
            <a:pPr>
              <a:lnSpc>
                <a:spcPts val="2800"/>
              </a:lnSpc>
              <a:tabLst/>
            </a:pPr>
            <a:r>
              <a:rPr lang="en-US" altLang="zh-CN" sz="19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</a:p>
          <a:p>
            <a:pPr>
              <a:lnSpc>
                <a:spcPts val="2800"/>
              </a:lnSpc>
              <a:tabLst/>
            </a:pPr>
            <a:r>
              <a:rPr lang="en-US" altLang="zh-CN" sz="19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</a:p>
          <a:p>
            <a:pPr>
              <a:lnSpc>
                <a:spcPts val="2800"/>
              </a:lnSpc>
              <a:tabLst/>
            </a:pPr>
            <a:r>
              <a:rPr lang="en-US" altLang="zh-CN" sz="19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</a:p>
        </p:txBody>
      </p:sp>
      <p:sp>
        <p:nvSpPr>
          <p:cNvPr id="44" name="TextBox 1"/>
          <p:cNvSpPr txBox="1"/>
          <p:nvPr/>
        </p:nvSpPr>
        <p:spPr>
          <a:xfrm>
            <a:off x="1206500" y="4660900"/>
            <a:ext cx="6845300" cy="1346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/>
            </a:pPr>
            <a:r>
              <a:rPr lang="en-US" altLang="zh-CN" sz="19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有意识地、全面地复用而非偶然复用</a:t>
            </a:r>
          </a:p>
          <a:p>
            <a:pPr>
              <a:lnSpc>
                <a:spcPts val="3100"/>
              </a:lnSpc>
              <a:tabLst/>
            </a:pPr>
            <a:r>
              <a:rPr lang="en-US" altLang="zh-CN" sz="19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组织级</a:t>
            </a:r>
            <a:r>
              <a:rPr lang="en-US" altLang="zh-CN" sz="19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(</a:t>
            </a:r>
            <a:r>
              <a:rPr lang="en-US" altLang="zh-CN" sz="19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甚至公共复用库</a:t>
            </a:r>
            <a:r>
              <a:rPr lang="en-US" altLang="zh-CN" sz="19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)</a:t>
            </a:r>
            <a:r>
              <a:rPr lang="en-US" altLang="zh-CN" sz="19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而非个人级</a:t>
            </a:r>
          </a:p>
          <a:p>
            <a:pPr>
              <a:lnSpc>
                <a:spcPts val="2500"/>
              </a:lnSpc>
              <a:tabLst/>
            </a:pPr>
            <a:r>
              <a:rPr lang="en-US" altLang="zh-CN" sz="19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规范、系统地复用而非随意地复用</a:t>
            </a:r>
          </a:p>
          <a:p>
            <a:pPr>
              <a:lnSpc>
                <a:spcPts val="2800"/>
              </a:lnSpc>
              <a:tabLst/>
            </a:pPr>
            <a:r>
              <a:rPr lang="en-US" altLang="zh-CN" sz="19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围绕复用进一步在企业间及企业内形成专业、细致的分工合作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19199" y="68453"/>
            <a:ext cx="1137666" cy="2030730"/>
          </a:xfrm>
          <a:custGeom>
            <a:avLst/>
            <a:gdLst>
              <a:gd name="connsiteX0" fmla="*/ 355092 w 1137666"/>
              <a:gd name="connsiteY0" fmla="*/ 12954 h 2030730"/>
              <a:gd name="connsiteX1" fmla="*/ 114300 w 1137666"/>
              <a:gd name="connsiteY1" fmla="*/ 0 h 2030730"/>
              <a:gd name="connsiteX2" fmla="*/ 0 w 1137666"/>
              <a:gd name="connsiteY2" fmla="*/ 76200 h 2030730"/>
              <a:gd name="connsiteX3" fmla="*/ 752856 w 1137666"/>
              <a:gd name="connsiteY3" fmla="*/ 1716024 h 2030730"/>
              <a:gd name="connsiteX4" fmla="*/ 940308 w 1137666"/>
              <a:gd name="connsiteY4" fmla="*/ 1858518 h 2030730"/>
              <a:gd name="connsiteX5" fmla="*/ 1095756 w 1137666"/>
              <a:gd name="connsiteY5" fmla="*/ 2030730 h 2030730"/>
              <a:gd name="connsiteX6" fmla="*/ 1137666 w 1137666"/>
              <a:gd name="connsiteY6" fmla="*/ 2026920 h 2030730"/>
              <a:gd name="connsiteX7" fmla="*/ 1078230 w 1137666"/>
              <a:gd name="connsiteY7" fmla="*/ 1796034 h 2030730"/>
              <a:gd name="connsiteX8" fmla="*/ 1092708 w 1137666"/>
              <a:gd name="connsiteY8" fmla="*/ 1657350 h 2030730"/>
              <a:gd name="connsiteX9" fmla="*/ 355092 w 1137666"/>
              <a:gd name="connsiteY9" fmla="*/ 12954 h 20307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7666" h="2030730">
                <a:moveTo>
                  <a:pt x="355092" y="12954"/>
                </a:moveTo>
                <a:lnTo>
                  <a:pt x="114300" y="0"/>
                </a:lnTo>
                <a:lnTo>
                  <a:pt x="0" y="76200"/>
                </a:lnTo>
                <a:lnTo>
                  <a:pt x="752856" y="1716024"/>
                </a:lnTo>
                <a:lnTo>
                  <a:pt x="940308" y="1858518"/>
                </a:lnTo>
                <a:lnTo>
                  <a:pt x="1095756" y="2030730"/>
                </a:lnTo>
                <a:lnTo>
                  <a:pt x="1137666" y="2026920"/>
                </a:lnTo>
                <a:lnTo>
                  <a:pt x="1078230" y="1796034"/>
                </a:lnTo>
                <a:lnTo>
                  <a:pt x="1092708" y="1657350"/>
                </a:lnTo>
                <a:lnTo>
                  <a:pt x="355092" y="12954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814437" y="110363"/>
            <a:ext cx="1130046" cy="2042922"/>
          </a:xfrm>
          <a:custGeom>
            <a:avLst/>
            <a:gdLst>
              <a:gd name="connsiteX0" fmla="*/ 0 w 1130046"/>
              <a:gd name="connsiteY0" fmla="*/ 61722 h 2042922"/>
              <a:gd name="connsiteX1" fmla="*/ 757428 w 1130046"/>
              <a:gd name="connsiteY1" fmla="*/ 1720596 h 2042922"/>
              <a:gd name="connsiteX2" fmla="*/ 923543 w 1130046"/>
              <a:gd name="connsiteY2" fmla="*/ 1845564 h 2042922"/>
              <a:gd name="connsiteX3" fmla="*/ 1086612 w 1130046"/>
              <a:gd name="connsiteY3" fmla="*/ 2035301 h 2042922"/>
              <a:gd name="connsiteX4" fmla="*/ 1130045 w 1130046"/>
              <a:gd name="connsiteY4" fmla="*/ 2042922 h 2042922"/>
              <a:gd name="connsiteX5" fmla="*/ 1061466 w 1130046"/>
              <a:gd name="connsiteY5" fmla="*/ 1804416 h 2042922"/>
              <a:gd name="connsiteX6" fmla="*/ 1084326 w 1130046"/>
              <a:gd name="connsiteY6" fmla="*/ 1650492 h 2042922"/>
              <a:gd name="connsiteX7" fmla="*/ 342900 w 1130046"/>
              <a:gd name="connsiteY7" fmla="*/ 10668 h 2042922"/>
              <a:gd name="connsiteX8" fmla="*/ 115061 w 1130046"/>
              <a:gd name="connsiteY8" fmla="*/ 0 h 2042922"/>
              <a:gd name="connsiteX9" fmla="*/ 0 w 1130046"/>
              <a:gd name="connsiteY9" fmla="*/ 61722 h 2042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0046" h="2042922">
                <a:moveTo>
                  <a:pt x="0" y="61722"/>
                </a:moveTo>
                <a:lnTo>
                  <a:pt x="757428" y="1720596"/>
                </a:lnTo>
                <a:lnTo>
                  <a:pt x="923543" y="1845564"/>
                </a:lnTo>
                <a:lnTo>
                  <a:pt x="1086612" y="2035301"/>
                </a:lnTo>
                <a:lnTo>
                  <a:pt x="1130045" y="2042922"/>
                </a:lnTo>
                <a:lnTo>
                  <a:pt x="1061466" y="1804416"/>
                </a:lnTo>
                <a:lnTo>
                  <a:pt x="1084326" y="1650492"/>
                </a:lnTo>
                <a:lnTo>
                  <a:pt x="342900" y="10668"/>
                </a:lnTo>
                <a:lnTo>
                  <a:pt x="115061" y="0"/>
                </a:lnTo>
                <a:lnTo>
                  <a:pt x="0" y="61722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7867027" y="229996"/>
            <a:ext cx="972312" cy="1530096"/>
          </a:xfrm>
          <a:custGeom>
            <a:avLst/>
            <a:gdLst>
              <a:gd name="connsiteX0" fmla="*/ 662940 w 972312"/>
              <a:gd name="connsiteY0" fmla="*/ 1530096 h 1530096"/>
              <a:gd name="connsiteX1" fmla="*/ 797814 w 972312"/>
              <a:gd name="connsiteY1" fmla="*/ 1415034 h 1530096"/>
              <a:gd name="connsiteX2" fmla="*/ 972312 w 972312"/>
              <a:gd name="connsiteY2" fmla="*/ 1394460 h 1530096"/>
              <a:gd name="connsiteX3" fmla="*/ 340614 w 972312"/>
              <a:gd name="connsiteY3" fmla="*/ 0 h 1530096"/>
              <a:gd name="connsiteX4" fmla="*/ 89916 w 972312"/>
              <a:gd name="connsiteY4" fmla="*/ 32766 h 1530096"/>
              <a:gd name="connsiteX5" fmla="*/ 0 w 972312"/>
              <a:gd name="connsiteY5" fmla="*/ 75438 h 1530096"/>
              <a:gd name="connsiteX6" fmla="*/ 662940 w 972312"/>
              <a:gd name="connsiteY6" fmla="*/ 1530096 h 15300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972312" h="1530096">
                <a:moveTo>
                  <a:pt x="662940" y="1530096"/>
                </a:moveTo>
                <a:lnTo>
                  <a:pt x="797814" y="1415034"/>
                </a:lnTo>
                <a:lnTo>
                  <a:pt x="972312" y="1394460"/>
                </a:lnTo>
                <a:lnTo>
                  <a:pt x="340614" y="0"/>
                </a:lnTo>
                <a:lnTo>
                  <a:pt x="89916" y="32766"/>
                </a:lnTo>
                <a:lnTo>
                  <a:pt x="0" y="75438"/>
                </a:lnTo>
                <a:lnTo>
                  <a:pt x="662940" y="1530096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38239" y="5563235"/>
            <a:ext cx="1728978" cy="1030224"/>
          </a:xfrm>
          <a:custGeom>
            <a:avLst/>
            <a:gdLst>
              <a:gd name="connsiteX0" fmla="*/ 1260348 w 1728978"/>
              <a:gd name="connsiteY0" fmla="*/ 999744 h 1030224"/>
              <a:gd name="connsiteX1" fmla="*/ 1127760 w 1728978"/>
              <a:gd name="connsiteY1" fmla="*/ 877823 h 1030224"/>
              <a:gd name="connsiteX2" fmla="*/ 1057656 w 1728978"/>
              <a:gd name="connsiteY2" fmla="*/ 377951 h 1030224"/>
              <a:gd name="connsiteX3" fmla="*/ 1699260 w 1728978"/>
              <a:gd name="connsiteY3" fmla="*/ 261365 h 1030224"/>
              <a:gd name="connsiteX4" fmla="*/ 1728978 w 1728978"/>
              <a:gd name="connsiteY4" fmla="*/ 160781 h 1030224"/>
              <a:gd name="connsiteX5" fmla="*/ 1667256 w 1728978"/>
              <a:gd name="connsiteY5" fmla="*/ 79247 h 1030224"/>
              <a:gd name="connsiteX6" fmla="*/ 1013459 w 1728978"/>
              <a:gd name="connsiteY6" fmla="*/ 166877 h 1030224"/>
              <a:gd name="connsiteX7" fmla="*/ 968501 w 1728978"/>
              <a:gd name="connsiteY7" fmla="*/ 25145 h 1030224"/>
              <a:gd name="connsiteX8" fmla="*/ 861822 w 1728978"/>
              <a:gd name="connsiteY8" fmla="*/ 0 h 1030224"/>
              <a:gd name="connsiteX9" fmla="*/ 761238 w 1728978"/>
              <a:gd name="connsiteY9" fmla="*/ 22097 h 1030224"/>
              <a:gd name="connsiteX10" fmla="*/ 705612 w 1728978"/>
              <a:gd name="connsiteY10" fmla="*/ 83819 h 1030224"/>
              <a:gd name="connsiteX11" fmla="*/ 744474 w 1728978"/>
              <a:gd name="connsiteY11" fmla="*/ 225551 h 1030224"/>
              <a:gd name="connsiteX12" fmla="*/ 524256 w 1728978"/>
              <a:gd name="connsiteY12" fmla="*/ 349757 h 1030224"/>
              <a:gd name="connsiteX13" fmla="*/ 781050 w 1728978"/>
              <a:gd name="connsiteY13" fmla="*/ 374903 h 1030224"/>
              <a:gd name="connsiteX14" fmla="*/ 883158 w 1728978"/>
              <a:gd name="connsiteY14" fmla="*/ 705612 h 1030224"/>
              <a:gd name="connsiteX15" fmla="*/ 112014 w 1728978"/>
              <a:gd name="connsiteY15" fmla="*/ 371856 h 1030224"/>
              <a:gd name="connsiteX16" fmla="*/ 36576 w 1728978"/>
              <a:gd name="connsiteY16" fmla="*/ 403859 h 1030224"/>
              <a:gd name="connsiteX17" fmla="*/ 0 w 1728978"/>
              <a:gd name="connsiteY17" fmla="*/ 504444 h 1030224"/>
              <a:gd name="connsiteX18" fmla="*/ 44196 w 1728978"/>
              <a:gd name="connsiteY18" fmla="*/ 617981 h 1030224"/>
              <a:gd name="connsiteX19" fmla="*/ 904494 w 1728978"/>
              <a:gd name="connsiteY19" fmla="*/ 1021841 h 1030224"/>
              <a:gd name="connsiteX20" fmla="*/ 1094994 w 1728978"/>
              <a:gd name="connsiteY20" fmla="*/ 996696 h 1030224"/>
              <a:gd name="connsiteX21" fmla="*/ 1247394 w 1728978"/>
              <a:gd name="connsiteY21" fmla="*/ 1030223 h 1030224"/>
              <a:gd name="connsiteX22" fmla="*/ 1260348 w 1728978"/>
              <a:gd name="connsiteY22" fmla="*/ 999744 h 10302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</a:cxnLst>
            <a:rect l="l" t="t" r="r" b="b"/>
            <a:pathLst>
              <a:path w="1728978" h="1030224">
                <a:moveTo>
                  <a:pt x="1260348" y="999744"/>
                </a:moveTo>
                <a:lnTo>
                  <a:pt x="1127760" y="877823"/>
                </a:lnTo>
                <a:lnTo>
                  <a:pt x="1057656" y="377951"/>
                </a:lnTo>
                <a:lnTo>
                  <a:pt x="1699260" y="261365"/>
                </a:lnTo>
                <a:lnTo>
                  <a:pt x="1728978" y="160781"/>
                </a:lnTo>
                <a:lnTo>
                  <a:pt x="1667256" y="79247"/>
                </a:lnTo>
                <a:lnTo>
                  <a:pt x="1013459" y="166877"/>
                </a:lnTo>
                <a:lnTo>
                  <a:pt x="968501" y="25145"/>
                </a:lnTo>
                <a:lnTo>
                  <a:pt x="861822" y="0"/>
                </a:lnTo>
                <a:lnTo>
                  <a:pt x="761238" y="22097"/>
                </a:lnTo>
                <a:lnTo>
                  <a:pt x="705612" y="83819"/>
                </a:lnTo>
                <a:lnTo>
                  <a:pt x="744474" y="225551"/>
                </a:lnTo>
                <a:lnTo>
                  <a:pt x="524256" y="349757"/>
                </a:lnTo>
                <a:lnTo>
                  <a:pt x="781050" y="374903"/>
                </a:lnTo>
                <a:lnTo>
                  <a:pt x="883158" y="705612"/>
                </a:lnTo>
                <a:lnTo>
                  <a:pt x="112014" y="371856"/>
                </a:lnTo>
                <a:lnTo>
                  <a:pt x="36576" y="403859"/>
                </a:lnTo>
                <a:lnTo>
                  <a:pt x="0" y="504444"/>
                </a:lnTo>
                <a:lnTo>
                  <a:pt x="44196" y="617981"/>
                </a:lnTo>
                <a:lnTo>
                  <a:pt x="904494" y="1021841"/>
                </a:lnTo>
                <a:lnTo>
                  <a:pt x="1094994" y="996696"/>
                </a:lnTo>
                <a:lnTo>
                  <a:pt x="1247394" y="1030223"/>
                </a:lnTo>
                <a:lnTo>
                  <a:pt x="1260348" y="999744"/>
                </a:lnTo>
              </a:path>
            </a:pathLst>
          </a:custGeom>
          <a:solidFill>
            <a:srgbClr val="F9F9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1623199" y="5685155"/>
            <a:ext cx="112776" cy="204978"/>
          </a:xfrm>
          <a:custGeom>
            <a:avLst/>
            <a:gdLst>
              <a:gd name="connsiteX0" fmla="*/ 0 w 112776"/>
              <a:gd name="connsiteY0" fmla="*/ 5334 h 204978"/>
              <a:gd name="connsiteX1" fmla="*/ 94488 w 112776"/>
              <a:gd name="connsiteY1" fmla="*/ 0 h 204978"/>
              <a:gd name="connsiteX2" fmla="*/ 112776 w 112776"/>
              <a:gd name="connsiteY2" fmla="*/ 185165 h 204978"/>
              <a:gd name="connsiteX3" fmla="*/ 6095 w 112776"/>
              <a:gd name="connsiteY3" fmla="*/ 204977 h 204978"/>
              <a:gd name="connsiteX4" fmla="*/ 0 w 112776"/>
              <a:gd name="connsiteY4" fmla="*/ 5334 h 20497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2776" h="204978">
                <a:moveTo>
                  <a:pt x="0" y="5334"/>
                </a:moveTo>
                <a:lnTo>
                  <a:pt x="94488" y="0"/>
                </a:lnTo>
                <a:lnTo>
                  <a:pt x="112776" y="185165"/>
                </a:lnTo>
                <a:lnTo>
                  <a:pt x="6095" y="204977"/>
                </a:lnTo>
                <a:lnTo>
                  <a:pt x="0" y="5334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32143" y="5989955"/>
            <a:ext cx="1257300" cy="650747"/>
          </a:xfrm>
          <a:custGeom>
            <a:avLst/>
            <a:gdLst>
              <a:gd name="connsiteX0" fmla="*/ 108966 w 1257300"/>
              <a:gd name="connsiteY0" fmla="*/ 0 h 650747"/>
              <a:gd name="connsiteX1" fmla="*/ 1055370 w 1257300"/>
              <a:gd name="connsiteY1" fmla="*/ 411479 h 650747"/>
              <a:gd name="connsiteX2" fmla="*/ 1132332 w 1257300"/>
              <a:gd name="connsiteY2" fmla="*/ 505967 h 650747"/>
              <a:gd name="connsiteX3" fmla="*/ 1257300 w 1257300"/>
              <a:gd name="connsiteY3" fmla="*/ 627887 h 650747"/>
              <a:gd name="connsiteX4" fmla="*/ 1240536 w 1257300"/>
              <a:gd name="connsiteY4" fmla="*/ 650748 h 650747"/>
              <a:gd name="connsiteX5" fmla="*/ 1070610 w 1257300"/>
              <a:gd name="connsiteY5" fmla="*/ 624077 h 650747"/>
              <a:gd name="connsiteX6" fmla="*/ 907542 w 1257300"/>
              <a:gd name="connsiteY6" fmla="*/ 643127 h 650747"/>
              <a:gd name="connsiteX7" fmla="*/ 33528 w 1257300"/>
              <a:gd name="connsiteY7" fmla="*/ 236220 h 650747"/>
              <a:gd name="connsiteX8" fmla="*/ 0 w 1257300"/>
              <a:gd name="connsiteY8" fmla="*/ 118871 h 650747"/>
              <a:gd name="connsiteX9" fmla="*/ 36576 w 1257300"/>
              <a:gd name="connsiteY9" fmla="*/ 25146 h 650747"/>
              <a:gd name="connsiteX10" fmla="*/ 108966 w 1257300"/>
              <a:gd name="connsiteY10" fmla="*/ 0 h 6507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1257300" h="650747">
                <a:moveTo>
                  <a:pt x="108966" y="0"/>
                </a:moveTo>
                <a:lnTo>
                  <a:pt x="1055370" y="411479"/>
                </a:lnTo>
                <a:lnTo>
                  <a:pt x="1132332" y="505967"/>
                </a:lnTo>
                <a:lnTo>
                  <a:pt x="1257300" y="627887"/>
                </a:lnTo>
                <a:lnTo>
                  <a:pt x="1240536" y="650748"/>
                </a:lnTo>
                <a:lnTo>
                  <a:pt x="1070610" y="624077"/>
                </a:lnTo>
                <a:lnTo>
                  <a:pt x="907542" y="643127"/>
                </a:lnTo>
                <a:lnTo>
                  <a:pt x="33528" y="236220"/>
                </a:lnTo>
                <a:lnTo>
                  <a:pt x="0" y="118871"/>
                </a:lnTo>
                <a:lnTo>
                  <a:pt x="36576" y="25146"/>
                </a:lnTo>
                <a:lnTo>
                  <a:pt x="108966" y="0"/>
                </a:ln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05117" y="6044057"/>
            <a:ext cx="833628" cy="593598"/>
          </a:xfrm>
          <a:custGeom>
            <a:avLst/>
            <a:gdLst>
              <a:gd name="connsiteX0" fmla="*/ 0 w 833628"/>
              <a:gd name="connsiteY0" fmla="*/ 258317 h 593598"/>
              <a:gd name="connsiteX1" fmla="*/ 733044 w 833628"/>
              <a:gd name="connsiteY1" fmla="*/ 593598 h 593598"/>
              <a:gd name="connsiteX2" fmla="*/ 745998 w 833628"/>
              <a:gd name="connsiteY2" fmla="*/ 424433 h 593598"/>
              <a:gd name="connsiteX3" fmla="*/ 833628 w 833628"/>
              <a:gd name="connsiteY3" fmla="*/ 335279 h 593598"/>
              <a:gd name="connsiteX4" fmla="*/ 62484 w 833628"/>
              <a:gd name="connsiteY4" fmla="*/ 0 h 593598"/>
              <a:gd name="connsiteX5" fmla="*/ 0 w 833628"/>
              <a:gd name="connsiteY5" fmla="*/ 100583 h 593598"/>
              <a:gd name="connsiteX6" fmla="*/ 0 w 833628"/>
              <a:gd name="connsiteY6" fmla="*/ 258317 h 5935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833628" h="593598">
                <a:moveTo>
                  <a:pt x="0" y="258317"/>
                </a:moveTo>
                <a:lnTo>
                  <a:pt x="733044" y="593598"/>
                </a:lnTo>
                <a:lnTo>
                  <a:pt x="745998" y="424433"/>
                </a:lnTo>
                <a:lnTo>
                  <a:pt x="833628" y="335279"/>
                </a:lnTo>
                <a:lnTo>
                  <a:pt x="62484" y="0"/>
                </a:lnTo>
                <a:lnTo>
                  <a:pt x="0" y="100583"/>
                </a:lnTo>
                <a:lnTo>
                  <a:pt x="0" y="258317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770521" y="5605907"/>
            <a:ext cx="214122" cy="192023"/>
          </a:xfrm>
          <a:custGeom>
            <a:avLst/>
            <a:gdLst>
              <a:gd name="connsiteX0" fmla="*/ 0 w 214122"/>
              <a:gd name="connsiteY0" fmla="*/ 22097 h 192023"/>
              <a:gd name="connsiteX1" fmla="*/ 125730 w 214122"/>
              <a:gd name="connsiteY1" fmla="*/ 0 h 192023"/>
              <a:gd name="connsiteX2" fmla="*/ 197358 w 214122"/>
              <a:gd name="connsiteY2" fmla="*/ 28194 h 192023"/>
              <a:gd name="connsiteX3" fmla="*/ 214122 w 214122"/>
              <a:gd name="connsiteY3" fmla="*/ 110489 h 192023"/>
              <a:gd name="connsiteX4" fmla="*/ 128777 w 214122"/>
              <a:gd name="connsiteY4" fmla="*/ 116585 h 192023"/>
              <a:gd name="connsiteX5" fmla="*/ 25145 w 214122"/>
              <a:gd name="connsiteY5" fmla="*/ 192023 h 192023"/>
              <a:gd name="connsiteX6" fmla="*/ 0 w 214122"/>
              <a:gd name="connsiteY6" fmla="*/ 22097 h 1920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214122" h="192023">
                <a:moveTo>
                  <a:pt x="0" y="22097"/>
                </a:moveTo>
                <a:lnTo>
                  <a:pt x="125730" y="0"/>
                </a:lnTo>
                <a:lnTo>
                  <a:pt x="197358" y="28194"/>
                </a:lnTo>
                <a:lnTo>
                  <a:pt x="214122" y="110489"/>
                </a:lnTo>
                <a:lnTo>
                  <a:pt x="128777" y="116585"/>
                </a:lnTo>
                <a:lnTo>
                  <a:pt x="25145" y="192023"/>
                </a:lnTo>
                <a:lnTo>
                  <a:pt x="0" y="22097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1018171" y="6607175"/>
            <a:ext cx="120396" cy="178307"/>
          </a:xfrm>
          <a:custGeom>
            <a:avLst/>
            <a:gdLst>
              <a:gd name="connsiteX0" fmla="*/ 120396 w 120396"/>
              <a:gd name="connsiteY0" fmla="*/ 3809 h 178307"/>
              <a:gd name="connsiteX1" fmla="*/ 120396 w 120396"/>
              <a:gd name="connsiteY1" fmla="*/ 178307 h 178307"/>
              <a:gd name="connsiteX2" fmla="*/ 0 w 120396"/>
              <a:gd name="connsiteY2" fmla="*/ 6857 h 178307"/>
              <a:gd name="connsiteX3" fmla="*/ 57150 w 120396"/>
              <a:gd name="connsiteY3" fmla="*/ 0 h 178307"/>
              <a:gd name="connsiteX4" fmla="*/ 120396 w 120396"/>
              <a:gd name="connsiteY4" fmla="*/ 3809 h 1783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6" h="178307">
                <a:moveTo>
                  <a:pt x="120396" y="3809"/>
                </a:moveTo>
                <a:lnTo>
                  <a:pt x="120396" y="178307"/>
                </a:lnTo>
                <a:lnTo>
                  <a:pt x="0" y="6857"/>
                </a:lnTo>
                <a:lnTo>
                  <a:pt x="57150" y="0"/>
                </a:lnTo>
                <a:lnTo>
                  <a:pt x="120396" y="3809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800239" y="5724779"/>
            <a:ext cx="307086" cy="608076"/>
          </a:xfrm>
          <a:custGeom>
            <a:avLst/>
            <a:gdLst>
              <a:gd name="connsiteX0" fmla="*/ 0 w 307086"/>
              <a:gd name="connsiteY0" fmla="*/ 64008 h 608076"/>
              <a:gd name="connsiteX1" fmla="*/ 69341 w 307086"/>
              <a:gd name="connsiteY1" fmla="*/ 0 h 608076"/>
              <a:gd name="connsiteX2" fmla="*/ 184403 w 307086"/>
              <a:gd name="connsiteY2" fmla="*/ 4572 h 608076"/>
              <a:gd name="connsiteX3" fmla="*/ 307086 w 307086"/>
              <a:gd name="connsiteY3" fmla="*/ 608076 h 608076"/>
              <a:gd name="connsiteX4" fmla="*/ 221741 w 307086"/>
              <a:gd name="connsiteY4" fmla="*/ 573023 h 608076"/>
              <a:gd name="connsiteX5" fmla="*/ 121158 w 307086"/>
              <a:gd name="connsiteY5" fmla="*/ 538734 h 608076"/>
              <a:gd name="connsiteX6" fmla="*/ 0 w 307086"/>
              <a:gd name="connsiteY6" fmla="*/ 64008 h 6080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7086" h="608076">
                <a:moveTo>
                  <a:pt x="0" y="64008"/>
                </a:moveTo>
                <a:lnTo>
                  <a:pt x="69341" y="0"/>
                </a:lnTo>
                <a:lnTo>
                  <a:pt x="184403" y="4572"/>
                </a:lnTo>
                <a:lnTo>
                  <a:pt x="307086" y="608076"/>
                </a:lnTo>
                <a:lnTo>
                  <a:pt x="221741" y="573023"/>
                </a:lnTo>
                <a:lnTo>
                  <a:pt x="121158" y="538734"/>
                </a:lnTo>
                <a:lnTo>
                  <a:pt x="0" y="64008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1060843" y="5698109"/>
            <a:ext cx="577596" cy="275843"/>
          </a:xfrm>
          <a:custGeom>
            <a:avLst/>
            <a:gdLst>
              <a:gd name="connsiteX0" fmla="*/ 549402 w 577596"/>
              <a:gd name="connsiteY0" fmla="*/ 0 h 275843"/>
              <a:gd name="connsiteX1" fmla="*/ 0 w 577596"/>
              <a:gd name="connsiteY1" fmla="*/ 83819 h 275843"/>
              <a:gd name="connsiteX2" fmla="*/ 22098 w 577596"/>
              <a:gd name="connsiteY2" fmla="*/ 275843 h 275843"/>
              <a:gd name="connsiteX3" fmla="*/ 567690 w 577596"/>
              <a:gd name="connsiteY3" fmla="*/ 188213 h 275843"/>
              <a:gd name="connsiteX4" fmla="*/ 577596 w 577596"/>
              <a:gd name="connsiteY4" fmla="*/ 33527 h 275843"/>
              <a:gd name="connsiteX5" fmla="*/ 549402 w 577596"/>
              <a:gd name="connsiteY5" fmla="*/ 0 h 2758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577596" h="275843">
                <a:moveTo>
                  <a:pt x="549402" y="0"/>
                </a:moveTo>
                <a:lnTo>
                  <a:pt x="0" y="83819"/>
                </a:lnTo>
                <a:lnTo>
                  <a:pt x="22098" y="275843"/>
                </a:lnTo>
                <a:lnTo>
                  <a:pt x="567690" y="188213"/>
                </a:lnTo>
                <a:lnTo>
                  <a:pt x="577596" y="33527"/>
                </a:lnTo>
                <a:lnTo>
                  <a:pt x="549402" y="0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551065" y="5861177"/>
            <a:ext cx="247650" cy="106679"/>
          </a:xfrm>
          <a:custGeom>
            <a:avLst/>
            <a:gdLst>
              <a:gd name="connsiteX0" fmla="*/ 216408 w 247650"/>
              <a:gd name="connsiteY0" fmla="*/ 0 h 106679"/>
              <a:gd name="connsiteX1" fmla="*/ 0 w 247650"/>
              <a:gd name="connsiteY1" fmla="*/ 61721 h 106679"/>
              <a:gd name="connsiteX2" fmla="*/ 247650 w 247650"/>
              <a:gd name="connsiteY2" fmla="*/ 106679 h 106679"/>
              <a:gd name="connsiteX3" fmla="*/ 216408 w 247650"/>
              <a:gd name="connsiteY3" fmla="*/ 0 h 106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7650" h="106679">
                <a:moveTo>
                  <a:pt x="216408" y="0"/>
                </a:moveTo>
                <a:lnTo>
                  <a:pt x="0" y="61721"/>
                </a:lnTo>
                <a:lnTo>
                  <a:pt x="247650" y="106679"/>
                </a:lnTo>
                <a:lnTo>
                  <a:pt x="216408" y="0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792619" y="5692775"/>
            <a:ext cx="249174" cy="138684"/>
          </a:xfrm>
          <a:custGeom>
            <a:avLst/>
            <a:gdLst>
              <a:gd name="connsiteX0" fmla="*/ 0 w 249174"/>
              <a:gd name="connsiteY0" fmla="*/ 84582 h 138684"/>
              <a:gd name="connsiteX1" fmla="*/ 90677 w 249174"/>
              <a:gd name="connsiteY1" fmla="*/ 8382 h 138684"/>
              <a:gd name="connsiteX2" fmla="*/ 169925 w 249174"/>
              <a:gd name="connsiteY2" fmla="*/ 0 h 138684"/>
              <a:gd name="connsiteX3" fmla="*/ 232410 w 249174"/>
              <a:gd name="connsiteY3" fmla="*/ 21335 h 138684"/>
              <a:gd name="connsiteX4" fmla="*/ 249174 w 249174"/>
              <a:gd name="connsiteY4" fmla="*/ 72390 h 138684"/>
              <a:gd name="connsiteX5" fmla="*/ 133350 w 249174"/>
              <a:gd name="connsiteY5" fmla="*/ 53340 h 138684"/>
              <a:gd name="connsiteX6" fmla="*/ 58674 w 249174"/>
              <a:gd name="connsiteY6" fmla="*/ 80010 h 138684"/>
              <a:gd name="connsiteX7" fmla="*/ 10668 w 249174"/>
              <a:gd name="connsiteY7" fmla="*/ 138684 h 138684"/>
              <a:gd name="connsiteX8" fmla="*/ 0 w 249174"/>
              <a:gd name="connsiteY8" fmla="*/ 84582 h 1386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49174" h="138684">
                <a:moveTo>
                  <a:pt x="0" y="84582"/>
                </a:moveTo>
                <a:lnTo>
                  <a:pt x="90677" y="8382"/>
                </a:lnTo>
                <a:lnTo>
                  <a:pt x="169925" y="0"/>
                </a:lnTo>
                <a:lnTo>
                  <a:pt x="232410" y="21335"/>
                </a:lnTo>
                <a:lnTo>
                  <a:pt x="249174" y="72390"/>
                </a:lnTo>
                <a:lnTo>
                  <a:pt x="133350" y="53340"/>
                </a:lnTo>
                <a:lnTo>
                  <a:pt x="58674" y="80010"/>
                </a:lnTo>
                <a:lnTo>
                  <a:pt x="10668" y="138684"/>
                </a:lnTo>
                <a:lnTo>
                  <a:pt x="0" y="8458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1009789" y="6566027"/>
            <a:ext cx="182880" cy="211073"/>
          </a:xfrm>
          <a:custGeom>
            <a:avLst/>
            <a:gdLst>
              <a:gd name="connsiteX0" fmla="*/ 0 w 182880"/>
              <a:gd name="connsiteY0" fmla="*/ 32004 h 211073"/>
              <a:gd name="connsiteX1" fmla="*/ 127253 w 182880"/>
              <a:gd name="connsiteY1" fmla="*/ 211073 h 211073"/>
              <a:gd name="connsiteX2" fmla="*/ 182880 w 182880"/>
              <a:gd name="connsiteY2" fmla="*/ 199643 h 211073"/>
              <a:gd name="connsiteX3" fmla="*/ 177546 w 182880"/>
              <a:gd name="connsiteY3" fmla="*/ 13716 h 211073"/>
              <a:gd name="connsiteX4" fmla="*/ 131825 w 182880"/>
              <a:gd name="connsiteY4" fmla="*/ 0 h 211073"/>
              <a:gd name="connsiteX5" fmla="*/ 142494 w 182880"/>
              <a:gd name="connsiteY5" fmla="*/ 156209 h 211073"/>
              <a:gd name="connsiteX6" fmla="*/ 56388 w 182880"/>
              <a:gd name="connsiteY6" fmla="*/ 3047 h 211073"/>
              <a:gd name="connsiteX7" fmla="*/ 0 w 182880"/>
              <a:gd name="connsiteY7" fmla="*/ 32004 h 2110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82880" h="211073">
                <a:moveTo>
                  <a:pt x="0" y="32004"/>
                </a:moveTo>
                <a:lnTo>
                  <a:pt x="127253" y="211073"/>
                </a:lnTo>
                <a:lnTo>
                  <a:pt x="182880" y="199643"/>
                </a:lnTo>
                <a:lnTo>
                  <a:pt x="177546" y="13716"/>
                </a:lnTo>
                <a:lnTo>
                  <a:pt x="131825" y="0"/>
                </a:lnTo>
                <a:lnTo>
                  <a:pt x="142494" y="156209"/>
                </a:lnTo>
                <a:lnTo>
                  <a:pt x="56388" y="3047"/>
                </a:lnTo>
                <a:lnTo>
                  <a:pt x="0" y="3200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1594243" y="5653151"/>
            <a:ext cx="68580" cy="185928"/>
          </a:xfrm>
          <a:custGeom>
            <a:avLst/>
            <a:gdLst>
              <a:gd name="connsiteX0" fmla="*/ 0 w 68580"/>
              <a:gd name="connsiteY0" fmla="*/ 15240 h 185928"/>
              <a:gd name="connsiteX1" fmla="*/ 28194 w 68580"/>
              <a:gd name="connsiteY1" fmla="*/ 73914 h 185928"/>
              <a:gd name="connsiteX2" fmla="*/ 34289 w 68580"/>
              <a:gd name="connsiteY2" fmla="*/ 122682 h 185928"/>
              <a:gd name="connsiteX3" fmla="*/ 21336 w 68580"/>
              <a:gd name="connsiteY3" fmla="*/ 185927 h 185928"/>
              <a:gd name="connsiteX4" fmla="*/ 63245 w 68580"/>
              <a:gd name="connsiteY4" fmla="*/ 174497 h 185928"/>
              <a:gd name="connsiteX5" fmla="*/ 68579 w 68580"/>
              <a:gd name="connsiteY5" fmla="*/ 92202 h 185928"/>
              <a:gd name="connsiteX6" fmla="*/ 36576 w 68580"/>
              <a:gd name="connsiteY6" fmla="*/ 0 h 185928"/>
              <a:gd name="connsiteX7" fmla="*/ 0 w 68580"/>
              <a:gd name="connsiteY7" fmla="*/ 15240 h 1859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8580" h="185928">
                <a:moveTo>
                  <a:pt x="0" y="15240"/>
                </a:moveTo>
                <a:lnTo>
                  <a:pt x="28194" y="73914"/>
                </a:lnTo>
                <a:lnTo>
                  <a:pt x="34289" y="122682"/>
                </a:lnTo>
                <a:lnTo>
                  <a:pt x="21336" y="185927"/>
                </a:lnTo>
                <a:lnTo>
                  <a:pt x="63245" y="174497"/>
                </a:lnTo>
                <a:lnTo>
                  <a:pt x="68579" y="92202"/>
                </a:lnTo>
                <a:lnTo>
                  <a:pt x="36576" y="0"/>
                </a:lnTo>
                <a:lnTo>
                  <a:pt x="0" y="1524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121297" y="5922899"/>
            <a:ext cx="944117" cy="397002"/>
          </a:xfrm>
          <a:custGeom>
            <a:avLst/>
            <a:gdLst>
              <a:gd name="connsiteX0" fmla="*/ 79248 w 944117"/>
              <a:gd name="connsiteY0" fmla="*/ 0 h 397002"/>
              <a:gd name="connsiteX1" fmla="*/ 944117 w 944117"/>
              <a:gd name="connsiteY1" fmla="*/ 389382 h 397002"/>
              <a:gd name="connsiteX2" fmla="*/ 854201 w 944117"/>
              <a:gd name="connsiteY2" fmla="*/ 397002 h 397002"/>
              <a:gd name="connsiteX3" fmla="*/ 0 w 944117"/>
              <a:gd name="connsiteY3" fmla="*/ 22097 h 397002"/>
              <a:gd name="connsiteX4" fmla="*/ 79248 w 944117"/>
              <a:gd name="connsiteY4" fmla="*/ 0 h 39700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44117" h="397002">
                <a:moveTo>
                  <a:pt x="79248" y="0"/>
                </a:moveTo>
                <a:lnTo>
                  <a:pt x="944117" y="389382"/>
                </a:lnTo>
                <a:lnTo>
                  <a:pt x="854201" y="397002"/>
                </a:lnTo>
                <a:lnTo>
                  <a:pt x="0" y="22097"/>
                </a:lnTo>
                <a:lnTo>
                  <a:pt x="7924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413143" y="6167501"/>
            <a:ext cx="387096" cy="235457"/>
          </a:xfrm>
          <a:custGeom>
            <a:avLst/>
            <a:gdLst>
              <a:gd name="connsiteX0" fmla="*/ 11430 w 387096"/>
              <a:gd name="connsiteY0" fmla="*/ 27432 h 235457"/>
              <a:gd name="connsiteX1" fmla="*/ 126492 w 387096"/>
              <a:gd name="connsiteY1" fmla="*/ 52577 h 235457"/>
              <a:gd name="connsiteX2" fmla="*/ 256794 w 387096"/>
              <a:gd name="connsiteY2" fmla="*/ 108965 h 235457"/>
              <a:gd name="connsiteX3" fmla="*/ 348996 w 387096"/>
              <a:gd name="connsiteY3" fmla="*/ 192785 h 235457"/>
              <a:gd name="connsiteX4" fmla="*/ 258318 w 387096"/>
              <a:gd name="connsiteY4" fmla="*/ 182879 h 235457"/>
              <a:gd name="connsiteX5" fmla="*/ 110490 w 387096"/>
              <a:gd name="connsiteY5" fmla="*/ 115823 h 235457"/>
              <a:gd name="connsiteX6" fmla="*/ 39624 w 387096"/>
              <a:gd name="connsiteY6" fmla="*/ 64007 h 235457"/>
              <a:gd name="connsiteX7" fmla="*/ 84582 w 387096"/>
              <a:gd name="connsiteY7" fmla="*/ 129539 h 235457"/>
              <a:gd name="connsiteX8" fmla="*/ 215646 w 387096"/>
              <a:gd name="connsiteY8" fmla="*/ 214883 h 235457"/>
              <a:gd name="connsiteX9" fmla="*/ 369570 w 387096"/>
              <a:gd name="connsiteY9" fmla="*/ 235457 h 235457"/>
              <a:gd name="connsiteX10" fmla="*/ 387096 w 387096"/>
              <a:gd name="connsiteY10" fmla="*/ 178307 h 235457"/>
              <a:gd name="connsiteX11" fmla="*/ 312420 w 387096"/>
              <a:gd name="connsiteY11" fmla="*/ 95250 h 235457"/>
              <a:gd name="connsiteX12" fmla="*/ 134874 w 387096"/>
              <a:gd name="connsiteY12" fmla="*/ 13715 h 235457"/>
              <a:gd name="connsiteX13" fmla="*/ 0 w 387096"/>
              <a:gd name="connsiteY13" fmla="*/ 0 h 235457"/>
              <a:gd name="connsiteX14" fmla="*/ 11430 w 387096"/>
              <a:gd name="connsiteY14" fmla="*/ 27432 h 23545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7096" h="235457">
                <a:moveTo>
                  <a:pt x="11430" y="27432"/>
                </a:moveTo>
                <a:lnTo>
                  <a:pt x="126492" y="52577"/>
                </a:lnTo>
                <a:lnTo>
                  <a:pt x="256794" y="108965"/>
                </a:lnTo>
                <a:lnTo>
                  <a:pt x="348996" y="192785"/>
                </a:lnTo>
                <a:lnTo>
                  <a:pt x="258318" y="182879"/>
                </a:lnTo>
                <a:lnTo>
                  <a:pt x="110490" y="115823"/>
                </a:lnTo>
                <a:lnTo>
                  <a:pt x="39624" y="64007"/>
                </a:lnTo>
                <a:lnTo>
                  <a:pt x="84582" y="129539"/>
                </a:lnTo>
                <a:lnTo>
                  <a:pt x="215646" y="214883"/>
                </a:lnTo>
                <a:lnTo>
                  <a:pt x="369570" y="235457"/>
                </a:lnTo>
                <a:lnTo>
                  <a:pt x="387096" y="178307"/>
                </a:lnTo>
                <a:lnTo>
                  <a:pt x="312420" y="95250"/>
                </a:lnTo>
                <a:lnTo>
                  <a:pt x="134874" y="13715"/>
                </a:lnTo>
                <a:lnTo>
                  <a:pt x="0" y="0"/>
                </a:lnTo>
                <a:lnTo>
                  <a:pt x="11430" y="2743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897775" y="5840603"/>
            <a:ext cx="169164" cy="377951"/>
          </a:xfrm>
          <a:custGeom>
            <a:avLst/>
            <a:gdLst>
              <a:gd name="connsiteX0" fmla="*/ 19050 w 169164"/>
              <a:gd name="connsiteY0" fmla="*/ 0 h 377951"/>
              <a:gd name="connsiteX1" fmla="*/ 72389 w 169164"/>
              <a:gd name="connsiteY1" fmla="*/ 19811 h 377951"/>
              <a:gd name="connsiteX2" fmla="*/ 63246 w 169164"/>
              <a:gd name="connsiteY2" fmla="*/ 151637 h 377951"/>
              <a:gd name="connsiteX3" fmla="*/ 83819 w 169164"/>
              <a:gd name="connsiteY3" fmla="*/ 258317 h 377951"/>
              <a:gd name="connsiteX4" fmla="*/ 169164 w 169164"/>
              <a:gd name="connsiteY4" fmla="*/ 356615 h 377951"/>
              <a:gd name="connsiteX5" fmla="*/ 76961 w 169164"/>
              <a:gd name="connsiteY5" fmla="*/ 377951 h 377951"/>
              <a:gd name="connsiteX6" fmla="*/ 23622 w 169164"/>
              <a:gd name="connsiteY6" fmla="*/ 272033 h 377951"/>
              <a:gd name="connsiteX7" fmla="*/ 0 w 169164"/>
              <a:gd name="connsiteY7" fmla="*/ 44957 h 377951"/>
              <a:gd name="connsiteX8" fmla="*/ 19050 w 169164"/>
              <a:gd name="connsiteY8" fmla="*/ 0 h 3779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69164" h="377951">
                <a:moveTo>
                  <a:pt x="19050" y="0"/>
                </a:moveTo>
                <a:lnTo>
                  <a:pt x="72389" y="19811"/>
                </a:lnTo>
                <a:lnTo>
                  <a:pt x="63246" y="151637"/>
                </a:lnTo>
                <a:lnTo>
                  <a:pt x="83819" y="258317"/>
                </a:lnTo>
                <a:lnTo>
                  <a:pt x="169164" y="356615"/>
                </a:lnTo>
                <a:lnTo>
                  <a:pt x="76961" y="377951"/>
                </a:lnTo>
                <a:lnTo>
                  <a:pt x="23622" y="272033"/>
                </a:lnTo>
                <a:lnTo>
                  <a:pt x="0" y="44957"/>
                </a:lnTo>
                <a:lnTo>
                  <a:pt x="1905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1062367" y="6425057"/>
            <a:ext cx="118872" cy="137922"/>
          </a:xfrm>
          <a:custGeom>
            <a:avLst/>
            <a:gdLst>
              <a:gd name="connsiteX0" fmla="*/ 87630 w 118872"/>
              <a:gd name="connsiteY0" fmla="*/ 0 h 137922"/>
              <a:gd name="connsiteX1" fmla="*/ 32004 w 118872"/>
              <a:gd name="connsiteY1" fmla="*/ 52578 h 137922"/>
              <a:gd name="connsiteX2" fmla="*/ 0 w 118872"/>
              <a:gd name="connsiteY2" fmla="*/ 137922 h 137922"/>
              <a:gd name="connsiteX3" fmla="*/ 64008 w 118872"/>
              <a:gd name="connsiteY3" fmla="*/ 127253 h 137922"/>
              <a:gd name="connsiteX4" fmla="*/ 82296 w 118872"/>
              <a:gd name="connsiteY4" fmla="*/ 67055 h 137922"/>
              <a:gd name="connsiteX5" fmla="*/ 118872 w 118872"/>
              <a:gd name="connsiteY5" fmla="*/ 21335 h 137922"/>
              <a:gd name="connsiteX6" fmla="*/ 87630 w 118872"/>
              <a:gd name="connsiteY6" fmla="*/ 0 h 137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18872" h="137922">
                <a:moveTo>
                  <a:pt x="87630" y="0"/>
                </a:moveTo>
                <a:lnTo>
                  <a:pt x="32004" y="52578"/>
                </a:lnTo>
                <a:lnTo>
                  <a:pt x="0" y="137922"/>
                </a:lnTo>
                <a:lnTo>
                  <a:pt x="64008" y="127253"/>
                </a:lnTo>
                <a:lnTo>
                  <a:pt x="82296" y="67055"/>
                </a:lnTo>
                <a:lnTo>
                  <a:pt x="118872" y="21335"/>
                </a:lnTo>
                <a:lnTo>
                  <a:pt x="8763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8521" y="5916803"/>
            <a:ext cx="1336548" cy="698754"/>
          </a:xfrm>
          <a:custGeom>
            <a:avLst/>
            <a:gdLst>
              <a:gd name="connsiteX0" fmla="*/ 123444 w 1336548"/>
              <a:gd name="connsiteY0" fmla="*/ 0 h 698754"/>
              <a:gd name="connsiteX1" fmla="*/ 50292 w 1336548"/>
              <a:gd name="connsiteY1" fmla="*/ 41147 h 698754"/>
              <a:gd name="connsiteX2" fmla="*/ 0 w 1336548"/>
              <a:gd name="connsiteY2" fmla="*/ 165353 h 698754"/>
              <a:gd name="connsiteX3" fmla="*/ 53339 w 1336548"/>
              <a:gd name="connsiteY3" fmla="*/ 284225 h 698754"/>
              <a:gd name="connsiteX4" fmla="*/ 938022 w 1336548"/>
              <a:gd name="connsiteY4" fmla="*/ 688085 h 698754"/>
              <a:gd name="connsiteX5" fmla="*/ 1128522 w 1336548"/>
              <a:gd name="connsiteY5" fmla="*/ 662940 h 698754"/>
              <a:gd name="connsiteX6" fmla="*/ 1282446 w 1336548"/>
              <a:gd name="connsiteY6" fmla="*/ 698753 h 698754"/>
              <a:gd name="connsiteX7" fmla="*/ 1336548 w 1336548"/>
              <a:gd name="connsiteY7" fmla="*/ 641603 h 698754"/>
              <a:gd name="connsiteX8" fmla="*/ 1191768 w 1336548"/>
              <a:gd name="connsiteY8" fmla="*/ 527303 h 698754"/>
              <a:gd name="connsiteX9" fmla="*/ 1133094 w 1336548"/>
              <a:gd name="connsiteY9" fmla="*/ 406145 h 698754"/>
              <a:gd name="connsiteX10" fmla="*/ 1086612 w 1336548"/>
              <a:gd name="connsiteY10" fmla="*/ 418337 h 698754"/>
              <a:gd name="connsiteX11" fmla="*/ 1142238 w 1336548"/>
              <a:gd name="connsiteY11" fmla="*/ 527303 h 698754"/>
              <a:gd name="connsiteX12" fmla="*/ 1252728 w 1336548"/>
              <a:gd name="connsiteY12" fmla="*/ 643128 h 698754"/>
              <a:gd name="connsiteX13" fmla="*/ 1121664 w 1336548"/>
              <a:gd name="connsiteY13" fmla="*/ 624840 h 698754"/>
              <a:gd name="connsiteX14" fmla="*/ 967740 w 1336548"/>
              <a:gd name="connsiteY14" fmla="*/ 646176 h 698754"/>
              <a:gd name="connsiteX15" fmla="*/ 995934 w 1336548"/>
              <a:gd name="connsiteY15" fmla="*/ 515873 h 698754"/>
              <a:gd name="connsiteX16" fmla="*/ 1062228 w 1336548"/>
              <a:gd name="connsiteY16" fmla="*/ 427481 h 698754"/>
              <a:gd name="connsiteX17" fmla="*/ 985266 w 1336548"/>
              <a:gd name="connsiteY17" fmla="*/ 438150 h 698754"/>
              <a:gd name="connsiteX18" fmla="*/ 924306 w 1336548"/>
              <a:gd name="connsiteY18" fmla="*/ 522731 h 698754"/>
              <a:gd name="connsiteX19" fmla="*/ 903732 w 1336548"/>
              <a:gd name="connsiteY19" fmla="*/ 627888 h 698754"/>
              <a:gd name="connsiteX20" fmla="*/ 84582 w 1336548"/>
              <a:gd name="connsiteY20" fmla="*/ 246125 h 698754"/>
              <a:gd name="connsiteX21" fmla="*/ 63246 w 1336548"/>
              <a:gd name="connsiteY21" fmla="*/ 170687 h 698754"/>
              <a:gd name="connsiteX22" fmla="*/ 81533 w 1336548"/>
              <a:gd name="connsiteY22" fmla="*/ 75437 h 698754"/>
              <a:gd name="connsiteX23" fmla="*/ 172212 w 1336548"/>
              <a:gd name="connsiteY23" fmla="*/ 0 h 698754"/>
              <a:gd name="connsiteX24" fmla="*/ 123444 w 1336548"/>
              <a:gd name="connsiteY24" fmla="*/ 0 h 69875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</a:cxnLst>
            <a:rect l="l" t="t" r="r" b="b"/>
            <a:pathLst>
              <a:path w="1336548" h="698754">
                <a:moveTo>
                  <a:pt x="123444" y="0"/>
                </a:moveTo>
                <a:lnTo>
                  <a:pt x="50292" y="41147"/>
                </a:lnTo>
                <a:lnTo>
                  <a:pt x="0" y="165353"/>
                </a:lnTo>
                <a:lnTo>
                  <a:pt x="53339" y="284225"/>
                </a:lnTo>
                <a:lnTo>
                  <a:pt x="938022" y="688085"/>
                </a:lnTo>
                <a:lnTo>
                  <a:pt x="1128522" y="662940"/>
                </a:lnTo>
                <a:lnTo>
                  <a:pt x="1282446" y="698753"/>
                </a:lnTo>
                <a:lnTo>
                  <a:pt x="1336548" y="641603"/>
                </a:lnTo>
                <a:lnTo>
                  <a:pt x="1191768" y="527303"/>
                </a:lnTo>
                <a:lnTo>
                  <a:pt x="1133094" y="406145"/>
                </a:lnTo>
                <a:lnTo>
                  <a:pt x="1086612" y="418337"/>
                </a:lnTo>
                <a:lnTo>
                  <a:pt x="1142238" y="527303"/>
                </a:lnTo>
                <a:lnTo>
                  <a:pt x="1252728" y="643128"/>
                </a:lnTo>
                <a:lnTo>
                  <a:pt x="1121664" y="624840"/>
                </a:lnTo>
                <a:lnTo>
                  <a:pt x="967740" y="646176"/>
                </a:lnTo>
                <a:lnTo>
                  <a:pt x="995934" y="515873"/>
                </a:lnTo>
                <a:lnTo>
                  <a:pt x="1062228" y="427481"/>
                </a:lnTo>
                <a:lnTo>
                  <a:pt x="985266" y="438150"/>
                </a:lnTo>
                <a:lnTo>
                  <a:pt x="924306" y="522731"/>
                </a:lnTo>
                <a:lnTo>
                  <a:pt x="903732" y="627888"/>
                </a:lnTo>
                <a:lnTo>
                  <a:pt x="84582" y="246125"/>
                </a:lnTo>
                <a:lnTo>
                  <a:pt x="63246" y="170687"/>
                </a:lnTo>
                <a:lnTo>
                  <a:pt x="81533" y="75437"/>
                </a:lnTo>
                <a:lnTo>
                  <a:pt x="172212" y="0"/>
                </a:lnTo>
                <a:lnTo>
                  <a:pt x="123444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168541" y="5983859"/>
            <a:ext cx="127254" cy="265176"/>
          </a:xfrm>
          <a:custGeom>
            <a:avLst/>
            <a:gdLst>
              <a:gd name="connsiteX0" fmla="*/ 92202 w 127254"/>
              <a:gd name="connsiteY0" fmla="*/ 0 h 265176"/>
              <a:gd name="connsiteX1" fmla="*/ 15239 w 127254"/>
              <a:gd name="connsiteY1" fmla="*/ 83819 h 265176"/>
              <a:gd name="connsiteX2" fmla="*/ 0 w 127254"/>
              <a:gd name="connsiteY2" fmla="*/ 182117 h 265176"/>
              <a:gd name="connsiteX3" fmla="*/ 26670 w 127254"/>
              <a:gd name="connsiteY3" fmla="*/ 248411 h 265176"/>
              <a:gd name="connsiteX4" fmla="*/ 74676 w 127254"/>
              <a:gd name="connsiteY4" fmla="*/ 265175 h 265176"/>
              <a:gd name="connsiteX5" fmla="*/ 60197 w 127254"/>
              <a:gd name="connsiteY5" fmla="*/ 121919 h 265176"/>
              <a:gd name="connsiteX6" fmla="*/ 127254 w 127254"/>
              <a:gd name="connsiteY6" fmla="*/ 12953 h 265176"/>
              <a:gd name="connsiteX7" fmla="*/ 92202 w 127254"/>
              <a:gd name="connsiteY7" fmla="*/ 0 h 2651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27254" h="265176">
                <a:moveTo>
                  <a:pt x="92202" y="0"/>
                </a:moveTo>
                <a:lnTo>
                  <a:pt x="15239" y="83819"/>
                </a:lnTo>
                <a:lnTo>
                  <a:pt x="0" y="182117"/>
                </a:lnTo>
                <a:lnTo>
                  <a:pt x="26670" y="248411"/>
                </a:lnTo>
                <a:lnTo>
                  <a:pt x="74676" y="265175"/>
                </a:lnTo>
                <a:lnTo>
                  <a:pt x="60197" y="121919"/>
                </a:lnTo>
                <a:lnTo>
                  <a:pt x="127254" y="12953"/>
                </a:lnTo>
                <a:lnTo>
                  <a:pt x="9220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713371" y="5538851"/>
            <a:ext cx="511302" cy="943356"/>
          </a:xfrm>
          <a:custGeom>
            <a:avLst/>
            <a:gdLst>
              <a:gd name="connsiteX0" fmla="*/ 173736 w 511302"/>
              <a:gd name="connsiteY0" fmla="*/ 711708 h 943356"/>
              <a:gd name="connsiteX1" fmla="*/ 0 w 511302"/>
              <a:gd name="connsiteY1" fmla="*/ 98297 h 943356"/>
              <a:gd name="connsiteX2" fmla="*/ 64769 w 511302"/>
              <a:gd name="connsiteY2" fmla="*/ 30479 h 943356"/>
              <a:gd name="connsiteX3" fmla="*/ 204978 w 511302"/>
              <a:gd name="connsiteY3" fmla="*/ 0 h 943356"/>
              <a:gd name="connsiteX4" fmla="*/ 317753 w 511302"/>
              <a:gd name="connsiteY4" fmla="*/ 45720 h 943356"/>
              <a:gd name="connsiteX5" fmla="*/ 511302 w 511302"/>
              <a:gd name="connsiteY5" fmla="*/ 943356 h 943356"/>
              <a:gd name="connsiteX6" fmla="*/ 441960 w 511302"/>
              <a:gd name="connsiteY6" fmla="*/ 866394 h 943356"/>
              <a:gd name="connsiteX7" fmla="*/ 282702 w 511302"/>
              <a:gd name="connsiteY7" fmla="*/ 76961 h 943356"/>
              <a:gd name="connsiteX8" fmla="*/ 179832 w 511302"/>
              <a:gd name="connsiteY8" fmla="*/ 48767 h 943356"/>
              <a:gd name="connsiteX9" fmla="*/ 94487 w 511302"/>
              <a:gd name="connsiteY9" fmla="*/ 58673 h 943356"/>
              <a:gd name="connsiteX10" fmla="*/ 60198 w 511302"/>
              <a:gd name="connsiteY10" fmla="*/ 112014 h 943356"/>
              <a:gd name="connsiteX11" fmla="*/ 243839 w 511302"/>
              <a:gd name="connsiteY11" fmla="*/ 733806 h 943356"/>
              <a:gd name="connsiteX12" fmla="*/ 173736 w 511302"/>
              <a:gd name="connsiteY12" fmla="*/ 711708 h 943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511302" h="943356">
                <a:moveTo>
                  <a:pt x="173736" y="711708"/>
                </a:moveTo>
                <a:lnTo>
                  <a:pt x="0" y="98297"/>
                </a:lnTo>
                <a:lnTo>
                  <a:pt x="64769" y="30479"/>
                </a:lnTo>
                <a:lnTo>
                  <a:pt x="204978" y="0"/>
                </a:lnTo>
                <a:lnTo>
                  <a:pt x="317753" y="45720"/>
                </a:lnTo>
                <a:lnTo>
                  <a:pt x="511302" y="943356"/>
                </a:lnTo>
                <a:lnTo>
                  <a:pt x="441960" y="866394"/>
                </a:lnTo>
                <a:lnTo>
                  <a:pt x="282702" y="76961"/>
                </a:lnTo>
                <a:lnTo>
                  <a:pt x="179832" y="48767"/>
                </a:lnTo>
                <a:lnTo>
                  <a:pt x="94487" y="58673"/>
                </a:lnTo>
                <a:lnTo>
                  <a:pt x="60198" y="112014"/>
                </a:lnTo>
                <a:lnTo>
                  <a:pt x="243839" y="733806"/>
                </a:lnTo>
                <a:lnTo>
                  <a:pt x="173736" y="71170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918349" y="5793359"/>
            <a:ext cx="152400" cy="400050"/>
          </a:xfrm>
          <a:custGeom>
            <a:avLst/>
            <a:gdLst>
              <a:gd name="connsiteX0" fmla="*/ 0 w 152400"/>
              <a:gd name="connsiteY0" fmla="*/ 21335 h 400050"/>
              <a:gd name="connsiteX1" fmla="*/ 60197 w 152400"/>
              <a:gd name="connsiteY1" fmla="*/ 153923 h 400050"/>
              <a:gd name="connsiteX2" fmla="*/ 89153 w 152400"/>
              <a:gd name="connsiteY2" fmla="*/ 252221 h 400050"/>
              <a:gd name="connsiteX3" fmla="*/ 91439 w 152400"/>
              <a:gd name="connsiteY3" fmla="*/ 400050 h 400050"/>
              <a:gd name="connsiteX4" fmla="*/ 152400 w 152400"/>
              <a:gd name="connsiteY4" fmla="*/ 400050 h 400050"/>
              <a:gd name="connsiteX5" fmla="*/ 147828 w 152400"/>
              <a:gd name="connsiteY5" fmla="*/ 285750 h 400050"/>
              <a:gd name="connsiteX6" fmla="*/ 128016 w 152400"/>
              <a:gd name="connsiteY6" fmla="*/ 164591 h 400050"/>
              <a:gd name="connsiteX7" fmla="*/ 78486 w 152400"/>
              <a:gd name="connsiteY7" fmla="*/ 46482 h 400050"/>
              <a:gd name="connsiteX8" fmla="*/ 49530 w 152400"/>
              <a:gd name="connsiteY8" fmla="*/ 0 h 400050"/>
              <a:gd name="connsiteX9" fmla="*/ 0 w 152400"/>
              <a:gd name="connsiteY9" fmla="*/ 21335 h 4000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52400" h="400050">
                <a:moveTo>
                  <a:pt x="0" y="21335"/>
                </a:moveTo>
                <a:lnTo>
                  <a:pt x="60197" y="153923"/>
                </a:lnTo>
                <a:lnTo>
                  <a:pt x="89153" y="252221"/>
                </a:lnTo>
                <a:lnTo>
                  <a:pt x="91439" y="400050"/>
                </a:lnTo>
                <a:lnTo>
                  <a:pt x="152400" y="400050"/>
                </a:lnTo>
                <a:lnTo>
                  <a:pt x="147828" y="285750"/>
                </a:lnTo>
                <a:lnTo>
                  <a:pt x="128016" y="164591"/>
                </a:lnTo>
                <a:lnTo>
                  <a:pt x="78486" y="46482"/>
                </a:lnTo>
                <a:lnTo>
                  <a:pt x="49530" y="0"/>
                </a:lnTo>
                <a:lnTo>
                  <a:pt x="0" y="2133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521347" y="5761355"/>
            <a:ext cx="309372" cy="214122"/>
          </a:xfrm>
          <a:custGeom>
            <a:avLst/>
            <a:gdLst>
              <a:gd name="connsiteX0" fmla="*/ 235458 w 309372"/>
              <a:gd name="connsiteY0" fmla="*/ 0 h 214122"/>
              <a:gd name="connsiteX1" fmla="*/ 204216 w 309372"/>
              <a:gd name="connsiteY1" fmla="*/ 13715 h 214122"/>
              <a:gd name="connsiteX2" fmla="*/ 200406 w 309372"/>
              <a:gd name="connsiteY2" fmla="*/ 52578 h 214122"/>
              <a:gd name="connsiteX3" fmla="*/ 0 w 309372"/>
              <a:gd name="connsiteY3" fmla="*/ 134873 h 214122"/>
              <a:gd name="connsiteX4" fmla="*/ 0 w 309372"/>
              <a:gd name="connsiteY4" fmla="*/ 176784 h 214122"/>
              <a:gd name="connsiteX5" fmla="*/ 225552 w 309372"/>
              <a:gd name="connsiteY5" fmla="*/ 179832 h 214122"/>
              <a:gd name="connsiteX6" fmla="*/ 253746 w 309372"/>
              <a:gd name="connsiteY6" fmla="*/ 214121 h 214122"/>
              <a:gd name="connsiteX7" fmla="*/ 309372 w 309372"/>
              <a:gd name="connsiteY7" fmla="*/ 211835 h 214122"/>
              <a:gd name="connsiteX8" fmla="*/ 304038 w 309372"/>
              <a:gd name="connsiteY8" fmla="*/ 151638 h 214122"/>
              <a:gd name="connsiteX9" fmla="*/ 92202 w 309372"/>
              <a:gd name="connsiteY9" fmla="*/ 140208 h 214122"/>
              <a:gd name="connsiteX10" fmla="*/ 264414 w 309372"/>
              <a:gd name="connsiteY10" fmla="*/ 70865 h 214122"/>
              <a:gd name="connsiteX11" fmla="*/ 235458 w 309372"/>
              <a:gd name="connsiteY11" fmla="*/ 0 h 2141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309372" h="214122">
                <a:moveTo>
                  <a:pt x="235458" y="0"/>
                </a:moveTo>
                <a:lnTo>
                  <a:pt x="204216" y="13715"/>
                </a:lnTo>
                <a:lnTo>
                  <a:pt x="200406" y="52578"/>
                </a:lnTo>
                <a:lnTo>
                  <a:pt x="0" y="134873"/>
                </a:lnTo>
                <a:lnTo>
                  <a:pt x="0" y="176784"/>
                </a:lnTo>
                <a:lnTo>
                  <a:pt x="225552" y="179832"/>
                </a:lnTo>
                <a:lnTo>
                  <a:pt x="253746" y="214121"/>
                </a:lnTo>
                <a:lnTo>
                  <a:pt x="309372" y="211835"/>
                </a:lnTo>
                <a:lnTo>
                  <a:pt x="304038" y="151638"/>
                </a:lnTo>
                <a:lnTo>
                  <a:pt x="92202" y="140208"/>
                </a:lnTo>
                <a:lnTo>
                  <a:pt x="264414" y="70865"/>
                </a:lnTo>
                <a:lnTo>
                  <a:pt x="23545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1044841" y="5615051"/>
            <a:ext cx="748284" cy="336804"/>
          </a:xfrm>
          <a:custGeom>
            <a:avLst/>
            <a:gdLst>
              <a:gd name="connsiteX0" fmla="*/ 0 w 748284"/>
              <a:gd name="connsiteY0" fmla="*/ 104394 h 336804"/>
              <a:gd name="connsiteX1" fmla="*/ 685800 w 748284"/>
              <a:gd name="connsiteY1" fmla="*/ 0 h 336804"/>
              <a:gd name="connsiteX2" fmla="*/ 736092 w 748284"/>
              <a:gd name="connsiteY2" fmla="*/ 62484 h 336804"/>
              <a:gd name="connsiteX3" fmla="*/ 748284 w 748284"/>
              <a:gd name="connsiteY3" fmla="*/ 144017 h 336804"/>
              <a:gd name="connsiteX4" fmla="*/ 717804 w 748284"/>
              <a:gd name="connsiteY4" fmla="*/ 224028 h 336804"/>
              <a:gd name="connsiteX5" fmla="*/ 45719 w 748284"/>
              <a:gd name="connsiteY5" fmla="*/ 336803 h 336804"/>
              <a:gd name="connsiteX6" fmla="*/ 42672 w 748284"/>
              <a:gd name="connsiteY6" fmla="*/ 304800 h 336804"/>
              <a:gd name="connsiteX7" fmla="*/ 685800 w 748284"/>
              <a:gd name="connsiteY7" fmla="*/ 192023 h 336804"/>
              <a:gd name="connsiteX8" fmla="*/ 710184 w 748284"/>
              <a:gd name="connsiteY8" fmla="*/ 115061 h 336804"/>
              <a:gd name="connsiteX9" fmla="*/ 667512 w 748284"/>
              <a:gd name="connsiteY9" fmla="*/ 45720 h 336804"/>
              <a:gd name="connsiteX10" fmla="*/ 0 w 748284"/>
              <a:gd name="connsiteY10" fmla="*/ 147065 h 336804"/>
              <a:gd name="connsiteX11" fmla="*/ 0 w 748284"/>
              <a:gd name="connsiteY11" fmla="*/ 104394 h 3368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748284" h="336804">
                <a:moveTo>
                  <a:pt x="0" y="104394"/>
                </a:moveTo>
                <a:lnTo>
                  <a:pt x="685800" y="0"/>
                </a:lnTo>
                <a:lnTo>
                  <a:pt x="736092" y="62484"/>
                </a:lnTo>
                <a:lnTo>
                  <a:pt x="748284" y="144017"/>
                </a:lnTo>
                <a:lnTo>
                  <a:pt x="717804" y="224028"/>
                </a:lnTo>
                <a:lnTo>
                  <a:pt x="45719" y="336803"/>
                </a:lnTo>
                <a:lnTo>
                  <a:pt x="42672" y="304800"/>
                </a:lnTo>
                <a:lnTo>
                  <a:pt x="685800" y="192023"/>
                </a:lnTo>
                <a:lnTo>
                  <a:pt x="710184" y="115061"/>
                </a:lnTo>
                <a:lnTo>
                  <a:pt x="667512" y="45720"/>
                </a:lnTo>
                <a:lnTo>
                  <a:pt x="0" y="147065"/>
                </a:lnTo>
                <a:lnTo>
                  <a:pt x="0" y="1043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1138567" y="5723255"/>
            <a:ext cx="389382" cy="136398"/>
          </a:xfrm>
          <a:custGeom>
            <a:avLst/>
            <a:gdLst>
              <a:gd name="connsiteX0" fmla="*/ 0 w 389382"/>
              <a:gd name="connsiteY0" fmla="*/ 99060 h 136398"/>
              <a:gd name="connsiteX1" fmla="*/ 52577 w 389382"/>
              <a:gd name="connsiteY1" fmla="*/ 136397 h 136398"/>
              <a:gd name="connsiteX2" fmla="*/ 176783 w 389382"/>
              <a:gd name="connsiteY2" fmla="*/ 131064 h 136398"/>
              <a:gd name="connsiteX3" fmla="*/ 332994 w 389382"/>
              <a:gd name="connsiteY3" fmla="*/ 91440 h 136398"/>
              <a:gd name="connsiteX4" fmla="*/ 389382 w 389382"/>
              <a:gd name="connsiteY4" fmla="*/ 32766 h 136398"/>
              <a:gd name="connsiteX5" fmla="*/ 353567 w 389382"/>
              <a:gd name="connsiteY5" fmla="*/ 1523 h 136398"/>
              <a:gd name="connsiteX6" fmla="*/ 201930 w 389382"/>
              <a:gd name="connsiteY6" fmla="*/ 0 h 136398"/>
              <a:gd name="connsiteX7" fmla="*/ 87630 w 389382"/>
              <a:gd name="connsiteY7" fmla="*/ 9144 h 136398"/>
              <a:gd name="connsiteX8" fmla="*/ 12191 w 389382"/>
              <a:gd name="connsiteY8" fmla="*/ 60197 h 136398"/>
              <a:gd name="connsiteX9" fmla="*/ 89153 w 389382"/>
              <a:gd name="connsiteY9" fmla="*/ 74676 h 136398"/>
              <a:gd name="connsiteX10" fmla="*/ 219455 w 389382"/>
              <a:gd name="connsiteY10" fmla="*/ 41910 h 136398"/>
              <a:gd name="connsiteX11" fmla="*/ 331469 w 389382"/>
              <a:gd name="connsiteY11" fmla="*/ 41910 h 136398"/>
              <a:gd name="connsiteX12" fmla="*/ 214122 w 389382"/>
              <a:gd name="connsiteY12" fmla="*/ 86867 h 136398"/>
              <a:gd name="connsiteX13" fmla="*/ 113538 w 389382"/>
              <a:gd name="connsiteY13" fmla="*/ 99060 h 136398"/>
              <a:gd name="connsiteX14" fmla="*/ 0 w 389382"/>
              <a:gd name="connsiteY14" fmla="*/ 99060 h 1363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9382" h="136398">
                <a:moveTo>
                  <a:pt x="0" y="99060"/>
                </a:moveTo>
                <a:lnTo>
                  <a:pt x="52577" y="136397"/>
                </a:lnTo>
                <a:lnTo>
                  <a:pt x="176783" y="131064"/>
                </a:lnTo>
                <a:lnTo>
                  <a:pt x="332994" y="91440"/>
                </a:lnTo>
                <a:lnTo>
                  <a:pt x="389382" y="32766"/>
                </a:lnTo>
                <a:lnTo>
                  <a:pt x="353567" y="1523"/>
                </a:lnTo>
                <a:lnTo>
                  <a:pt x="201930" y="0"/>
                </a:lnTo>
                <a:lnTo>
                  <a:pt x="87630" y="9144"/>
                </a:lnTo>
                <a:lnTo>
                  <a:pt x="12191" y="60197"/>
                </a:lnTo>
                <a:lnTo>
                  <a:pt x="89153" y="74676"/>
                </a:lnTo>
                <a:lnTo>
                  <a:pt x="219455" y="41910"/>
                </a:lnTo>
                <a:lnTo>
                  <a:pt x="331469" y="41910"/>
                </a:lnTo>
                <a:lnTo>
                  <a:pt x="214122" y="86867"/>
                </a:lnTo>
                <a:lnTo>
                  <a:pt x="113538" y="99060"/>
                </a:lnTo>
                <a:lnTo>
                  <a:pt x="0" y="9906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8680844" y="4158107"/>
            <a:ext cx="325373" cy="2265426"/>
          </a:xfrm>
          <a:custGeom>
            <a:avLst/>
            <a:gdLst>
              <a:gd name="connsiteX0" fmla="*/ 33528 w 325373"/>
              <a:gd name="connsiteY0" fmla="*/ 2189226 h 2265426"/>
              <a:gd name="connsiteX1" fmla="*/ 165354 w 325373"/>
              <a:gd name="connsiteY1" fmla="*/ 2042921 h 2265426"/>
              <a:gd name="connsiteX2" fmla="*/ 191261 w 325373"/>
              <a:gd name="connsiteY2" fmla="*/ 1930145 h 2265426"/>
              <a:gd name="connsiteX3" fmla="*/ 169164 w 325373"/>
              <a:gd name="connsiteY3" fmla="*/ 1763268 h 2265426"/>
              <a:gd name="connsiteX4" fmla="*/ 76200 w 325373"/>
              <a:gd name="connsiteY4" fmla="*/ 1561338 h 2265426"/>
              <a:gd name="connsiteX5" fmla="*/ 55626 w 325373"/>
              <a:gd name="connsiteY5" fmla="*/ 1435607 h 2265426"/>
              <a:gd name="connsiteX6" fmla="*/ 76200 w 325373"/>
              <a:gd name="connsiteY6" fmla="*/ 1351026 h 2265426"/>
              <a:gd name="connsiteX7" fmla="*/ 156209 w 325373"/>
              <a:gd name="connsiteY7" fmla="*/ 1289303 h 2265426"/>
              <a:gd name="connsiteX8" fmla="*/ 173735 w 325373"/>
              <a:gd name="connsiteY8" fmla="*/ 1211579 h 2265426"/>
              <a:gd name="connsiteX9" fmla="*/ 144018 w 325373"/>
              <a:gd name="connsiteY9" fmla="*/ 1100327 h 2265426"/>
              <a:gd name="connsiteX10" fmla="*/ 12954 w 325373"/>
              <a:gd name="connsiteY10" fmla="*/ 801623 h 2265426"/>
              <a:gd name="connsiteX11" fmla="*/ 0 w 325373"/>
              <a:gd name="connsiteY11" fmla="*/ 655319 h 2265426"/>
              <a:gd name="connsiteX12" fmla="*/ 33528 w 325373"/>
              <a:gd name="connsiteY12" fmla="*/ 494538 h 2265426"/>
              <a:gd name="connsiteX13" fmla="*/ 144018 w 325373"/>
              <a:gd name="connsiteY13" fmla="*/ 418338 h 2265426"/>
              <a:gd name="connsiteX14" fmla="*/ 241554 w 325373"/>
              <a:gd name="connsiteY14" fmla="*/ 292607 h 2265426"/>
              <a:gd name="connsiteX15" fmla="*/ 325373 w 325373"/>
              <a:gd name="connsiteY15" fmla="*/ 0 h 2265426"/>
              <a:gd name="connsiteX16" fmla="*/ 313181 w 325373"/>
              <a:gd name="connsiteY16" fmla="*/ 265176 h 2265426"/>
              <a:gd name="connsiteX17" fmla="*/ 249935 w 325373"/>
              <a:gd name="connsiteY17" fmla="*/ 424433 h 2265426"/>
              <a:gd name="connsiteX18" fmla="*/ 165354 w 325373"/>
              <a:gd name="connsiteY18" fmla="*/ 521969 h 2265426"/>
              <a:gd name="connsiteX19" fmla="*/ 72390 w 325373"/>
              <a:gd name="connsiteY19" fmla="*/ 577595 h 2265426"/>
              <a:gd name="connsiteX20" fmla="*/ 67818 w 325373"/>
              <a:gd name="connsiteY20" fmla="*/ 723900 h 2265426"/>
              <a:gd name="connsiteX21" fmla="*/ 115061 w 325373"/>
              <a:gd name="connsiteY21" fmla="*/ 877823 h 2265426"/>
              <a:gd name="connsiteX22" fmla="*/ 224028 w 325373"/>
              <a:gd name="connsiteY22" fmla="*/ 1149857 h 2265426"/>
              <a:gd name="connsiteX23" fmla="*/ 228600 w 325373"/>
              <a:gd name="connsiteY23" fmla="*/ 1323594 h 2265426"/>
              <a:gd name="connsiteX24" fmla="*/ 127254 w 325373"/>
              <a:gd name="connsiteY24" fmla="*/ 1421129 h 2265426"/>
              <a:gd name="connsiteX25" fmla="*/ 131826 w 325373"/>
              <a:gd name="connsiteY25" fmla="*/ 1511807 h 2265426"/>
              <a:gd name="connsiteX26" fmla="*/ 220218 w 325373"/>
              <a:gd name="connsiteY26" fmla="*/ 1700783 h 2265426"/>
              <a:gd name="connsiteX27" fmla="*/ 258318 w 325373"/>
              <a:gd name="connsiteY27" fmla="*/ 1881377 h 2265426"/>
              <a:gd name="connsiteX28" fmla="*/ 224028 w 325373"/>
              <a:gd name="connsiteY28" fmla="*/ 2076450 h 2265426"/>
              <a:gd name="connsiteX29" fmla="*/ 144018 w 325373"/>
              <a:gd name="connsiteY29" fmla="*/ 2180844 h 2265426"/>
              <a:gd name="connsiteX30" fmla="*/ 42671 w 325373"/>
              <a:gd name="connsiteY30" fmla="*/ 2265426 h 2265426"/>
              <a:gd name="connsiteX31" fmla="*/ 33528 w 325373"/>
              <a:gd name="connsiteY31" fmla="*/ 2189226 h 22654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265426">
                <a:moveTo>
                  <a:pt x="33528" y="2189226"/>
                </a:moveTo>
                <a:lnTo>
                  <a:pt x="165354" y="2042921"/>
                </a:lnTo>
                <a:lnTo>
                  <a:pt x="191261" y="1930145"/>
                </a:lnTo>
                <a:lnTo>
                  <a:pt x="169164" y="1763268"/>
                </a:lnTo>
                <a:lnTo>
                  <a:pt x="76200" y="1561338"/>
                </a:lnTo>
                <a:lnTo>
                  <a:pt x="55626" y="1435607"/>
                </a:lnTo>
                <a:lnTo>
                  <a:pt x="76200" y="1351026"/>
                </a:lnTo>
                <a:lnTo>
                  <a:pt x="156209" y="1289303"/>
                </a:lnTo>
                <a:lnTo>
                  <a:pt x="173735" y="1211579"/>
                </a:lnTo>
                <a:lnTo>
                  <a:pt x="144018" y="1100327"/>
                </a:lnTo>
                <a:lnTo>
                  <a:pt x="12954" y="801623"/>
                </a:lnTo>
                <a:lnTo>
                  <a:pt x="0" y="655319"/>
                </a:lnTo>
                <a:lnTo>
                  <a:pt x="33528" y="494538"/>
                </a:lnTo>
                <a:lnTo>
                  <a:pt x="144018" y="418338"/>
                </a:lnTo>
                <a:lnTo>
                  <a:pt x="241554" y="292607"/>
                </a:lnTo>
                <a:lnTo>
                  <a:pt x="325373" y="0"/>
                </a:lnTo>
                <a:lnTo>
                  <a:pt x="313181" y="265176"/>
                </a:lnTo>
                <a:lnTo>
                  <a:pt x="249935" y="424433"/>
                </a:lnTo>
                <a:lnTo>
                  <a:pt x="165354" y="521969"/>
                </a:lnTo>
                <a:lnTo>
                  <a:pt x="72390" y="577595"/>
                </a:lnTo>
                <a:lnTo>
                  <a:pt x="67818" y="723900"/>
                </a:lnTo>
                <a:lnTo>
                  <a:pt x="115061" y="877823"/>
                </a:lnTo>
                <a:lnTo>
                  <a:pt x="224028" y="1149857"/>
                </a:lnTo>
                <a:lnTo>
                  <a:pt x="228600" y="1323594"/>
                </a:lnTo>
                <a:lnTo>
                  <a:pt x="127254" y="1421129"/>
                </a:lnTo>
                <a:lnTo>
                  <a:pt x="131826" y="1511807"/>
                </a:lnTo>
                <a:lnTo>
                  <a:pt x="220218" y="1700783"/>
                </a:lnTo>
                <a:lnTo>
                  <a:pt x="258318" y="1881377"/>
                </a:lnTo>
                <a:lnTo>
                  <a:pt x="224028" y="2076450"/>
                </a:lnTo>
                <a:lnTo>
                  <a:pt x="144018" y="2180844"/>
                </a:lnTo>
                <a:lnTo>
                  <a:pt x="42671" y="2265426"/>
                </a:lnTo>
                <a:lnTo>
                  <a:pt x="33528" y="2189226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8741042" y="2115185"/>
            <a:ext cx="325373" cy="2592324"/>
          </a:xfrm>
          <a:custGeom>
            <a:avLst/>
            <a:gdLst>
              <a:gd name="connsiteX0" fmla="*/ 34290 w 325373"/>
              <a:gd name="connsiteY0" fmla="*/ 2504694 h 2592324"/>
              <a:gd name="connsiteX1" fmla="*/ 165354 w 325373"/>
              <a:gd name="connsiteY1" fmla="*/ 2337054 h 2592324"/>
              <a:gd name="connsiteX2" fmla="*/ 191261 w 325373"/>
              <a:gd name="connsiteY2" fmla="*/ 2209037 h 2592324"/>
              <a:gd name="connsiteX3" fmla="*/ 169164 w 325373"/>
              <a:gd name="connsiteY3" fmla="*/ 2017013 h 2592324"/>
              <a:gd name="connsiteX4" fmla="*/ 76200 w 325373"/>
              <a:gd name="connsiteY4" fmla="*/ 1786128 h 2592324"/>
              <a:gd name="connsiteX5" fmla="*/ 55626 w 325373"/>
              <a:gd name="connsiteY5" fmla="*/ 1642872 h 2592324"/>
              <a:gd name="connsiteX6" fmla="*/ 76200 w 325373"/>
              <a:gd name="connsiteY6" fmla="*/ 1546098 h 2592324"/>
              <a:gd name="connsiteX7" fmla="*/ 156971 w 325373"/>
              <a:gd name="connsiteY7" fmla="*/ 1475231 h 2592324"/>
              <a:gd name="connsiteX8" fmla="*/ 173735 w 325373"/>
              <a:gd name="connsiteY8" fmla="*/ 1386078 h 2592324"/>
              <a:gd name="connsiteX9" fmla="*/ 144018 w 325373"/>
              <a:gd name="connsiteY9" fmla="*/ 1259586 h 2592324"/>
              <a:gd name="connsiteX10" fmla="*/ 12954 w 325373"/>
              <a:gd name="connsiteY10" fmla="*/ 917448 h 2592324"/>
              <a:gd name="connsiteX11" fmla="*/ 0 w 325373"/>
              <a:gd name="connsiteY11" fmla="*/ 749808 h 2592324"/>
              <a:gd name="connsiteX12" fmla="*/ 34290 w 325373"/>
              <a:gd name="connsiteY12" fmla="*/ 565404 h 2592324"/>
              <a:gd name="connsiteX13" fmla="*/ 144018 w 325373"/>
              <a:gd name="connsiteY13" fmla="*/ 478536 h 2592324"/>
              <a:gd name="connsiteX14" fmla="*/ 241554 w 325373"/>
              <a:gd name="connsiteY14" fmla="*/ 334517 h 2592324"/>
              <a:gd name="connsiteX15" fmla="*/ 325373 w 325373"/>
              <a:gd name="connsiteY15" fmla="*/ 0 h 2592324"/>
              <a:gd name="connsiteX16" fmla="*/ 313181 w 325373"/>
              <a:gd name="connsiteY16" fmla="*/ 302514 h 2592324"/>
              <a:gd name="connsiteX17" fmla="*/ 249935 w 325373"/>
              <a:gd name="connsiteY17" fmla="*/ 485394 h 2592324"/>
              <a:gd name="connsiteX18" fmla="*/ 165354 w 325373"/>
              <a:gd name="connsiteY18" fmla="*/ 597408 h 2592324"/>
              <a:gd name="connsiteX19" fmla="*/ 72390 w 325373"/>
              <a:gd name="connsiteY19" fmla="*/ 660654 h 2592324"/>
              <a:gd name="connsiteX20" fmla="*/ 67818 w 325373"/>
              <a:gd name="connsiteY20" fmla="*/ 828294 h 2592324"/>
              <a:gd name="connsiteX21" fmla="*/ 115061 w 325373"/>
              <a:gd name="connsiteY21" fmla="*/ 1004316 h 2592324"/>
              <a:gd name="connsiteX22" fmla="*/ 224790 w 325373"/>
              <a:gd name="connsiteY22" fmla="*/ 1315974 h 2592324"/>
              <a:gd name="connsiteX23" fmla="*/ 228600 w 325373"/>
              <a:gd name="connsiteY23" fmla="*/ 1514856 h 2592324"/>
              <a:gd name="connsiteX24" fmla="*/ 127254 w 325373"/>
              <a:gd name="connsiteY24" fmla="*/ 1626107 h 2592324"/>
              <a:gd name="connsiteX25" fmla="*/ 131826 w 325373"/>
              <a:gd name="connsiteY25" fmla="*/ 1729740 h 2592324"/>
              <a:gd name="connsiteX26" fmla="*/ 220980 w 325373"/>
              <a:gd name="connsiteY26" fmla="*/ 1946148 h 2592324"/>
              <a:gd name="connsiteX27" fmla="*/ 258318 w 325373"/>
              <a:gd name="connsiteY27" fmla="*/ 2153412 h 2592324"/>
              <a:gd name="connsiteX28" fmla="*/ 224790 w 325373"/>
              <a:gd name="connsiteY28" fmla="*/ 2375916 h 2592324"/>
              <a:gd name="connsiteX29" fmla="*/ 144018 w 325373"/>
              <a:gd name="connsiteY29" fmla="*/ 2495550 h 2592324"/>
              <a:gd name="connsiteX30" fmla="*/ 42671 w 325373"/>
              <a:gd name="connsiteY30" fmla="*/ 2592324 h 2592324"/>
              <a:gd name="connsiteX31" fmla="*/ 34290 w 325373"/>
              <a:gd name="connsiteY31" fmla="*/ 2504694 h 25923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592324">
                <a:moveTo>
                  <a:pt x="34290" y="2504694"/>
                </a:moveTo>
                <a:lnTo>
                  <a:pt x="165354" y="2337054"/>
                </a:lnTo>
                <a:lnTo>
                  <a:pt x="191261" y="2209037"/>
                </a:lnTo>
                <a:lnTo>
                  <a:pt x="169164" y="2017013"/>
                </a:lnTo>
                <a:lnTo>
                  <a:pt x="76200" y="1786128"/>
                </a:lnTo>
                <a:lnTo>
                  <a:pt x="55626" y="1642872"/>
                </a:lnTo>
                <a:lnTo>
                  <a:pt x="76200" y="1546098"/>
                </a:lnTo>
                <a:lnTo>
                  <a:pt x="156971" y="1475231"/>
                </a:lnTo>
                <a:lnTo>
                  <a:pt x="173735" y="1386078"/>
                </a:lnTo>
                <a:lnTo>
                  <a:pt x="144018" y="1259586"/>
                </a:lnTo>
                <a:lnTo>
                  <a:pt x="12954" y="917448"/>
                </a:lnTo>
                <a:lnTo>
                  <a:pt x="0" y="749808"/>
                </a:lnTo>
                <a:lnTo>
                  <a:pt x="34290" y="565404"/>
                </a:lnTo>
                <a:lnTo>
                  <a:pt x="144018" y="478536"/>
                </a:lnTo>
                <a:lnTo>
                  <a:pt x="241554" y="334517"/>
                </a:lnTo>
                <a:lnTo>
                  <a:pt x="325373" y="0"/>
                </a:lnTo>
                <a:lnTo>
                  <a:pt x="313181" y="302514"/>
                </a:lnTo>
                <a:lnTo>
                  <a:pt x="249935" y="485394"/>
                </a:lnTo>
                <a:lnTo>
                  <a:pt x="165354" y="597408"/>
                </a:lnTo>
                <a:lnTo>
                  <a:pt x="72390" y="660654"/>
                </a:lnTo>
                <a:lnTo>
                  <a:pt x="67818" y="828294"/>
                </a:lnTo>
                <a:lnTo>
                  <a:pt x="115061" y="1004316"/>
                </a:lnTo>
                <a:lnTo>
                  <a:pt x="224790" y="1315974"/>
                </a:lnTo>
                <a:lnTo>
                  <a:pt x="228600" y="1514856"/>
                </a:lnTo>
                <a:lnTo>
                  <a:pt x="127254" y="1626107"/>
                </a:lnTo>
                <a:lnTo>
                  <a:pt x="131826" y="1729740"/>
                </a:lnTo>
                <a:lnTo>
                  <a:pt x="220980" y="1946148"/>
                </a:lnTo>
                <a:lnTo>
                  <a:pt x="258318" y="2153412"/>
                </a:lnTo>
                <a:lnTo>
                  <a:pt x="224790" y="2375916"/>
                </a:lnTo>
                <a:lnTo>
                  <a:pt x="144018" y="2495550"/>
                </a:lnTo>
                <a:lnTo>
                  <a:pt x="42671" y="2592324"/>
                </a:lnTo>
                <a:lnTo>
                  <a:pt x="34290" y="2504694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8491868" y="1773809"/>
            <a:ext cx="342138" cy="355092"/>
          </a:xfrm>
          <a:custGeom>
            <a:avLst/>
            <a:gdLst>
              <a:gd name="connsiteX0" fmla="*/ 0 w 342138"/>
              <a:gd name="connsiteY0" fmla="*/ 42672 h 355092"/>
              <a:gd name="connsiteX1" fmla="*/ 152400 w 342138"/>
              <a:gd name="connsiteY1" fmla="*/ 153923 h 355092"/>
              <a:gd name="connsiteX2" fmla="*/ 330707 w 342138"/>
              <a:gd name="connsiteY2" fmla="*/ 355092 h 355092"/>
              <a:gd name="connsiteX3" fmla="*/ 342138 w 342138"/>
              <a:gd name="connsiteY3" fmla="*/ 323850 h 355092"/>
              <a:gd name="connsiteX4" fmla="*/ 188976 w 342138"/>
              <a:gd name="connsiteY4" fmla="*/ 137922 h 355092"/>
              <a:gd name="connsiteX5" fmla="*/ 25145 w 342138"/>
              <a:gd name="connsiteY5" fmla="*/ 0 h 355092"/>
              <a:gd name="connsiteX6" fmla="*/ 0 w 342138"/>
              <a:gd name="connsiteY6" fmla="*/ 42672 h 3550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42138" h="355092">
                <a:moveTo>
                  <a:pt x="0" y="42672"/>
                </a:moveTo>
                <a:lnTo>
                  <a:pt x="152400" y="153923"/>
                </a:lnTo>
                <a:lnTo>
                  <a:pt x="330707" y="355092"/>
                </a:lnTo>
                <a:lnTo>
                  <a:pt x="342138" y="323850"/>
                </a:lnTo>
                <a:lnTo>
                  <a:pt x="188976" y="137922"/>
                </a:lnTo>
                <a:lnTo>
                  <a:pt x="25145" y="0"/>
                </a:lnTo>
                <a:lnTo>
                  <a:pt x="0" y="4267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7853299" y="101981"/>
            <a:ext cx="279654" cy="145542"/>
          </a:xfrm>
          <a:custGeom>
            <a:avLst/>
            <a:gdLst>
              <a:gd name="connsiteX0" fmla="*/ 0 w 279654"/>
              <a:gd name="connsiteY0" fmla="*/ 145541 h 145542"/>
              <a:gd name="connsiteX1" fmla="*/ 155447 w 279654"/>
              <a:gd name="connsiteY1" fmla="*/ 113538 h 145542"/>
              <a:gd name="connsiteX2" fmla="*/ 279654 w 279654"/>
              <a:gd name="connsiteY2" fmla="*/ 105155 h 145542"/>
              <a:gd name="connsiteX3" fmla="*/ 209550 w 279654"/>
              <a:gd name="connsiteY3" fmla="*/ 0 h 145542"/>
              <a:gd name="connsiteX4" fmla="*/ 90678 w 279654"/>
              <a:gd name="connsiteY4" fmla="*/ 33527 h 145542"/>
              <a:gd name="connsiteX5" fmla="*/ 195833 w 279654"/>
              <a:gd name="connsiteY5" fmla="*/ 60197 h 145542"/>
              <a:gd name="connsiteX6" fmla="*/ 39623 w 279654"/>
              <a:gd name="connsiteY6" fmla="*/ 109727 h 145542"/>
              <a:gd name="connsiteX7" fmla="*/ 0 w 279654"/>
              <a:gd name="connsiteY7" fmla="*/ 145541 h 14554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279654" h="145542">
                <a:moveTo>
                  <a:pt x="0" y="145541"/>
                </a:moveTo>
                <a:lnTo>
                  <a:pt x="155447" y="113538"/>
                </a:lnTo>
                <a:lnTo>
                  <a:pt x="279654" y="105155"/>
                </a:lnTo>
                <a:lnTo>
                  <a:pt x="209550" y="0"/>
                </a:lnTo>
                <a:lnTo>
                  <a:pt x="90678" y="33527"/>
                </a:lnTo>
                <a:lnTo>
                  <a:pt x="195833" y="60197"/>
                </a:lnTo>
                <a:lnTo>
                  <a:pt x="39623" y="109727"/>
                </a:lnTo>
                <a:lnTo>
                  <a:pt x="0" y="145541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8059801" y="514985"/>
            <a:ext cx="372618" cy="713232"/>
          </a:xfrm>
          <a:custGeom>
            <a:avLst/>
            <a:gdLst>
              <a:gd name="connsiteX0" fmla="*/ 6095 w 372618"/>
              <a:gd name="connsiteY0" fmla="*/ 119633 h 713232"/>
              <a:gd name="connsiteX1" fmla="*/ 44195 w 372618"/>
              <a:gd name="connsiteY1" fmla="*/ 277368 h 713232"/>
              <a:gd name="connsiteX2" fmla="*/ 150876 w 372618"/>
              <a:gd name="connsiteY2" fmla="*/ 520445 h 713232"/>
              <a:gd name="connsiteX3" fmla="*/ 264414 w 372618"/>
              <a:gd name="connsiteY3" fmla="*/ 688086 h 713232"/>
              <a:gd name="connsiteX4" fmla="*/ 336804 w 372618"/>
              <a:gd name="connsiteY4" fmla="*/ 713231 h 713232"/>
              <a:gd name="connsiteX5" fmla="*/ 372617 w 372618"/>
              <a:gd name="connsiteY5" fmla="*/ 638556 h 713232"/>
              <a:gd name="connsiteX6" fmla="*/ 320040 w 372618"/>
              <a:gd name="connsiteY6" fmla="*/ 439673 h 713232"/>
              <a:gd name="connsiteX7" fmla="*/ 220980 w 372618"/>
              <a:gd name="connsiteY7" fmla="*/ 214122 h 713232"/>
              <a:gd name="connsiteX8" fmla="*/ 140207 w 372618"/>
              <a:gd name="connsiteY8" fmla="*/ 73914 h 713232"/>
              <a:gd name="connsiteX9" fmla="*/ 64007 w 372618"/>
              <a:gd name="connsiteY9" fmla="*/ 761 h 713232"/>
              <a:gd name="connsiteX10" fmla="*/ 4571 w 372618"/>
              <a:gd name="connsiteY10" fmla="*/ 0 h 713232"/>
              <a:gd name="connsiteX11" fmla="*/ 0 w 372618"/>
              <a:gd name="connsiteY11" fmla="*/ 67055 h 713232"/>
              <a:gd name="connsiteX12" fmla="*/ 51054 w 372618"/>
              <a:gd name="connsiteY12" fmla="*/ 38861 h 713232"/>
              <a:gd name="connsiteX13" fmla="*/ 138683 w 372618"/>
              <a:gd name="connsiteY13" fmla="*/ 152400 h 713232"/>
              <a:gd name="connsiteX14" fmla="*/ 230885 w 372618"/>
              <a:gd name="connsiteY14" fmla="*/ 315467 h 713232"/>
              <a:gd name="connsiteX15" fmla="*/ 307085 w 372618"/>
              <a:gd name="connsiteY15" fmla="*/ 544067 h 713232"/>
              <a:gd name="connsiteX16" fmla="*/ 298704 w 372618"/>
              <a:gd name="connsiteY16" fmla="*/ 655320 h 713232"/>
              <a:gd name="connsiteX17" fmla="*/ 225552 w 372618"/>
              <a:gd name="connsiteY17" fmla="*/ 591312 h 713232"/>
              <a:gd name="connsiteX18" fmla="*/ 101345 w 372618"/>
              <a:gd name="connsiteY18" fmla="*/ 344423 h 713232"/>
              <a:gd name="connsiteX19" fmla="*/ 22859 w 372618"/>
              <a:gd name="connsiteY19" fmla="*/ 86868 h 713232"/>
              <a:gd name="connsiteX20" fmla="*/ 6095 w 372618"/>
              <a:gd name="connsiteY20" fmla="*/ 119633 h 7132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</a:cxnLst>
            <a:rect l="l" t="t" r="r" b="b"/>
            <a:pathLst>
              <a:path w="372618" h="713232">
                <a:moveTo>
                  <a:pt x="6095" y="119633"/>
                </a:moveTo>
                <a:lnTo>
                  <a:pt x="44195" y="277368"/>
                </a:lnTo>
                <a:lnTo>
                  <a:pt x="150876" y="520445"/>
                </a:lnTo>
                <a:lnTo>
                  <a:pt x="264414" y="688086"/>
                </a:lnTo>
                <a:lnTo>
                  <a:pt x="336804" y="713231"/>
                </a:lnTo>
                <a:lnTo>
                  <a:pt x="372617" y="638556"/>
                </a:lnTo>
                <a:lnTo>
                  <a:pt x="320040" y="439673"/>
                </a:lnTo>
                <a:lnTo>
                  <a:pt x="220980" y="214122"/>
                </a:lnTo>
                <a:lnTo>
                  <a:pt x="140207" y="73914"/>
                </a:lnTo>
                <a:lnTo>
                  <a:pt x="64007" y="761"/>
                </a:lnTo>
                <a:lnTo>
                  <a:pt x="4571" y="0"/>
                </a:lnTo>
                <a:lnTo>
                  <a:pt x="0" y="67055"/>
                </a:lnTo>
                <a:lnTo>
                  <a:pt x="51054" y="38861"/>
                </a:lnTo>
                <a:lnTo>
                  <a:pt x="138683" y="152400"/>
                </a:lnTo>
                <a:lnTo>
                  <a:pt x="230885" y="315467"/>
                </a:lnTo>
                <a:lnTo>
                  <a:pt x="307085" y="544067"/>
                </a:lnTo>
                <a:lnTo>
                  <a:pt x="298704" y="655320"/>
                </a:lnTo>
                <a:lnTo>
                  <a:pt x="225552" y="591312"/>
                </a:lnTo>
                <a:lnTo>
                  <a:pt x="101345" y="344423"/>
                </a:lnTo>
                <a:lnTo>
                  <a:pt x="22859" y="86868"/>
                </a:lnTo>
                <a:lnTo>
                  <a:pt x="6095" y="119633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7778623" y="263525"/>
            <a:ext cx="681990" cy="1480566"/>
          </a:xfrm>
          <a:custGeom>
            <a:avLst/>
            <a:gdLst>
              <a:gd name="connsiteX0" fmla="*/ 0 w 681990"/>
              <a:gd name="connsiteY0" fmla="*/ 0 h 1480566"/>
              <a:gd name="connsiteX1" fmla="*/ 667512 w 681990"/>
              <a:gd name="connsiteY1" fmla="*/ 1480566 h 1480566"/>
              <a:gd name="connsiteX2" fmla="*/ 681990 w 681990"/>
              <a:gd name="connsiteY2" fmla="*/ 1394460 h 1480566"/>
              <a:gd name="connsiteX3" fmla="*/ 41909 w 681990"/>
              <a:gd name="connsiteY3" fmla="*/ 1524 h 1480566"/>
              <a:gd name="connsiteX4" fmla="*/ 0 w 681990"/>
              <a:gd name="connsiteY4" fmla="*/ 0 h 14805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1990" h="1480566">
                <a:moveTo>
                  <a:pt x="0" y="0"/>
                </a:moveTo>
                <a:lnTo>
                  <a:pt x="667512" y="1480566"/>
                </a:lnTo>
                <a:lnTo>
                  <a:pt x="681990" y="1394460"/>
                </a:lnTo>
                <a:lnTo>
                  <a:pt x="41909" y="1524"/>
                </a:lnTo>
                <a:lnTo>
                  <a:pt x="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7729093" y="38734"/>
            <a:ext cx="1169669" cy="2086356"/>
          </a:xfrm>
          <a:custGeom>
            <a:avLst/>
            <a:gdLst>
              <a:gd name="connsiteX0" fmla="*/ 749045 w 1169669"/>
              <a:gd name="connsiteY0" fmla="*/ 1773174 h 2086356"/>
              <a:gd name="connsiteX1" fmla="*/ 816864 w 1169669"/>
              <a:gd name="connsiteY1" fmla="*/ 1674875 h 2086356"/>
              <a:gd name="connsiteX2" fmla="*/ 998219 w 1169669"/>
              <a:gd name="connsiteY2" fmla="*/ 1597914 h 2086356"/>
              <a:gd name="connsiteX3" fmla="*/ 877823 w 1169669"/>
              <a:gd name="connsiteY3" fmla="*/ 1577340 h 2086356"/>
              <a:gd name="connsiteX4" fmla="*/ 750569 w 1169669"/>
              <a:gd name="connsiteY4" fmla="*/ 1638300 h 2086356"/>
              <a:gd name="connsiteX5" fmla="*/ 823721 w 1169669"/>
              <a:gd name="connsiteY5" fmla="*/ 1558290 h 2086356"/>
              <a:gd name="connsiteX6" fmla="*/ 973835 w 1169669"/>
              <a:gd name="connsiteY6" fmla="*/ 1500378 h 2086356"/>
              <a:gd name="connsiteX7" fmla="*/ 323088 w 1169669"/>
              <a:gd name="connsiteY7" fmla="*/ 64008 h 2086356"/>
              <a:gd name="connsiteX8" fmla="*/ 132588 w 1169669"/>
              <a:gd name="connsiteY8" fmla="*/ 60198 h 2086356"/>
              <a:gd name="connsiteX9" fmla="*/ 0 w 1169669"/>
              <a:gd name="connsiteY9" fmla="*/ 96012 h 2086356"/>
              <a:gd name="connsiteX10" fmla="*/ 128015 w 1169669"/>
              <a:gd name="connsiteY10" fmla="*/ 0 h 2086356"/>
              <a:gd name="connsiteX11" fmla="*/ 361950 w 1169669"/>
              <a:gd name="connsiteY11" fmla="*/ 19050 h 2086356"/>
              <a:gd name="connsiteX12" fmla="*/ 1120139 w 1169669"/>
              <a:gd name="connsiteY12" fmla="*/ 1684781 h 2086356"/>
              <a:gd name="connsiteX13" fmla="*/ 1098041 w 1169669"/>
              <a:gd name="connsiteY13" fmla="*/ 1844040 h 2086356"/>
              <a:gd name="connsiteX14" fmla="*/ 1169669 w 1169669"/>
              <a:gd name="connsiteY14" fmla="*/ 2086356 h 2086356"/>
              <a:gd name="connsiteX15" fmla="*/ 1097279 w 1169669"/>
              <a:gd name="connsiteY15" fmla="*/ 2084831 h 2086356"/>
              <a:gd name="connsiteX16" fmla="*/ 1112519 w 1169669"/>
              <a:gd name="connsiteY16" fmla="*/ 2030729 h 2086356"/>
              <a:gd name="connsiteX17" fmla="*/ 1060703 w 1169669"/>
              <a:gd name="connsiteY17" fmla="*/ 1868424 h 2086356"/>
              <a:gd name="connsiteX18" fmla="*/ 959357 w 1169669"/>
              <a:gd name="connsiteY18" fmla="*/ 1897379 h 2086356"/>
              <a:gd name="connsiteX19" fmla="*/ 915162 w 1169669"/>
              <a:gd name="connsiteY19" fmla="*/ 1864613 h 2086356"/>
              <a:gd name="connsiteX20" fmla="*/ 1030223 w 1169669"/>
              <a:gd name="connsiteY20" fmla="*/ 1827275 h 2086356"/>
              <a:gd name="connsiteX21" fmla="*/ 979169 w 1169669"/>
              <a:gd name="connsiteY21" fmla="*/ 1789175 h 2086356"/>
              <a:gd name="connsiteX22" fmla="*/ 1040891 w 1169669"/>
              <a:gd name="connsiteY22" fmla="*/ 1739646 h 2086356"/>
              <a:gd name="connsiteX23" fmla="*/ 934973 w 1169669"/>
              <a:gd name="connsiteY23" fmla="*/ 1747266 h 2086356"/>
              <a:gd name="connsiteX24" fmla="*/ 976121 w 1169669"/>
              <a:gd name="connsiteY24" fmla="*/ 1677162 h 2086356"/>
              <a:gd name="connsiteX25" fmla="*/ 749045 w 1169669"/>
              <a:gd name="connsiteY25" fmla="*/ 1773174 h 2086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</a:cxnLst>
            <a:rect l="l" t="t" r="r" b="b"/>
            <a:pathLst>
              <a:path w="1169669" h="2086356">
                <a:moveTo>
                  <a:pt x="749045" y="1773174"/>
                </a:moveTo>
                <a:lnTo>
                  <a:pt x="816864" y="1674875"/>
                </a:lnTo>
                <a:lnTo>
                  <a:pt x="998219" y="1597914"/>
                </a:lnTo>
                <a:lnTo>
                  <a:pt x="877823" y="1577340"/>
                </a:lnTo>
                <a:lnTo>
                  <a:pt x="750569" y="1638300"/>
                </a:lnTo>
                <a:lnTo>
                  <a:pt x="823721" y="1558290"/>
                </a:lnTo>
                <a:lnTo>
                  <a:pt x="973835" y="1500378"/>
                </a:lnTo>
                <a:lnTo>
                  <a:pt x="323088" y="64008"/>
                </a:lnTo>
                <a:lnTo>
                  <a:pt x="132588" y="60198"/>
                </a:lnTo>
                <a:lnTo>
                  <a:pt x="0" y="96012"/>
                </a:lnTo>
                <a:lnTo>
                  <a:pt x="128015" y="0"/>
                </a:lnTo>
                <a:lnTo>
                  <a:pt x="361950" y="19050"/>
                </a:lnTo>
                <a:lnTo>
                  <a:pt x="1120139" y="1684781"/>
                </a:lnTo>
                <a:lnTo>
                  <a:pt x="1098041" y="1844040"/>
                </a:lnTo>
                <a:lnTo>
                  <a:pt x="1169669" y="2086356"/>
                </a:lnTo>
                <a:lnTo>
                  <a:pt x="1097279" y="2084831"/>
                </a:lnTo>
                <a:lnTo>
                  <a:pt x="1112519" y="2030729"/>
                </a:lnTo>
                <a:lnTo>
                  <a:pt x="1060703" y="1868424"/>
                </a:lnTo>
                <a:lnTo>
                  <a:pt x="959357" y="1897379"/>
                </a:lnTo>
                <a:lnTo>
                  <a:pt x="915162" y="1864613"/>
                </a:lnTo>
                <a:lnTo>
                  <a:pt x="1030223" y="1827275"/>
                </a:lnTo>
                <a:lnTo>
                  <a:pt x="979169" y="1789175"/>
                </a:lnTo>
                <a:lnTo>
                  <a:pt x="1040891" y="1739646"/>
                </a:lnTo>
                <a:lnTo>
                  <a:pt x="934973" y="1747266"/>
                </a:lnTo>
                <a:lnTo>
                  <a:pt x="976121" y="1677162"/>
                </a:lnTo>
                <a:lnTo>
                  <a:pt x="749045" y="177317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8398129" y="1446910"/>
            <a:ext cx="301752" cy="142494"/>
          </a:xfrm>
          <a:custGeom>
            <a:avLst/>
            <a:gdLst>
              <a:gd name="connsiteX0" fmla="*/ 29717 w 301752"/>
              <a:gd name="connsiteY0" fmla="*/ 142494 h 142494"/>
              <a:gd name="connsiteX1" fmla="*/ 102869 w 301752"/>
              <a:gd name="connsiteY1" fmla="*/ 70104 h 142494"/>
              <a:gd name="connsiteX2" fmla="*/ 301752 w 301752"/>
              <a:gd name="connsiteY2" fmla="*/ 28194 h 142494"/>
              <a:gd name="connsiteX3" fmla="*/ 285750 w 301752"/>
              <a:gd name="connsiteY3" fmla="*/ 0 h 142494"/>
              <a:gd name="connsiteX4" fmla="*/ 152400 w 301752"/>
              <a:gd name="connsiteY4" fmla="*/ 11430 h 142494"/>
              <a:gd name="connsiteX5" fmla="*/ 0 w 301752"/>
              <a:gd name="connsiteY5" fmla="*/ 106680 h 142494"/>
              <a:gd name="connsiteX6" fmla="*/ 29717 w 301752"/>
              <a:gd name="connsiteY6" fmla="*/ 142494 h 1424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1752" h="142494">
                <a:moveTo>
                  <a:pt x="29717" y="142494"/>
                </a:moveTo>
                <a:lnTo>
                  <a:pt x="102869" y="70104"/>
                </a:lnTo>
                <a:lnTo>
                  <a:pt x="301752" y="28194"/>
                </a:lnTo>
                <a:lnTo>
                  <a:pt x="285750" y="0"/>
                </a:lnTo>
                <a:lnTo>
                  <a:pt x="152400" y="11430"/>
                </a:lnTo>
                <a:lnTo>
                  <a:pt x="0" y="106680"/>
                </a:lnTo>
                <a:lnTo>
                  <a:pt x="29717" y="1424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8322703" y="1303655"/>
            <a:ext cx="319278" cy="154686"/>
          </a:xfrm>
          <a:custGeom>
            <a:avLst/>
            <a:gdLst>
              <a:gd name="connsiteX0" fmla="*/ 18288 w 319278"/>
              <a:gd name="connsiteY0" fmla="*/ 154686 h 154686"/>
              <a:gd name="connsiteX1" fmla="*/ 131826 w 319278"/>
              <a:gd name="connsiteY1" fmla="*/ 70104 h 154686"/>
              <a:gd name="connsiteX2" fmla="*/ 319278 w 319278"/>
              <a:gd name="connsiteY2" fmla="*/ 61722 h 154686"/>
              <a:gd name="connsiteX3" fmla="*/ 290321 w 319278"/>
              <a:gd name="connsiteY3" fmla="*/ 0 h 154686"/>
              <a:gd name="connsiteX4" fmla="*/ 136397 w 319278"/>
              <a:gd name="connsiteY4" fmla="*/ 32766 h 154686"/>
              <a:gd name="connsiteX5" fmla="*/ 0 w 319278"/>
              <a:gd name="connsiteY5" fmla="*/ 105918 h 154686"/>
              <a:gd name="connsiteX6" fmla="*/ 18288 w 319278"/>
              <a:gd name="connsiteY6" fmla="*/ 154686 h 15468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19278" h="154686">
                <a:moveTo>
                  <a:pt x="18288" y="154686"/>
                </a:moveTo>
                <a:lnTo>
                  <a:pt x="131826" y="70104"/>
                </a:lnTo>
                <a:lnTo>
                  <a:pt x="319278" y="61722"/>
                </a:lnTo>
                <a:lnTo>
                  <a:pt x="290321" y="0"/>
                </a:lnTo>
                <a:lnTo>
                  <a:pt x="136397" y="32766"/>
                </a:lnTo>
                <a:lnTo>
                  <a:pt x="0" y="105918"/>
                </a:lnTo>
                <a:lnTo>
                  <a:pt x="18288" y="154686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7891399" y="371729"/>
            <a:ext cx="329946" cy="147828"/>
          </a:xfrm>
          <a:custGeom>
            <a:avLst/>
            <a:gdLst>
              <a:gd name="connsiteX0" fmla="*/ 22097 w 329946"/>
              <a:gd name="connsiteY0" fmla="*/ 147828 h 147828"/>
              <a:gd name="connsiteX1" fmla="*/ 125730 w 329946"/>
              <a:gd name="connsiteY1" fmla="*/ 67818 h 147828"/>
              <a:gd name="connsiteX2" fmla="*/ 329945 w 329946"/>
              <a:gd name="connsiteY2" fmla="*/ 54863 h 147828"/>
              <a:gd name="connsiteX3" fmla="*/ 302514 w 329946"/>
              <a:gd name="connsiteY3" fmla="*/ 0 h 147828"/>
              <a:gd name="connsiteX4" fmla="*/ 121157 w 329946"/>
              <a:gd name="connsiteY4" fmla="*/ 25145 h 147828"/>
              <a:gd name="connsiteX5" fmla="*/ 0 w 329946"/>
              <a:gd name="connsiteY5" fmla="*/ 103632 h 147828"/>
              <a:gd name="connsiteX6" fmla="*/ 22097 w 329946"/>
              <a:gd name="connsiteY6" fmla="*/ 147828 h 1478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9946" h="147828">
                <a:moveTo>
                  <a:pt x="22097" y="147828"/>
                </a:moveTo>
                <a:lnTo>
                  <a:pt x="125730" y="67818"/>
                </a:lnTo>
                <a:lnTo>
                  <a:pt x="329945" y="54863"/>
                </a:lnTo>
                <a:lnTo>
                  <a:pt x="302514" y="0"/>
                </a:lnTo>
                <a:lnTo>
                  <a:pt x="121157" y="25145"/>
                </a:lnTo>
                <a:lnTo>
                  <a:pt x="0" y="103632"/>
                </a:lnTo>
                <a:lnTo>
                  <a:pt x="22097" y="14782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7839582" y="253619"/>
            <a:ext cx="325373" cy="150875"/>
          </a:xfrm>
          <a:custGeom>
            <a:avLst/>
            <a:gdLst>
              <a:gd name="connsiteX0" fmla="*/ 29718 w 325373"/>
              <a:gd name="connsiteY0" fmla="*/ 150875 h 150875"/>
              <a:gd name="connsiteX1" fmla="*/ 114300 w 325373"/>
              <a:gd name="connsiteY1" fmla="*/ 78486 h 150875"/>
              <a:gd name="connsiteX2" fmla="*/ 325374 w 325373"/>
              <a:gd name="connsiteY2" fmla="*/ 40386 h 150875"/>
              <a:gd name="connsiteX3" fmla="*/ 300228 w 325373"/>
              <a:gd name="connsiteY3" fmla="*/ 0 h 150875"/>
              <a:gd name="connsiteX4" fmla="*/ 87630 w 325373"/>
              <a:gd name="connsiteY4" fmla="*/ 41147 h 150875"/>
              <a:gd name="connsiteX5" fmla="*/ 0 w 325373"/>
              <a:gd name="connsiteY5" fmla="*/ 107441 h 150875"/>
              <a:gd name="connsiteX6" fmla="*/ 29718 w 325373"/>
              <a:gd name="connsiteY6" fmla="*/ 150875 h 1508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5373" h="150875">
                <a:moveTo>
                  <a:pt x="29718" y="150875"/>
                </a:moveTo>
                <a:lnTo>
                  <a:pt x="114300" y="78486"/>
                </a:lnTo>
                <a:lnTo>
                  <a:pt x="325374" y="40386"/>
                </a:lnTo>
                <a:lnTo>
                  <a:pt x="300228" y="0"/>
                </a:lnTo>
                <a:lnTo>
                  <a:pt x="87630" y="41147"/>
                </a:lnTo>
                <a:lnTo>
                  <a:pt x="0" y="107441"/>
                </a:lnTo>
                <a:lnTo>
                  <a:pt x="29718" y="15087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7713865" y="124079"/>
            <a:ext cx="102108" cy="167640"/>
          </a:xfrm>
          <a:custGeom>
            <a:avLst/>
            <a:gdLst>
              <a:gd name="connsiteX0" fmla="*/ 35052 w 102108"/>
              <a:gd name="connsiteY0" fmla="*/ 0 h 167640"/>
              <a:gd name="connsiteX1" fmla="*/ 102108 w 102108"/>
              <a:gd name="connsiteY1" fmla="*/ 152399 h 167640"/>
              <a:gd name="connsiteX2" fmla="*/ 67056 w 102108"/>
              <a:gd name="connsiteY2" fmla="*/ 167640 h 167640"/>
              <a:gd name="connsiteX3" fmla="*/ 0 w 102108"/>
              <a:gd name="connsiteY3" fmla="*/ 15239 h 167640"/>
              <a:gd name="connsiteX4" fmla="*/ 35052 w 102108"/>
              <a:gd name="connsiteY4" fmla="*/ 0 h 1676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2108" h="167640">
                <a:moveTo>
                  <a:pt x="35052" y="0"/>
                </a:moveTo>
                <a:lnTo>
                  <a:pt x="102108" y="152399"/>
                </a:lnTo>
                <a:lnTo>
                  <a:pt x="67056" y="167640"/>
                </a:lnTo>
                <a:lnTo>
                  <a:pt x="0" y="15239"/>
                </a:lnTo>
                <a:lnTo>
                  <a:pt x="3505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68700" y="292100"/>
            <a:ext cx="2082800" cy="584200"/>
          </a:xfrm>
          <a:prstGeom prst="rect">
            <a:avLst/>
          </a:prstGeom>
          <a:noFill/>
        </p:spPr>
      </p:pic>
      <p:pic>
        <p:nvPicPr>
          <p:cNvPr id="4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95300" y="1943100"/>
            <a:ext cx="4978400" cy="6096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8026400" y="6273800"/>
            <a:ext cx="482600" cy="24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/>
            </a:pPr>
            <a:r>
              <a:rPr lang="en-US" altLang="zh-CN" sz="13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18/58</a:t>
            </a:r>
          </a:p>
        </p:txBody>
      </p:sp>
      <p:sp>
        <p:nvSpPr>
          <p:cNvPr id="42" name="TextBox 1"/>
          <p:cNvSpPr txBox="1"/>
          <p:nvPr/>
        </p:nvSpPr>
        <p:spPr>
          <a:xfrm>
            <a:off x="469900" y="419100"/>
            <a:ext cx="5174493" cy="632993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200"/>
              </a:lnSpc>
              <a:tabLst>
                <a:tab pos="1841500" algn="l"/>
                <a:tab pos="3086100" algn="l"/>
              </a:tabLst>
            </a:pPr>
            <a:r>
              <a:rPr lang="en-US" altLang="zh-CN" dirty="0"/>
              <a:t>		</a:t>
            </a:r>
            <a:r>
              <a:rPr lang="en-US" altLang="zh-CN" sz="4002" b="1" dirty="0">
                <a:solidFill>
                  <a:srgbClr val="3D00EA"/>
                </a:solidFill>
                <a:latin typeface="å¾®è½¯éé»" pitchFamily="18" charset="0"/>
                <a:cs typeface="å¾®è½¯éé»" pitchFamily="18" charset="0"/>
              </a:rPr>
              <a:t>内容摘要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6400"/>
              </a:lnSpc>
              <a:tabLst>
                <a:tab pos="1841500" algn="l"/>
                <a:tab pos="3086100" algn="l"/>
              </a:tabLst>
            </a:pPr>
            <a:r>
              <a:rPr lang="en-US" altLang="zh-CN" sz="40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40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40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软件复用及软件构件</a:t>
            </a:r>
          </a:p>
          <a:p>
            <a:pPr>
              <a:lnSpc>
                <a:spcPts val="5700"/>
              </a:lnSpc>
              <a:tabLst>
                <a:tab pos="1841500" algn="l"/>
                <a:tab pos="3086100" algn="l"/>
              </a:tabLst>
            </a:pPr>
            <a:r>
              <a:rPr lang="en-US" altLang="zh-CN" sz="4002" dirty="0">
                <a:solidFill>
                  <a:srgbClr val="FF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40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4002" b="1" u="sng" dirty="0">
                <a:solidFill>
                  <a:srgbClr val="FF0000"/>
                </a:solidFill>
                <a:latin typeface="å¾®è½¯éé»" pitchFamily="18" charset="0"/>
                <a:cs typeface="å¾®è½¯éé»" pitchFamily="18" charset="0"/>
              </a:rPr>
              <a:t>基于构件的软件开发</a:t>
            </a:r>
          </a:p>
          <a:p>
            <a:pPr>
              <a:lnSpc>
                <a:spcPts val="5700"/>
              </a:lnSpc>
              <a:tabLst>
                <a:tab pos="1841500" algn="l"/>
                <a:tab pos="3086100" algn="l"/>
              </a:tabLst>
            </a:pPr>
            <a:r>
              <a:rPr lang="en-US" altLang="zh-CN" sz="40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40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40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构件组装技术</a:t>
            </a:r>
          </a:p>
          <a:p>
            <a:pPr>
              <a:lnSpc>
                <a:spcPts val="5700"/>
              </a:lnSpc>
              <a:tabLst>
                <a:tab pos="1841500" algn="l"/>
                <a:tab pos="3086100" algn="l"/>
              </a:tabLst>
            </a:pPr>
            <a:r>
              <a:rPr lang="en-US" altLang="zh-CN" sz="40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40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40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软件构件模型</a:t>
            </a:r>
          </a:p>
          <a:p>
            <a:pPr>
              <a:lnSpc>
                <a:spcPts val="5700"/>
              </a:lnSpc>
              <a:tabLst>
                <a:tab pos="1841500" algn="l"/>
                <a:tab pos="3086100" algn="l"/>
              </a:tabLst>
            </a:pPr>
            <a:r>
              <a:rPr lang="en-US" altLang="zh-CN" sz="40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40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40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软件构件库</a:t>
            </a:r>
          </a:p>
          <a:p>
            <a:pPr>
              <a:lnSpc>
                <a:spcPts val="5700"/>
              </a:lnSpc>
              <a:tabLst>
                <a:tab pos="1841500" algn="l"/>
                <a:tab pos="3086100" algn="l"/>
              </a:tabLst>
            </a:pPr>
            <a:r>
              <a:rPr lang="en-US" altLang="zh-CN" sz="40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40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40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复用管理与复用实施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900"/>
              </a:lnSpc>
              <a:tabLst>
                <a:tab pos="1841500" algn="l"/>
                <a:tab pos="3086100" algn="l"/>
              </a:tabLst>
            </a:pPr>
            <a:r>
              <a:rPr lang="en-US" altLang="zh-CN" dirty="0"/>
              <a:t>	</a:t>
            </a:r>
            <a:r>
              <a:rPr lang="zh-CN" altLang="en-US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计算机学院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研究生课程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高级软件工程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19199" y="68453"/>
            <a:ext cx="1137666" cy="2030730"/>
          </a:xfrm>
          <a:custGeom>
            <a:avLst/>
            <a:gdLst>
              <a:gd name="connsiteX0" fmla="*/ 355092 w 1137666"/>
              <a:gd name="connsiteY0" fmla="*/ 12954 h 2030730"/>
              <a:gd name="connsiteX1" fmla="*/ 114300 w 1137666"/>
              <a:gd name="connsiteY1" fmla="*/ 0 h 2030730"/>
              <a:gd name="connsiteX2" fmla="*/ 0 w 1137666"/>
              <a:gd name="connsiteY2" fmla="*/ 76200 h 2030730"/>
              <a:gd name="connsiteX3" fmla="*/ 752856 w 1137666"/>
              <a:gd name="connsiteY3" fmla="*/ 1716024 h 2030730"/>
              <a:gd name="connsiteX4" fmla="*/ 940308 w 1137666"/>
              <a:gd name="connsiteY4" fmla="*/ 1858518 h 2030730"/>
              <a:gd name="connsiteX5" fmla="*/ 1095756 w 1137666"/>
              <a:gd name="connsiteY5" fmla="*/ 2030730 h 2030730"/>
              <a:gd name="connsiteX6" fmla="*/ 1137666 w 1137666"/>
              <a:gd name="connsiteY6" fmla="*/ 2026920 h 2030730"/>
              <a:gd name="connsiteX7" fmla="*/ 1078230 w 1137666"/>
              <a:gd name="connsiteY7" fmla="*/ 1796034 h 2030730"/>
              <a:gd name="connsiteX8" fmla="*/ 1092708 w 1137666"/>
              <a:gd name="connsiteY8" fmla="*/ 1657350 h 2030730"/>
              <a:gd name="connsiteX9" fmla="*/ 355092 w 1137666"/>
              <a:gd name="connsiteY9" fmla="*/ 12954 h 20307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7666" h="2030730">
                <a:moveTo>
                  <a:pt x="355092" y="12954"/>
                </a:moveTo>
                <a:lnTo>
                  <a:pt x="114300" y="0"/>
                </a:lnTo>
                <a:lnTo>
                  <a:pt x="0" y="76200"/>
                </a:lnTo>
                <a:lnTo>
                  <a:pt x="752856" y="1716024"/>
                </a:lnTo>
                <a:lnTo>
                  <a:pt x="940308" y="1858518"/>
                </a:lnTo>
                <a:lnTo>
                  <a:pt x="1095756" y="2030730"/>
                </a:lnTo>
                <a:lnTo>
                  <a:pt x="1137666" y="2026920"/>
                </a:lnTo>
                <a:lnTo>
                  <a:pt x="1078230" y="1796034"/>
                </a:lnTo>
                <a:lnTo>
                  <a:pt x="1092708" y="1657350"/>
                </a:lnTo>
                <a:lnTo>
                  <a:pt x="355092" y="12954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814437" y="110363"/>
            <a:ext cx="1130046" cy="2042922"/>
          </a:xfrm>
          <a:custGeom>
            <a:avLst/>
            <a:gdLst>
              <a:gd name="connsiteX0" fmla="*/ 0 w 1130046"/>
              <a:gd name="connsiteY0" fmla="*/ 61722 h 2042922"/>
              <a:gd name="connsiteX1" fmla="*/ 757428 w 1130046"/>
              <a:gd name="connsiteY1" fmla="*/ 1720596 h 2042922"/>
              <a:gd name="connsiteX2" fmla="*/ 923543 w 1130046"/>
              <a:gd name="connsiteY2" fmla="*/ 1845564 h 2042922"/>
              <a:gd name="connsiteX3" fmla="*/ 1086612 w 1130046"/>
              <a:gd name="connsiteY3" fmla="*/ 2035301 h 2042922"/>
              <a:gd name="connsiteX4" fmla="*/ 1130045 w 1130046"/>
              <a:gd name="connsiteY4" fmla="*/ 2042922 h 2042922"/>
              <a:gd name="connsiteX5" fmla="*/ 1061466 w 1130046"/>
              <a:gd name="connsiteY5" fmla="*/ 1804416 h 2042922"/>
              <a:gd name="connsiteX6" fmla="*/ 1084326 w 1130046"/>
              <a:gd name="connsiteY6" fmla="*/ 1650492 h 2042922"/>
              <a:gd name="connsiteX7" fmla="*/ 342900 w 1130046"/>
              <a:gd name="connsiteY7" fmla="*/ 10668 h 2042922"/>
              <a:gd name="connsiteX8" fmla="*/ 115061 w 1130046"/>
              <a:gd name="connsiteY8" fmla="*/ 0 h 2042922"/>
              <a:gd name="connsiteX9" fmla="*/ 0 w 1130046"/>
              <a:gd name="connsiteY9" fmla="*/ 61722 h 2042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0046" h="2042922">
                <a:moveTo>
                  <a:pt x="0" y="61722"/>
                </a:moveTo>
                <a:lnTo>
                  <a:pt x="757428" y="1720596"/>
                </a:lnTo>
                <a:lnTo>
                  <a:pt x="923543" y="1845564"/>
                </a:lnTo>
                <a:lnTo>
                  <a:pt x="1086612" y="2035301"/>
                </a:lnTo>
                <a:lnTo>
                  <a:pt x="1130045" y="2042922"/>
                </a:lnTo>
                <a:lnTo>
                  <a:pt x="1061466" y="1804416"/>
                </a:lnTo>
                <a:lnTo>
                  <a:pt x="1084326" y="1650492"/>
                </a:lnTo>
                <a:lnTo>
                  <a:pt x="342900" y="10668"/>
                </a:lnTo>
                <a:lnTo>
                  <a:pt x="115061" y="0"/>
                </a:lnTo>
                <a:lnTo>
                  <a:pt x="0" y="61722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7867027" y="229996"/>
            <a:ext cx="972312" cy="1530096"/>
          </a:xfrm>
          <a:custGeom>
            <a:avLst/>
            <a:gdLst>
              <a:gd name="connsiteX0" fmla="*/ 662940 w 972312"/>
              <a:gd name="connsiteY0" fmla="*/ 1530096 h 1530096"/>
              <a:gd name="connsiteX1" fmla="*/ 797814 w 972312"/>
              <a:gd name="connsiteY1" fmla="*/ 1415034 h 1530096"/>
              <a:gd name="connsiteX2" fmla="*/ 972312 w 972312"/>
              <a:gd name="connsiteY2" fmla="*/ 1394460 h 1530096"/>
              <a:gd name="connsiteX3" fmla="*/ 340614 w 972312"/>
              <a:gd name="connsiteY3" fmla="*/ 0 h 1530096"/>
              <a:gd name="connsiteX4" fmla="*/ 89916 w 972312"/>
              <a:gd name="connsiteY4" fmla="*/ 32766 h 1530096"/>
              <a:gd name="connsiteX5" fmla="*/ 0 w 972312"/>
              <a:gd name="connsiteY5" fmla="*/ 75438 h 1530096"/>
              <a:gd name="connsiteX6" fmla="*/ 662940 w 972312"/>
              <a:gd name="connsiteY6" fmla="*/ 1530096 h 15300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972312" h="1530096">
                <a:moveTo>
                  <a:pt x="662940" y="1530096"/>
                </a:moveTo>
                <a:lnTo>
                  <a:pt x="797814" y="1415034"/>
                </a:lnTo>
                <a:lnTo>
                  <a:pt x="972312" y="1394460"/>
                </a:lnTo>
                <a:lnTo>
                  <a:pt x="340614" y="0"/>
                </a:lnTo>
                <a:lnTo>
                  <a:pt x="89916" y="32766"/>
                </a:lnTo>
                <a:lnTo>
                  <a:pt x="0" y="75438"/>
                </a:lnTo>
                <a:lnTo>
                  <a:pt x="662940" y="1530096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38239" y="5563235"/>
            <a:ext cx="1728978" cy="1030224"/>
          </a:xfrm>
          <a:custGeom>
            <a:avLst/>
            <a:gdLst>
              <a:gd name="connsiteX0" fmla="*/ 1260348 w 1728978"/>
              <a:gd name="connsiteY0" fmla="*/ 999744 h 1030224"/>
              <a:gd name="connsiteX1" fmla="*/ 1127760 w 1728978"/>
              <a:gd name="connsiteY1" fmla="*/ 877823 h 1030224"/>
              <a:gd name="connsiteX2" fmla="*/ 1057656 w 1728978"/>
              <a:gd name="connsiteY2" fmla="*/ 377951 h 1030224"/>
              <a:gd name="connsiteX3" fmla="*/ 1699260 w 1728978"/>
              <a:gd name="connsiteY3" fmla="*/ 261365 h 1030224"/>
              <a:gd name="connsiteX4" fmla="*/ 1728978 w 1728978"/>
              <a:gd name="connsiteY4" fmla="*/ 160781 h 1030224"/>
              <a:gd name="connsiteX5" fmla="*/ 1667256 w 1728978"/>
              <a:gd name="connsiteY5" fmla="*/ 79247 h 1030224"/>
              <a:gd name="connsiteX6" fmla="*/ 1013459 w 1728978"/>
              <a:gd name="connsiteY6" fmla="*/ 166877 h 1030224"/>
              <a:gd name="connsiteX7" fmla="*/ 968501 w 1728978"/>
              <a:gd name="connsiteY7" fmla="*/ 25145 h 1030224"/>
              <a:gd name="connsiteX8" fmla="*/ 861822 w 1728978"/>
              <a:gd name="connsiteY8" fmla="*/ 0 h 1030224"/>
              <a:gd name="connsiteX9" fmla="*/ 761238 w 1728978"/>
              <a:gd name="connsiteY9" fmla="*/ 22097 h 1030224"/>
              <a:gd name="connsiteX10" fmla="*/ 705612 w 1728978"/>
              <a:gd name="connsiteY10" fmla="*/ 83819 h 1030224"/>
              <a:gd name="connsiteX11" fmla="*/ 744474 w 1728978"/>
              <a:gd name="connsiteY11" fmla="*/ 225551 h 1030224"/>
              <a:gd name="connsiteX12" fmla="*/ 524256 w 1728978"/>
              <a:gd name="connsiteY12" fmla="*/ 349757 h 1030224"/>
              <a:gd name="connsiteX13" fmla="*/ 781050 w 1728978"/>
              <a:gd name="connsiteY13" fmla="*/ 374903 h 1030224"/>
              <a:gd name="connsiteX14" fmla="*/ 883158 w 1728978"/>
              <a:gd name="connsiteY14" fmla="*/ 705612 h 1030224"/>
              <a:gd name="connsiteX15" fmla="*/ 112014 w 1728978"/>
              <a:gd name="connsiteY15" fmla="*/ 371856 h 1030224"/>
              <a:gd name="connsiteX16" fmla="*/ 36576 w 1728978"/>
              <a:gd name="connsiteY16" fmla="*/ 403859 h 1030224"/>
              <a:gd name="connsiteX17" fmla="*/ 0 w 1728978"/>
              <a:gd name="connsiteY17" fmla="*/ 504444 h 1030224"/>
              <a:gd name="connsiteX18" fmla="*/ 44196 w 1728978"/>
              <a:gd name="connsiteY18" fmla="*/ 617981 h 1030224"/>
              <a:gd name="connsiteX19" fmla="*/ 904494 w 1728978"/>
              <a:gd name="connsiteY19" fmla="*/ 1021841 h 1030224"/>
              <a:gd name="connsiteX20" fmla="*/ 1094994 w 1728978"/>
              <a:gd name="connsiteY20" fmla="*/ 996696 h 1030224"/>
              <a:gd name="connsiteX21" fmla="*/ 1247394 w 1728978"/>
              <a:gd name="connsiteY21" fmla="*/ 1030223 h 1030224"/>
              <a:gd name="connsiteX22" fmla="*/ 1260348 w 1728978"/>
              <a:gd name="connsiteY22" fmla="*/ 999744 h 10302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</a:cxnLst>
            <a:rect l="l" t="t" r="r" b="b"/>
            <a:pathLst>
              <a:path w="1728978" h="1030224">
                <a:moveTo>
                  <a:pt x="1260348" y="999744"/>
                </a:moveTo>
                <a:lnTo>
                  <a:pt x="1127760" y="877823"/>
                </a:lnTo>
                <a:lnTo>
                  <a:pt x="1057656" y="377951"/>
                </a:lnTo>
                <a:lnTo>
                  <a:pt x="1699260" y="261365"/>
                </a:lnTo>
                <a:lnTo>
                  <a:pt x="1728978" y="160781"/>
                </a:lnTo>
                <a:lnTo>
                  <a:pt x="1667256" y="79247"/>
                </a:lnTo>
                <a:lnTo>
                  <a:pt x="1013459" y="166877"/>
                </a:lnTo>
                <a:lnTo>
                  <a:pt x="968501" y="25145"/>
                </a:lnTo>
                <a:lnTo>
                  <a:pt x="861822" y="0"/>
                </a:lnTo>
                <a:lnTo>
                  <a:pt x="761238" y="22097"/>
                </a:lnTo>
                <a:lnTo>
                  <a:pt x="705612" y="83819"/>
                </a:lnTo>
                <a:lnTo>
                  <a:pt x="744474" y="225551"/>
                </a:lnTo>
                <a:lnTo>
                  <a:pt x="524256" y="349757"/>
                </a:lnTo>
                <a:lnTo>
                  <a:pt x="781050" y="374903"/>
                </a:lnTo>
                <a:lnTo>
                  <a:pt x="883158" y="705612"/>
                </a:lnTo>
                <a:lnTo>
                  <a:pt x="112014" y="371856"/>
                </a:lnTo>
                <a:lnTo>
                  <a:pt x="36576" y="403859"/>
                </a:lnTo>
                <a:lnTo>
                  <a:pt x="0" y="504444"/>
                </a:lnTo>
                <a:lnTo>
                  <a:pt x="44196" y="617981"/>
                </a:lnTo>
                <a:lnTo>
                  <a:pt x="904494" y="1021841"/>
                </a:lnTo>
                <a:lnTo>
                  <a:pt x="1094994" y="996696"/>
                </a:lnTo>
                <a:lnTo>
                  <a:pt x="1247394" y="1030223"/>
                </a:lnTo>
                <a:lnTo>
                  <a:pt x="1260348" y="999744"/>
                </a:lnTo>
              </a:path>
            </a:pathLst>
          </a:custGeom>
          <a:solidFill>
            <a:srgbClr val="F9F9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1623199" y="5685155"/>
            <a:ext cx="112776" cy="204978"/>
          </a:xfrm>
          <a:custGeom>
            <a:avLst/>
            <a:gdLst>
              <a:gd name="connsiteX0" fmla="*/ 0 w 112776"/>
              <a:gd name="connsiteY0" fmla="*/ 5334 h 204978"/>
              <a:gd name="connsiteX1" fmla="*/ 94488 w 112776"/>
              <a:gd name="connsiteY1" fmla="*/ 0 h 204978"/>
              <a:gd name="connsiteX2" fmla="*/ 112776 w 112776"/>
              <a:gd name="connsiteY2" fmla="*/ 185165 h 204978"/>
              <a:gd name="connsiteX3" fmla="*/ 6095 w 112776"/>
              <a:gd name="connsiteY3" fmla="*/ 204977 h 204978"/>
              <a:gd name="connsiteX4" fmla="*/ 0 w 112776"/>
              <a:gd name="connsiteY4" fmla="*/ 5334 h 20497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2776" h="204978">
                <a:moveTo>
                  <a:pt x="0" y="5334"/>
                </a:moveTo>
                <a:lnTo>
                  <a:pt x="94488" y="0"/>
                </a:lnTo>
                <a:lnTo>
                  <a:pt x="112776" y="185165"/>
                </a:lnTo>
                <a:lnTo>
                  <a:pt x="6095" y="204977"/>
                </a:lnTo>
                <a:lnTo>
                  <a:pt x="0" y="5334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32143" y="5989955"/>
            <a:ext cx="1257300" cy="650747"/>
          </a:xfrm>
          <a:custGeom>
            <a:avLst/>
            <a:gdLst>
              <a:gd name="connsiteX0" fmla="*/ 108966 w 1257300"/>
              <a:gd name="connsiteY0" fmla="*/ 0 h 650747"/>
              <a:gd name="connsiteX1" fmla="*/ 1055370 w 1257300"/>
              <a:gd name="connsiteY1" fmla="*/ 411479 h 650747"/>
              <a:gd name="connsiteX2" fmla="*/ 1132332 w 1257300"/>
              <a:gd name="connsiteY2" fmla="*/ 505967 h 650747"/>
              <a:gd name="connsiteX3" fmla="*/ 1257300 w 1257300"/>
              <a:gd name="connsiteY3" fmla="*/ 627887 h 650747"/>
              <a:gd name="connsiteX4" fmla="*/ 1240536 w 1257300"/>
              <a:gd name="connsiteY4" fmla="*/ 650748 h 650747"/>
              <a:gd name="connsiteX5" fmla="*/ 1070610 w 1257300"/>
              <a:gd name="connsiteY5" fmla="*/ 624077 h 650747"/>
              <a:gd name="connsiteX6" fmla="*/ 907542 w 1257300"/>
              <a:gd name="connsiteY6" fmla="*/ 643127 h 650747"/>
              <a:gd name="connsiteX7" fmla="*/ 33528 w 1257300"/>
              <a:gd name="connsiteY7" fmla="*/ 236220 h 650747"/>
              <a:gd name="connsiteX8" fmla="*/ 0 w 1257300"/>
              <a:gd name="connsiteY8" fmla="*/ 118871 h 650747"/>
              <a:gd name="connsiteX9" fmla="*/ 36576 w 1257300"/>
              <a:gd name="connsiteY9" fmla="*/ 25146 h 650747"/>
              <a:gd name="connsiteX10" fmla="*/ 108966 w 1257300"/>
              <a:gd name="connsiteY10" fmla="*/ 0 h 6507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1257300" h="650747">
                <a:moveTo>
                  <a:pt x="108966" y="0"/>
                </a:moveTo>
                <a:lnTo>
                  <a:pt x="1055370" y="411479"/>
                </a:lnTo>
                <a:lnTo>
                  <a:pt x="1132332" y="505967"/>
                </a:lnTo>
                <a:lnTo>
                  <a:pt x="1257300" y="627887"/>
                </a:lnTo>
                <a:lnTo>
                  <a:pt x="1240536" y="650748"/>
                </a:lnTo>
                <a:lnTo>
                  <a:pt x="1070610" y="624077"/>
                </a:lnTo>
                <a:lnTo>
                  <a:pt x="907542" y="643127"/>
                </a:lnTo>
                <a:lnTo>
                  <a:pt x="33528" y="236220"/>
                </a:lnTo>
                <a:lnTo>
                  <a:pt x="0" y="118871"/>
                </a:lnTo>
                <a:lnTo>
                  <a:pt x="36576" y="25146"/>
                </a:lnTo>
                <a:lnTo>
                  <a:pt x="108966" y="0"/>
                </a:ln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05117" y="6044057"/>
            <a:ext cx="833628" cy="593598"/>
          </a:xfrm>
          <a:custGeom>
            <a:avLst/>
            <a:gdLst>
              <a:gd name="connsiteX0" fmla="*/ 0 w 833628"/>
              <a:gd name="connsiteY0" fmla="*/ 258317 h 593598"/>
              <a:gd name="connsiteX1" fmla="*/ 733044 w 833628"/>
              <a:gd name="connsiteY1" fmla="*/ 593598 h 593598"/>
              <a:gd name="connsiteX2" fmla="*/ 745998 w 833628"/>
              <a:gd name="connsiteY2" fmla="*/ 424433 h 593598"/>
              <a:gd name="connsiteX3" fmla="*/ 833628 w 833628"/>
              <a:gd name="connsiteY3" fmla="*/ 335279 h 593598"/>
              <a:gd name="connsiteX4" fmla="*/ 62484 w 833628"/>
              <a:gd name="connsiteY4" fmla="*/ 0 h 593598"/>
              <a:gd name="connsiteX5" fmla="*/ 0 w 833628"/>
              <a:gd name="connsiteY5" fmla="*/ 100583 h 593598"/>
              <a:gd name="connsiteX6" fmla="*/ 0 w 833628"/>
              <a:gd name="connsiteY6" fmla="*/ 258317 h 5935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833628" h="593598">
                <a:moveTo>
                  <a:pt x="0" y="258317"/>
                </a:moveTo>
                <a:lnTo>
                  <a:pt x="733044" y="593598"/>
                </a:lnTo>
                <a:lnTo>
                  <a:pt x="745998" y="424433"/>
                </a:lnTo>
                <a:lnTo>
                  <a:pt x="833628" y="335279"/>
                </a:lnTo>
                <a:lnTo>
                  <a:pt x="62484" y="0"/>
                </a:lnTo>
                <a:lnTo>
                  <a:pt x="0" y="100583"/>
                </a:lnTo>
                <a:lnTo>
                  <a:pt x="0" y="258317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770521" y="5605907"/>
            <a:ext cx="214122" cy="192023"/>
          </a:xfrm>
          <a:custGeom>
            <a:avLst/>
            <a:gdLst>
              <a:gd name="connsiteX0" fmla="*/ 0 w 214122"/>
              <a:gd name="connsiteY0" fmla="*/ 22097 h 192023"/>
              <a:gd name="connsiteX1" fmla="*/ 125730 w 214122"/>
              <a:gd name="connsiteY1" fmla="*/ 0 h 192023"/>
              <a:gd name="connsiteX2" fmla="*/ 197358 w 214122"/>
              <a:gd name="connsiteY2" fmla="*/ 28194 h 192023"/>
              <a:gd name="connsiteX3" fmla="*/ 214122 w 214122"/>
              <a:gd name="connsiteY3" fmla="*/ 110489 h 192023"/>
              <a:gd name="connsiteX4" fmla="*/ 128777 w 214122"/>
              <a:gd name="connsiteY4" fmla="*/ 116585 h 192023"/>
              <a:gd name="connsiteX5" fmla="*/ 25145 w 214122"/>
              <a:gd name="connsiteY5" fmla="*/ 192023 h 192023"/>
              <a:gd name="connsiteX6" fmla="*/ 0 w 214122"/>
              <a:gd name="connsiteY6" fmla="*/ 22097 h 1920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214122" h="192023">
                <a:moveTo>
                  <a:pt x="0" y="22097"/>
                </a:moveTo>
                <a:lnTo>
                  <a:pt x="125730" y="0"/>
                </a:lnTo>
                <a:lnTo>
                  <a:pt x="197358" y="28194"/>
                </a:lnTo>
                <a:lnTo>
                  <a:pt x="214122" y="110489"/>
                </a:lnTo>
                <a:lnTo>
                  <a:pt x="128777" y="116585"/>
                </a:lnTo>
                <a:lnTo>
                  <a:pt x="25145" y="192023"/>
                </a:lnTo>
                <a:lnTo>
                  <a:pt x="0" y="22097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1018171" y="6607175"/>
            <a:ext cx="120396" cy="178307"/>
          </a:xfrm>
          <a:custGeom>
            <a:avLst/>
            <a:gdLst>
              <a:gd name="connsiteX0" fmla="*/ 120396 w 120396"/>
              <a:gd name="connsiteY0" fmla="*/ 3809 h 178307"/>
              <a:gd name="connsiteX1" fmla="*/ 120396 w 120396"/>
              <a:gd name="connsiteY1" fmla="*/ 178307 h 178307"/>
              <a:gd name="connsiteX2" fmla="*/ 0 w 120396"/>
              <a:gd name="connsiteY2" fmla="*/ 6857 h 178307"/>
              <a:gd name="connsiteX3" fmla="*/ 57150 w 120396"/>
              <a:gd name="connsiteY3" fmla="*/ 0 h 178307"/>
              <a:gd name="connsiteX4" fmla="*/ 120396 w 120396"/>
              <a:gd name="connsiteY4" fmla="*/ 3809 h 1783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6" h="178307">
                <a:moveTo>
                  <a:pt x="120396" y="3809"/>
                </a:moveTo>
                <a:lnTo>
                  <a:pt x="120396" y="178307"/>
                </a:lnTo>
                <a:lnTo>
                  <a:pt x="0" y="6857"/>
                </a:lnTo>
                <a:lnTo>
                  <a:pt x="57150" y="0"/>
                </a:lnTo>
                <a:lnTo>
                  <a:pt x="120396" y="3809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800239" y="5724779"/>
            <a:ext cx="307086" cy="608076"/>
          </a:xfrm>
          <a:custGeom>
            <a:avLst/>
            <a:gdLst>
              <a:gd name="connsiteX0" fmla="*/ 0 w 307086"/>
              <a:gd name="connsiteY0" fmla="*/ 64008 h 608076"/>
              <a:gd name="connsiteX1" fmla="*/ 69341 w 307086"/>
              <a:gd name="connsiteY1" fmla="*/ 0 h 608076"/>
              <a:gd name="connsiteX2" fmla="*/ 184403 w 307086"/>
              <a:gd name="connsiteY2" fmla="*/ 4572 h 608076"/>
              <a:gd name="connsiteX3" fmla="*/ 307086 w 307086"/>
              <a:gd name="connsiteY3" fmla="*/ 608076 h 608076"/>
              <a:gd name="connsiteX4" fmla="*/ 221741 w 307086"/>
              <a:gd name="connsiteY4" fmla="*/ 573023 h 608076"/>
              <a:gd name="connsiteX5" fmla="*/ 121158 w 307086"/>
              <a:gd name="connsiteY5" fmla="*/ 538734 h 608076"/>
              <a:gd name="connsiteX6" fmla="*/ 0 w 307086"/>
              <a:gd name="connsiteY6" fmla="*/ 64008 h 6080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7086" h="608076">
                <a:moveTo>
                  <a:pt x="0" y="64008"/>
                </a:moveTo>
                <a:lnTo>
                  <a:pt x="69341" y="0"/>
                </a:lnTo>
                <a:lnTo>
                  <a:pt x="184403" y="4572"/>
                </a:lnTo>
                <a:lnTo>
                  <a:pt x="307086" y="608076"/>
                </a:lnTo>
                <a:lnTo>
                  <a:pt x="221741" y="573023"/>
                </a:lnTo>
                <a:lnTo>
                  <a:pt x="121158" y="538734"/>
                </a:lnTo>
                <a:lnTo>
                  <a:pt x="0" y="64008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1060843" y="5698109"/>
            <a:ext cx="577596" cy="275843"/>
          </a:xfrm>
          <a:custGeom>
            <a:avLst/>
            <a:gdLst>
              <a:gd name="connsiteX0" fmla="*/ 549402 w 577596"/>
              <a:gd name="connsiteY0" fmla="*/ 0 h 275843"/>
              <a:gd name="connsiteX1" fmla="*/ 0 w 577596"/>
              <a:gd name="connsiteY1" fmla="*/ 83819 h 275843"/>
              <a:gd name="connsiteX2" fmla="*/ 22098 w 577596"/>
              <a:gd name="connsiteY2" fmla="*/ 275843 h 275843"/>
              <a:gd name="connsiteX3" fmla="*/ 567690 w 577596"/>
              <a:gd name="connsiteY3" fmla="*/ 188213 h 275843"/>
              <a:gd name="connsiteX4" fmla="*/ 577596 w 577596"/>
              <a:gd name="connsiteY4" fmla="*/ 33527 h 275843"/>
              <a:gd name="connsiteX5" fmla="*/ 549402 w 577596"/>
              <a:gd name="connsiteY5" fmla="*/ 0 h 2758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577596" h="275843">
                <a:moveTo>
                  <a:pt x="549402" y="0"/>
                </a:moveTo>
                <a:lnTo>
                  <a:pt x="0" y="83819"/>
                </a:lnTo>
                <a:lnTo>
                  <a:pt x="22098" y="275843"/>
                </a:lnTo>
                <a:lnTo>
                  <a:pt x="567690" y="188213"/>
                </a:lnTo>
                <a:lnTo>
                  <a:pt x="577596" y="33527"/>
                </a:lnTo>
                <a:lnTo>
                  <a:pt x="549402" y="0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551065" y="5861177"/>
            <a:ext cx="247650" cy="106679"/>
          </a:xfrm>
          <a:custGeom>
            <a:avLst/>
            <a:gdLst>
              <a:gd name="connsiteX0" fmla="*/ 216408 w 247650"/>
              <a:gd name="connsiteY0" fmla="*/ 0 h 106679"/>
              <a:gd name="connsiteX1" fmla="*/ 0 w 247650"/>
              <a:gd name="connsiteY1" fmla="*/ 61721 h 106679"/>
              <a:gd name="connsiteX2" fmla="*/ 247650 w 247650"/>
              <a:gd name="connsiteY2" fmla="*/ 106679 h 106679"/>
              <a:gd name="connsiteX3" fmla="*/ 216408 w 247650"/>
              <a:gd name="connsiteY3" fmla="*/ 0 h 106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7650" h="106679">
                <a:moveTo>
                  <a:pt x="216408" y="0"/>
                </a:moveTo>
                <a:lnTo>
                  <a:pt x="0" y="61721"/>
                </a:lnTo>
                <a:lnTo>
                  <a:pt x="247650" y="106679"/>
                </a:lnTo>
                <a:lnTo>
                  <a:pt x="216408" y="0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792619" y="5692775"/>
            <a:ext cx="249174" cy="138684"/>
          </a:xfrm>
          <a:custGeom>
            <a:avLst/>
            <a:gdLst>
              <a:gd name="connsiteX0" fmla="*/ 0 w 249174"/>
              <a:gd name="connsiteY0" fmla="*/ 84582 h 138684"/>
              <a:gd name="connsiteX1" fmla="*/ 90677 w 249174"/>
              <a:gd name="connsiteY1" fmla="*/ 8382 h 138684"/>
              <a:gd name="connsiteX2" fmla="*/ 169925 w 249174"/>
              <a:gd name="connsiteY2" fmla="*/ 0 h 138684"/>
              <a:gd name="connsiteX3" fmla="*/ 232410 w 249174"/>
              <a:gd name="connsiteY3" fmla="*/ 21335 h 138684"/>
              <a:gd name="connsiteX4" fmla="*/ 249174 w 249174"/>
              <a:gd name="connsiteY4" fmla="*/ 72390 h 138684"/>
              <a:gd name="connsiteX5" fmla="*/ 133350 w 249174"/>
              <a:gd name="connsiteY5" fmla="*/ 53340 h 138684"/>
              <a:gd name="connsiteX6" fmla="*/ 58674 w 249174"/>
              <a:gd name="connsiteY6" fmla="*/ 80010 h 138684"/>
              <a:gd name="connsiteX7" fmla="*/ 10668 w 249174"/>
              <a:gd name="connsiteY7" fmla="*/ 138684 h 138684"/>
              <a:gd name="connsiteX8" fmla="*/ 0 w 249174"/>
              <a:gd name="connsiteY8" fmla="*/ 84582 h 1386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49174" h="138684">
                <a:moveTo>
                  <a:pt x="0" y="84582"/>
                </a:moveTo>
                <a:lnTo>
                  <a:pt x="90677" y="8382"/>
                </a:lnTo>
                <a:lnTo>
                  <a:pt x="169925" y="0"/>
                </a:lnTo>
                <a:lnTo>
                  <a:pt x="232410" y="21335"/>
                </a:lnTo>
                <a:lnTo>
                  <a:pt x="249174" y="72390"/>
                </a:lnTo>
                <a:lnTo>
                  <a:pt x="133350" y="53340"/>
                </a:lnTo>
                <a:lnTo>
                  <a:pt x="58674" y="80010"/>
                </a:lnTo>
                <a:lnTo>
                  <a:pt x="10668" y="138684"/>
                </a:lnTo>
                <a:lnTo>
                  <a:pt x="0" y="8458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1009789" y="6566027"/>
            <a:ext cx="182880" cy="211073"/>
          </a:xfrm>
          <a:custGeom>
            <a:avLst/>
            <a:gdLst>
              <a:gd name="connsiteX0" fmla="*/ 0 w 182880"/>
              <a:gd name="connsiteY0" fmla="*/ 32004 h 211073"/>
              <a:gd name="connsiteX1" fmla="*/ 127253 w 182880"/>
              <a:gd name="connsiteY1" fmla="*/ 211073 h 211073"/>
              <a:gd name="connsiteX2" fmla="*/ 182880 w 182880"/>
              <a:gd name="connsiteY2" fmla="*/ 199643 h 211073"/>
              <a:gd name="connsiteX3" fmla="*/ 177546 w 182880"/>
              <a:gd name="connsiteY3" fmla="*/ 13716 h 211073"/>
              <a:gd name="connsiteX4" fmla="*/ 131825 w 182880"/>
              <a:gd name="connsiteY4" fmla="*/ 0 h 211073"/>
              <a:gd name="connsiteX5" fmla="*/ 142494 w 182880"/>
              <a:gd name="connsiteY5" fmla="*/ 156209 h 211073"/>
              <a:gd name="connsiteX6" fmla="*/ 56388 w 182880"/>
              <a:gd name="connsiteY6" fmla="*/ 3047 h 211073"/>
              <a:gd name="connsiteX7" fmla="*/ 0 w 182880"/>
              <a:gd name="connsiteY7" fmla="*/ 32004 h 2110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82880" h="211073">
                <a:moveTo>
                  <a:pt x="0" y="32004"/>
                </a:moveTo>
                <a:lnTo>
                  <a:pt x="127253" y="211073"/>
                </a:lnTo>
                <a:lnTo>
                  <a:pt x="182880" y="199643"/>
                </a:lnTo>
                <a:lnTo>
                  <a:pt x="177546" y="13716"/>
                </a:lnTo>
                <a:lnTo>
                  <a:pt x="131825" y="0"/>
                </a:lnTo>
                <a:lnTo>
                  <a:pt x="142494" y="156209"/>
                </a:lnTo>
                <a:lnTo>
                  <a:pt x="56388" y="3047"/>
                </a:lnTo>
                <a:lnTo>
                  <a:pt x="0" y="3200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1594243" y="5653151"/>
            <a:ext cx="68580" cy="185928"/>
          </a:xfrm>
          <a:custGeom>
            <a:avLst/>
            <a:gdLst>
              <a:gd name="connsiteX0" fmla="*/ 0 w 68580"/>
              <a:gd name="connsiteY0" fmla="*/ 15240 h 185928"/>
              <a:gd name="connsiteX1" fmla="*/ 28194 w 68580"/>
              <a:gd name="connsiteY1" fmla="*/ 73914 h 185928"/>
              <a:gd name="connsiteX2" fmla="*/ 34289 w 68580"/>
              <a:gd name="connsiteY2" fmla="*/ 122682 h 185928"/>
              <a:gd name="connsiteX3" fmla="*/ 21336 w 68580"/>
              <a:gd name="connsiteY3" fmla="*/ 185927 h 185928"/>
              <a:gd name="connsiteX4" fmla="*/ 63245 w 68580"/>
              <a:gd name="connsiteY4" fmla="*/ 174497 h 185928"/>
              <a:gd name="connsiteX5" fmla="*/ 68579 w 68580"/>
              <a:gd name="connsiteY5" fmla="*/ 92202 h 185928"/>
              <a:gd name="connsiteX6" fmla="*/ 36576 w 68580"/>
              <a:gd name="connsiteY6" fmla="*/ 0 h 185928"/>
              <a:gd name="connsiteX7" fmla="*/ 0 w 68580"/>
              <a:gd name="connsiteY7" fmla="*/ 15240 h 1859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8580" h="185928">
                <a:moveTo>
                  <a:pt x="0" y="15240"/>
                </a:moveTo>
                <a:lnTo>
                  <a:pt x="28194" y="73914"/>
                </a:lnTo>
                <a:lnTo>
                  <a:pt x="34289" y="122682"/>
                </a:lnTo>
                <a:lnTo>
                  <a:pt x="21336" y="185927"/>
                </a:lnTo>
                <a:lnTo>
                  <a:pt x="63245" y="174497"/>
                </a:lnTo>
                <a:lnTo>
                  <a:pt x="68579" y="92202"/>
                </a:lnTo>
                <a:lnTo>
                  <a:pt x="36576" y="0"/>
                </a:lnTo>
                <a:lnTo>
                  <a:pt x="0" y="1524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121297" y="5922899"/>
            <a:ext cx="944117" cy="397002"/>
          </a:xfrm>
          <a:custGeom>
            <a:avLst/>
            <a:gdLst>
              <a:gd name="connsiteX0" fmla="*/ 79248 w 944117"/>
              <a:gd name="connsiteY0" fmla="*/ 0 h 397002"/>
              <a:gd name="connsiteX1" fmla="*/ 944117 w 944117"/>
              <a:gd name="connsiteY1" fmla="*/ 389382 h 397002"/>
              <a:gd name="connsiteX2" fmla="*/ 854201 w 944117"/>
              <a:gd name="connsiteY2" fmla="*/ 397002 h 397002"/>
              <a:gd name="connsiteX3" fmla="*/ 0 w 944117"/>
              <a:gd name="connsiteY3" fmla="*/ 22097 h 397002"/>
              <a:gd name="connsiteX4" fmla="*/ 79248 w 944117"/>
              <a:gd name="connsiteY4" fmla="*/ 0 h 39700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44117" h="397002">
                <a:moveTo>
                  <a:pt x="79248" y="0"/>
                </a:moveTo>
                <a:lnTo>
                  <a:pt x="944117" y="389382"/>
                </a:lnTo>
                <a:lnTo>
                  <a:pt x="854201" y="397002"/>
                </a:lnTo>
                <a:lnTo>
                  <a:pt x="0" y="22097"/>
                </a:lnTo>
                <a:lnTo>
                  <a:pt x="7924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413143" y="6167501"/>
            <a:ext cx="387096" cy="235457"/>
          </a:xfrm>
          <a:custGeom>
            <a:avLst/>
            <a:gdLst>
              <a:gd name="connsiteX0" fmla="*/ 11430 w 387096"/>
              <a:gd name="connsiteY0" fmla="*/ 27432 h 235457"/>
              <a:gd name="connsiteX1" fmla="*/ 126492 w 387096"/>
              <a:gd name="connsiteY1" fmla="*/ 52577 h 235457"/>
              <a:gd name="connsiteX2" fmla="*/ 256794 w 387096"/>
              <a:gd name="connsiteY2" fmla="*/ 108965 h 235457"/>
              <a:gd name="connsiteX3" fmla="*/ 348996 w 387096"/>
              <a:gd name="connsiteY3" fmla="*/ 192785 h 235457"/>
              <a:gd name="connsiteX4" fmla="*/ 258318 w 387096"/>
              <a:gd name="connsiteY4" fmla="*/ 182879 h 235457"/>
              <a:gd name="connsiteX5" fmla="*/ 110490 w 387096"/>
              <a:gd name="connsiteY5" fmla="*/ 115823 h 235457"/>
              <a:gd name="connsiteX6" fmla="*/ 39624 w 387096"/>
              <a:gd name="connsiteY6" fmla="*/ 64007 h 235457"/>
              <a:gd name="connsiteX7" fmla="*/ 84582 w 387096"/>
              <a:gd name="connsiteY7" fmla="*/ 129539 h 235457"/>
              <a:gd name="connsiteX8" fmla="*/ 215646 w 387096"/>
              <a:gd name="connsiteY8" fmla="*/ 214883 h 235457"/>
              <a:gd name="connsiteX9" fmla="*/ 369570 w 387096"/>
              <a:gd name="connsiteY9" fmla="*/ 235457 h 235457"/>
              <a:gd name="connsiteX10" fmla="*/ 387096 w 387096"/>
              <a:gd name="connsiteY10" fmla="*/ 178307 h 235457"/>
              <a:gd name="connsiteX11" fmla="*/ 312420 w 387096"/>
              <a:gd name="connsiteY11" fmla="*/ 95250 h 235457"/>
              <a:gd name="connsiteX12" fmla="*/ 134874 w 387096"/>
              <a:gd name="connsiteY12" fmla="*/ 13715 h 235457"/>
              <a:gd name="connsiteX13" fmla="*/ 0 w 387096"/>
              <a:gd name="connsiteY13" fmla="*/ 0 h 235457"/>
              <a:gd name="connsiteX14" fmla="*/ 11430 w 387096"/>
              <a:gd name="connsiteY14" fmla="*/ 27432 h 23545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7096" h="235457">
                <a:moveTo>
                  <a:pt x="11430" y="27432"/>
                </a:moveTo>
                <a:lnTo>
                  <a:pt x="126492" y="52577"/>
                </a:lnTo>
                <a:lnTo>
                  <a:pt x="256794" y="108965"/>
                </a:lnTo>
                <a:lnTo>
                  <a:pt x="348996" y="192785"/>
                </a:lnTo>
                <a:lnTo>
                  <a:pt x="258318" y="182879"/>
                </a:lnTo>
                <a:lnTo>
                  <a:pt x="110490" y="115823"/>
                </a:lnTo>
                <a:lnTo>
                  <a:pt x="39624" y="64007"/>
                </a:lnTo>
                <a:lnTo>
                  <a:pt x="84582" y="129539"/>
                </a:lnTo>
                <a:lnTo>
                  <a:pt x="215646" y="214883"/>
                </a:lnTo>
                <a:lnTo>
                  <a:pt x="369570" y="235457"/>
                </a:lnTo>
                <a:lnTo>
                  <a:pt x="387096" y="178307"/>
                </a:lnTo>
                <a:lnTo>
                  <a:pt x="312420" y="95250"/>
                </a:lnTo>
                <a:lnTo>
                  <a:pt x="134874" y="13715"/>
                </a:lnTo>
                <a:lnTo>
                  <a:pt x="0" y="0"/>
                </a:lnTo>
                <a:lnTo>
                  <a:pt x="11430" y="2743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897775" y="5840603"/>
            <a:ext cx="169164" cy="377951"/>
          </a:xfrm>
          <a:custGeom>
            <a:avLst/>
            <a:gdLst>
              <a:gd name="connsiteX0" fmla="*/ 19050 w 169164"/>
              <a:gd name="connsiteY0" fmla="*/ 0 h 377951"/>
              <a:gd name="connsiteX1" fmla="*/ 72389 w 169164"/>
              <a:gd name="connsiteY1" fmla="*/ 19811 h 377951"/>
              <a:gd name="connsiteX2" fmla="*/ 63246 w 169164"/>
              <a:gd name="connsiteY2" fmla="*/ 151637 h 377951"/>
              <a:gd name="connsiteX3" fmla="*/ 83819 w 169164"/>
              <a:gd name="connsiteY3" fmla="*/ 258317 h 377951"/>
              <a:gd name="connsiteX4" fmla="*/ 169164 w 169164"/>
              <a:gd name="connsiteY4" fmla="*/ 356615 h 377951"/>
              <a:gd name="connsiteX5" fmla="*/ 76961 w 169164"/>
              <a:gd name="connsiteY5" fmla="*/ 377951 h 377951"/>
              <a:gd name="connsiteX6" fmla="*/ 23622 w 169164"/>
              <a:gd name="connsiteY6" fmla="*/ 272033 h 377951"/>
              <a:gd name="connsiteX7" fmla="*/ 0 w 169164"/>
              <a:gd name="connsiteY7" fmla="*/ 44957 h 377951"/>
              <a:gd name="connsiteX8" fmla="*/ 19050 w 169164"/>
              <a:gd name="connsiteY8" fmla="*/ 0 h 3779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69164" h="377951">
                <a:moveTo>
                  <a:pt x="19050" y="0"/>
                </a:moveTo>
                <a:lnTo>
                  <a:pt x="72389" y="19811"/>
                </a:lnTo>
                <a:lnTo>
                  <a:pt x="63246" y="151637"/>
                </a:lnTo>
                <a:lnTo>
                  <a:pt x="83819" y="258317"/>
                </a:lnTo>
                <a:lnTo>
                  <a:pt x="169164" y="356615"/>
                </a:lnTo>
                <a:lnTo>
                  <a:pt x="76961" y="377951"/>
                </a:lnTo>
                <a:lnTo>
                  <a:pt x="23622" y="272033"/>
                </a:lnTo>
                <a:lnTo>
                  <a:pt x="0" y="44957"/>
                </a:lnTo>
                <a:lnTo>
                  <a:pt x="1905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1062367" y="6425057"/>
            <a:ext cx="118872" cy="137922"/>
          </a:xfrm>
          <a:custGeom>
            <a:avLst/>
            <a:gdLst>
              <a:gd name="connsiteX0" fmla="*/ 87630 w 118872"/>
              <a:gd name="connsiteY0" fmla="*/ 0 h 137922"/>
              <a:gd name="connsiteX1" fmla="*/ 32004 w 118872"/>
              <a:gd name="connsiteY1" fmla="*/ 52578 h 137922"/>
              <a:gd name="connsiteX2" fmla="*/ 0 w 118872"/>
              <a:gd name="connsiteY2" fmla="*/ 137922 h 137922"/>
              <a:gd name="connsiteX3" fmla="*/ 64008 w 118872"/>
              <a:gd name="connsiteY3" fmla="*/ 127253 h 137922"/>
              <a:gd name="connsiteX4" fmla="*/ 82296 w 118872"/>
              <a:gd name="connsiteY4" fmla="*/ 67055 h 137922"/>
              <a:gd name="connsiteX5" fmla="*/ 118872 w 118872"/>
              <a:gd name="connsiteY5" fmla="*/ 21335 h 137922"/>
              <a:gd name="connsiteX6" fmla="*/ 87630 w 118872"/>
              <a:gd name="connsiteY6" fmla="*/ 0 h 137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18872" h="137922">
                <a:moveTo>
                  <a:pt x="87630" y="0"/>
                </a:moveTo>
                <a:lnTo>
                  <a:pt x="32004" y="52578"/>
                </a:lnTo>
                <a:lnTo>
                  <a:pt x="0" y="137922"/>
                </a:lnTo>
                <a:lnTo>
                  <a:pt x="64008" y="127253"/>
                </a:lnTo>
                <a:lnTo>
                  <a:pt x="82296" y="67055"/>
                </a:lnTo>
                <a:lnTo>
                  <a:pt x="118872" y="21335"/>
                </a:lnTo>
                <a:lnTo>
                  <a:pt x="8763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8521" y="5916803"/>
            <a:ext cx="1336548" cy="698754"/>
          </a:xfrm>
          <a:custGeom>
            <a:avLst/>
            <a:gdLst>
              <a:gd name="connsiteX0" fmla="*/ 123444 w 1336548"/>
              <a:gd name="connsiteY0" fmla="*/ 0 h 698754"/>
              <a:gd name="connsiteX1" fmla="*/ 50292 w 1336548"/>
              <a:gd name="connsiteY1" fmla="*/ 41147 h 698754"/>
              <a:gd name="connsiteX2" fmla="*/ 0 w 1336548"/>
              <a:gd name="connsiteY2" fmla="*/ 165353 h 698754"/>
              <a:gd name="connsiteX3" fmla="*/ 53339 w 1336548"/>
              <a:gd name="connsiteY3" fmla="*/ 284225 h 698754"/>
              <a:gd name="connsiteX4" fmla="*/ 938022 w 1336548"/>
              <a:gd name="connsiteY4" fmla="*/ 688085 h 698754"/>
              <a:gd name="connsiteX5" fmla="*/ 1128522 w 1336548"/>
              <a:gd name="connsiteY5" fmla="*/ 662940 h 698754"/>
              <a:gd name="connsiteX6" fmla="*/ 1282446 w 1336548"/>
              <a:gd name="connsiteY6" fmla="*/ 698753 h 698754"/>
              <a:gd name="connsiteX7" fmla="*/ 1336548 w 1336548"/>
              <a:gd name="connsiteY7" fmla="*/ 641603 h 698754"/>
              <a:gd name="connsiteX8" fmla="*/ 1191768 w 1336548"/>
              <a:gd name="connsiteY8" fmla="*/ 527303 h 698754"/>
              <a:gd name="connsiteX9" fmla="*/ 1133094 w 1336548"/>
              <a:gd name="connsiteY9" fmla="*/ 406145 h 698754"/>
              <a:gd name="connsiteX10" fmla="*/ 1086612 w 1336548"/>
              <a:gd name="connsiteY10" fmla="*/ 418337 h 698754"/>
              <a:gd name="connsiteX11" fmla="*/ 1142238 w 1336548"/>
              <a:gd name="connsiteY11" fmla="*/ 527303 h 698754"/>
              <a:gd name="connsiteX12" fmla="*/ 1252728 w 1336548"/>
              <a:gd name="connsiteY12" fmla="*/ 643128 h 698754"/>
              <a:gd name="connsiteX13" fmla="*/ 1121664 w 1336548"/>
              <a:gd name="connsiteY13" fmla="*/ 624840 h 698754"/>
              <a:gd name="connsiteX14" fmla="*/ 967740 w 1336548"/>
              <a:gd name="connsiteY14" fmla="*/ 646176 h 698754"/>
              <a:gd name="connsiteX15" fmla="*/ 995934 w 1336548"/>
              <a:gd name="connsiteY15" fmla="*/ 515873 h 698754"/>
              <a:gd name="connsiteX16" fmla="*/ 1062228 w 1336548"/>
              <a:gd name="connsiteY16" fmla="*/ 427481 h 698754"/>
              <a:gd name="connsiteX17" fmla="*/ 985266 w 1336548"/>
              <a:gd name="connsiteY17" fmla="*/ 438150 h 698754"/>
              <a:gd name="connsiteX18" fmla="*/ 924306 w 1336548"/>
              <a:gd name="connsiteY18" fmla="*/ 522731 h 698754"/>
              <a:gd name="connsiteX19" fmla="*/ 903732 w 1336548"/>
              <a:gd name="connsiteY19" fmla="*/ 627888 h 698754"/>
              <a:gd name="connsiteX20" fmla="*/ 84582 w 1336548"/>
              <a:gd name="connsiteY20" fmla="*/ 246125 h 698754"/>
              <a:gd name="connsiteX21" fmla="*/ 63246 w 1336548"/>
              <a:gd name="connsiteY21" fmla="*/ 170687 h 698754"/>
              <a:gd name="connsiteX22" fmla="*/ 81533 w 1336548"/>
              <a:gd name="connsiteY22" fmla="*/ 75437 h 698754"/>
              <a:gd name="connsiteX23" fmla="*/ 172212 w 1336548"/>
              <a:gd name="connsiteY23" fmla="*/ 0 h 698754"/>
              <a:gd name="connsiteX24" fmla="*/ 123444 w 1336548"/>
              <a:gd name="connsiteY24" fmla="*/ 0 h 69875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</a:cxnLst>
            <a:rect l="l" t="t" r="r" b="b"/>
            <a:pathLst>
              <a:path w="1336548" h="698754">
                <a:moveTo>
                  <a:pt x="123444" y="0"/>
                </a:moveTo>
                <a:lnTo>
                  <a:pt x="50292" y="41147"/>
                </a:lnTo>
                <a:lnTo>
                  <a:pt x="0" y="165353"/>
                </a:lnTo>
                <a:lnTo>
                  <a:pt x="53339" y="284225"/>
                </a:lnTo>
                <a:lnTo>
                  <a:pt x="938022" y="688085"/>
                </a:lnTo>
                <a:lnTo>
                  <a:pt x="1128522" y="662940"/>
                </a:lnTo>
                <a:lnTo>
                  <a:pt x="1282446" y="698753"/>
                </a:lnTo>
                <a:lnTo>
                  <a:pt x="1336548" y="641603"/>
                </a:lnTo>
                <a:lnTo>
                  <a:pt x="1191768" y="527303"/>
                </a:lnTo>
                <a:lnTo>
                  <a:pt x="1133094" y="406145"/>
                </a:lnTo>
                <a:lnTo>
                  <a:pt x="1086612" y="418337"/>
                </a:lnTo>
                <a:lnTo>
                  <a:pt x="1142238" y="527303"/>
                </a:lnTo>
                <a:lnTo>
                  <a:pt x="1252728" y="643128"/>
                </a:lnTo>
                <a:lnTo>
                  <a:pt x="1121664" y="624840"/>
                </a:lnTo>
                <a:lnTo>
                  <a:pt x="967740" y="646176"/>
                </a:lnTo>
                <a:lnTo>
                  <a:pt x="995934" y="515873"/>
                </a:lnTo>
                <a:lnTo>
                  <a:pt x="1062228" y="427481"/>
                </a:lnTo>
                <a:lnTo>
                  <a:pt x="985266" y="438150"/>
                </a:lnTo>
                <a:lnTo>
                  <a:pt x="924306" y="522731"/>
                </a:lnTo>
                <a:lnTo>
                  <a:pt x="903732" y="627888"/>
                </a:lnTo>
                <a:lnTo>
                  <a:pt x="84582" y="246125"/>
                </a:lnTo>
                <a:lnTo>
                  <a:pt x="63246" y="170687"/>
                </a:lnTo>
                <a:lnTo>
                  <a:pt x="81533" y="75437"/>
                </a:lnTo>
                <a:lnTo>
                  <a:pt x="172212" y="0"/>
                </a:lnTo>
                <a:lnTo>
                  <a:pt x="123444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168541" y="5983859"/>
            <a:ext cx="127254" cy="265176"/>
          </a:xfrm>
          <a:custGeom>
            <a:avLst/>
            <a:gdLst>
              <a:gd name="connsiteX0" fmla="*/ 92202 w 127254"/>
              <a:gd name="connsiteY0" fmla="*/ 0 h 265176"/>
              <a:gd name="connsiteX1" fmla="*/ 15239 w 127254"/>
              <a:gd name="connsiteY1" fmla="*/ 83819 h 265176"/>
              <a:gd name="connsiteX2" fmla="*/ 0 w 127254"/>
              <a:gd name="connsiteY2" fmla="*/ 182117 h 265176"/>
              <a:gd name="connsiteX3" fmla="*/ 26670 w 127254"/>
              <a:gd name="connsiteY3" fmla="*/ 248411 h 265176"/>
              <a:gd name="connsiteX4" fmla="*/ 74676 w 127254"/>
              <a:gd name="connsiteY4" fmla="*/ 265175 h 265176"/>
              <a:gd name="connsiteX5" fmla="*/ 60197 w 127254"/>
              <a:gd name="connsiteY5" fmla="*/ 121919 h 265176"/>
              <a:gd name="connsiteX6" fmla="*/ 127254 w 127254"/>
              <a:gd name="connsiteY6" fmla="*/ 12953 h 265176"/>
              <a:gd name="connsiteX7" fmla="*/ 92202 w 127254"/>
              <a:gd name="connsiteY7" fmla="*/ 0 h 2651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27254" h="265176">
                <a:moveTo>
                  <a:pt x="92202" y="0"/>
                </a:moveTo>
                <a:lnTo>
                  <a:pt x="15239" y="83819"/>
                </a:lnTo>
                <a:lnTo>
                  <a:pt x="0" y="182117"/>
                </a:lnTo>
                <a:lnTo>
                  <a:pt x="26670" y="248411"/>
                </a:lnTo>
                <a:lnTo>
                  <a:pt x="74676" y="265175"/>
                </a:lnTo>
                <a:lnTo>
                  <a:pt x="60197" y="121919"/>
                </a:lnTo>
                <a:lnTo>
                  <a:pt x="127254" y="12953"/>
                </a:lnTo>
                <a:lnTo>
                  <a:pt x="9220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713371" y="5538851"/>
            <a:ext cx="511302" cy="943356"/>
          </a:xfrm>
          <a:custGeom>
            <a:avLst/>
            <a:gdLst>
              <a:gd name="connsiteX0" fmla="*/ 173736 w 511302"/>
              <a:gd name="connsiteY0" fmla="*/ 711708 h 943356"/>
              <a:gd name="connsiteX1" fmla="*/ 0 w 511302"/>
              <a:gd name="connsiteY1" fmla="*/ 98297 h 943356"/>
              <a:gd name="connsiteX2" fmla="*/ 64769 w 511302"/>
              <a:gd name="connsiteY2" fmla="*/ 30479 h 943356"/>
              <a:gd name="connsiteX3" fmla="*/ 204978 w 511302"/>
              <a:gd name="connsiteY3" fmla="*/ 0 h 943356"/>
              <a:gd name="connsiteX4" fmla="*/ 317753 w 511302"/>
              <a:gd name="connsiteY4" fmla="*/ 45720 h 943356"/>
              <a:gd name="connsiteX5" fmla="*/ 511302 w 511302"/>
              <a:gd name="connsiteY5" fmla="*/ 943356 h 943356"/>
              <a:gd name="connsiteX6" fmla="*/ 441960 w 511302"/>
              <a:gd name="connsiteY6" fmla="*/ 866394 h 943356"/>
              <a:gd name="connsiteX7" fmla="*/ 282702 w 511302"/>
              <a:gd name="connsiteY7" fmla="*/ 76961 h 943356"/>
              <a:gd name="connsiteX8" fmla="*/ 179832 w 511302"/>
              <a:gd name="connsiteY8" fmla="*/ 48767 h 943356"/>
              <a:gd name="connsiteX9" fmla="*/ 94487 w 511302"/>
              <a:gd name="connsiteY9" fmla="*/ 58673 h 943356"/>
              <a:gd name="connsiteX10" fmla="*/ 60198 w 511302"/>
              <a:gd name="connsiteY10" fmla="*/ 112014 h 943356"/>
              <a:gd name="connsiteX11" fmla="*/ 243839 w 511302"/>
              <a:gd name="connsiteY11" fmla="*/ 733806 h 943356"/>
              <a:gd name="connsiteX12" fmla="*/ 173736 w 511302"/>
              <a:gd name="connsiteY12" fmla="*/ 711708 h 943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511302" h="943356">
                <a:moveTo>
                  <a:pt x="173736" y="711708"/>
                </a:moveTo>
                <a:lnTo>
                  <a:pt x="0" y="98297"/>
                </a:lnTo>
                <a:lnTo>
                  <a:pt x="64769" y="30479"/>
                </a:lnTo>
                <a:lnTo>
                  <a:pt x="204978" y="0"/>
                </a:lnTo>
                <a:lnTo>
                  <a:pt x="317753" y="45720"/>
                </a:lnTo>
                <a:lnTo>
                  <a:pt x="511302" y="943356"/>
                </a:lnTo>
                <a:lnTo>
                  <a:pt x="441960" y="866394"/>
                </a:lnTo>
                <a:lnTo>
                  <a:pt x="282702" y="76961"/>
                </a:lnTo>
                <a:lnTo>
                  <a:pt x="179832" y="48767"/>
                </a:lnTo>
                <a:lnTo>
                  <a:pt x="94487" y="58673"/>
                </a:lnTo>
                <a:lnTo>
                  <a:pt x="60198" y="112014"/>
                </a:lnTo>
                <a:lnTo>
                  <a:pt x="243839" y="733806"/>
                </a:lnTo>
                <a:lnTo>
                  <a:pt x="173736" y="71170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918349" y="5793359"/>
            <a:ext cx="152400" cy="400050"/>
          </a:xfrm>
          <a:custGeom>
            <a:avLst/>
            <a:gdLst>
              <a:gd name="connsiteX0" fmla="*/ 0 w 152400"/>
              <a:gd name="connsiteY0" fmla="*/ 21335 h 400050"/>
              <a:gd name="connsiteX1" fmla="*/ 60197 w 152400"/>
              <a:gd name="connsiteY1" fmla="*/ 153923 h 400050"/>
              <a:gd name="connsiteX2" fmla="*/ 89153 w 152400"/>
              <a:gd name="connsiteY2" fmla="*/ 252221 h 400050"/>
              <a:gd name="connsiteX3" fmla="*/ 91439 w 152400"/>
              <a:gd name="connsiteY3" fmla="*/ 400050 h 400050"/>
              <a:gd name="connsiteX4" fmla="*/ 152400 w 152400"/>
              <a:gd name="connsiteY4" fmla="*/ 400050 h 400050"/>
              <a:gd name="connsiteX5" fmla="*/ 147828 w 152400"/>
              <a:gd name="connsiteY5" fmla="*/ 285750 h 400050"/>
              <a:gd name="connsiteX6" fmla="*/ 128016 w 152400"/>
              <a:gd name="connsiteY6" fmla="*/ 164591 h 400050"/>
              <a:gd name="connsiteX7" fmla="*/ 78486 w 152400"/>
              <a:gd name="connsiteY7" fmla="*/ 46482 h 400050"/>
              <a:gd name="connsiteX8" fmla="*/ 49530 w 152400"/>
              <a:gd name="connsiteY8" fmla="*/ 0 h 400050"/>
              <a:gd name="connsiteX9" fmla="*/ 0 w 152400"/>
              <a:gd name="connsiteY9" fmla="*/ 21335 h 4000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52400" h="400050">
                <a:moveTo>
                  <a:pt x="0" y="21335"/>
                </a:moveTo>
                <a:lnTo>
                  <a:pt x="60197" y="153923"/>
                </a:lnTo>
                <a:lnTo>
                  <a:pt x="89153" y="252221"/>
                </a:lnTo>
                <a:lnTo>
                  <a:pt x="91439" y="400050"/>
                </a:lnTo>
                <a:lnTo>
                  <a:pt x="152400" y="400050"/>
                </a:lnTo>
                <a:lnTo>
                  <a:pt x="147828" y="285750"/>
                </a:lnTo>
                <a:lnTo>
                  <a:pt x="128016" y="164591"/>
                </a:lnTo>
                <a:lnTo>
                  <a:pt x="78486" y="46482"/>
                </a:lnTo>
                <a:lnTo>
                  <a:pt x="49530" y="0"/>
                </a:lnTo>
                <a:lnTo>
                  <a:pt x="0" y="2133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521347" y="5761355"/>
            <a:ext cx="309372" cy="214122"/>
          </a:xfrm>
          <a:custGeom>
            <a:avLst/>
            <a:gdLst>
              <a:gd name="connsiteX0" fmla="*/ 235458 w 309372"/>
              <a:gd name="connsiteY0" fmla="*/ 0 h 214122"/>
              <a:gd name="connsiteX1" fmla="*/ 204216 w 309372"/>
              <a:gd name="connsiteY1" fmla="*/ 13715 h 214122"/>
              <a:gd name="connsiteX2" fmla="*/ 200406 w 309372"/>
              <a:gd name="connsiteY2" fmla="*/ 52578 h 214122"/>
              <a:gd name="connsiteX3" fmla="*/ 0 w 309372"/>
              <a:gd name="connsiteY3" fmla="*/ 134873 h 214122"/>
              <a:gd name="connsiteX4" fmla="*/ 0 w 309372"/>
              <a:gd name="connsiteY4" fmla="*/ 176784 h 214122"/>
              <a:gd name="connsiteX5" fmla="*/ 225552 w 309372"/>
              <a:gd name="connsiteY5" fmla="*/ 179832 h 214122"/>
              <a:gd name="connsiteX6" fmla="*/ 253746 w 309372"/>
              <a:gd name="connsiteY6" fmla="*/ 214121 h 214122"/>
              <a:gd name="connsiteX7" fmla="*/ 309372 w 309372"/>
              <a:gd name="connsiteY7" fmla="*/ 211835 h 214122"/>
              <a:gd name="connsiteX8" fmla="*/ 304038 w 309372"/>
              <a:gd name="connsiteY8" fmla="*/ 151638 h 214122"/>
              <a:gd name="connsiteX9" fmla="*/ 92202 w 309372"/>
              <a:gd name="connsiteY9" fmla="*/ 140208 h 214122"/>
              <a:gd name="connsiteX10" fmla="*/ 264414 w 309372"/>
              <a:gd name="connsiteY10" fmla="*/ 70865 h 214122"/>
              <a:gd name="connsiteX11" fmla="*/ 235458 w 309372"/>
              <a:gd name="connsiteY11" fmla="*/ 0 h 2141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309372" h="214122">
                <a:moveTo>
                  <a:pt x="235458" y="0"/>
                </a:moveTo>
                <a:lnTo>
                  <a:pt x="204216" y="13715"/>
                </a:lnTo>
                <a:lnTo>
                  <a:pt x="200406" y="52578"/>
                </a:lnTo>
                <a:lnTo>
                  <a:pt x="0" y="134873"/>
                </a:lnTo>
                <a:lnTo>
                  <a:pt x="0" y="176784"/>
                </a:lnTo>
                <a:lnTo>
                  <a:pt x="225552" y="179832"/>
                </a:lnTo>
                <a:lnTo>
                  <a:pt x="253746" y="214121"/>
                </a:lnTo>
                <a:lnTo>
                  <a:pt x="309372" y="211835"/>
                </a:lnTo>
                <a:lnTo>
                  <a:pt x="304038" y="151638"/>
                </a:lnTo>
                <a:lnTo>
                  <a:pt x="92202" y="140208"/>
                </a:lnTo>
                <a:lnTo>
                  <a:pt x="264414" y="70865"/>
                </a:lnTo>
                <a:lnTo>
                  <a:pt x="23545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1044841" y="5615051"/>
            <a:ext cx="748284" cy="336804"/>
          </a:xfrm>
          <a:custGeom>
            <a:avLst/>
            <a:gdLst>
              <a:gd name="connsiteX0" fmla="*/ 0 w 748284"/>
              <a:gd name="connsiteY0" fmla="*/ 104394 h 336804"/>
              <a:gd name="connsiteX1" fmla="*/ 685800 w 748284"/>
              <a:gd name="connsiteY1" fmla="*/ 0 h 336804"/>
              <a:gd name="connsiteX2" fmla="*/ 736092 w 748284"/>
              <a:gd name="connsiteY2" fmla="*/ 62484 h 336804"/>
              <a:gd name="connsiteX3" fmla="*/ 748284 w 748284"/>
              <a:gd name="connsiteY3" fmla="*/ 144017 h 336804"/>
              <a:gd name="connsiteX4" fmla="*/ 717804 w 748284"/>
              <a:gd name="connsiteY4" fmla="*/ 224028 h 336804"/>
              <a:gd name="connsiteX5" fmla="*/ 45719 w 748284"/>
              <a:gd name="connsiteY5" fmla="*/ 336803 h 336804"/>
              <a:gd name="connsiteX6" fmla="*/ 42672 w 748284"/>
              <a:gd name="connsiteY6" fmla="*/ 304800 h 336804"/>
              <a:gd name="connsiteX7" fmla="*/ 685800 w 748284"/>
              <a:gd name="connsiteY7" fmla="*/ 192023 h 336804"/>
              <a:gd name="connsiteX8" fmla="*/ 710184 w 748284"/>
              <a:gd name="connsiteY8" fmla="*/ 115061 h 336804"/>
              <a:gd name="connsiteX9" fmla="*/ 667512 w 748284"/>
              <a:gd name="connsiteY9" fmla="*/ 45720 h 336804"/>
              <a:gd name="connsiteX10" fmla="*/ 0 w 748284"/>
              <a:gd name="connsiteY10" fmla="*/ 147065 h 336804"/>
              <a:gd name="connsiteX11" fmla="*/ 0 w 748284"/>
              <a:gd name="connsiteY11" fmla="*/ 104394 h 3368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748284" h="336804">
                <a:moveTo>
                  <a:pt x="0" y="104394"/>
                </a:moveTo>
                <a:lnTo>
                  <a:pt x="685800" y="0"/>
                </a:lnTo>
                <a:lnTo>
                  <a:pt x="736092" y="62484"/>
                </a:lnTo>
                <a:lnTo>
                  <a:pt x="748284" y="144017"/>
                </a:lnTo>
                <a:lnTo>
                  <a:pt x="717804" y="224028"/>
                </a:lnTo>
                <a:lnTo>
                  <a:pt x="45719" y="336803"/>
                </a:lnTo>
                <a:lnTo>
                  <a:pt x="42672" y="304800"/>
                </a:lnTo>
                <a:lnTo>
                  <a:pt x="685800" y="192023"/>
                </a:lnTo>
                <a:lnTo>
                  <a:pt x="710184" y="115061"/>
                </a:lnTo>
                <a:lnTo>
                  <a:pt x="667512" y="45720"/>
                </a:lnTo>
                <a:lnTo>
                  <a:pt x="0" y="147065"/>
                </a:lnTo>
                <a:lnTo>
                  <a:pt x="0" y="1043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1138567" y="5723255"/>
            <a:ext cx="389382" cy="136398"/>
          </a:xfrm>
          <a:custGeom>
            <a:avLst/>
            <a:gdLst>
              <a:gd name="connsiteX0" fmla="*/ 0 w 389382"/>
              <a:gd name="connsiteY0" fmla="*/ 99060 h 136398"/>
              <a:gd name="connsiteX1" fmla="*/ 52577 w 389382"/>
              <a:gd name="connsiteY1" fmla="*/ 136397 h 136398"/>
              <a:gd name="connsiteX2" fmla="*/ 176783 w 389382"/>
              <a:gd name="connsiteY2" fmla="*/ 131064 h 136398"/>
              <a:gd name="connsiteX3" fmla="*/ 332994 w 389382"/>
              <a:gd name="connsiteY3" fmla="*/ 91440 h 136398"/>
              <a:gd name="connsiteX4" fmla="*/ 389382 w 389382"/>
              <a:gd name="connsiteY4" fmla="*/ 32766 h 136398"/>
              <a:gd name="connsiteX5" fmla="*/ 353567 w 389382"/>
              <a:gd name="connsiteY5" fmla="*/ 1523 h 136398"/>
              <a:gd name="connsiteX6" fmla="*/ 201930 w 389382"/>
              <a:gd name="connsiteY6" fmla="*/ 0 h 136398"/>
              <a:gd name="connsiteX7" fmla="*/ 87630 w 389382"/>
              <a:gd name="connsiteY7" fmla="*/ 9144 h 136398"/>
              <a:gd name="connsiteX8" fmla="*/ 12191 w 389382"/>
              <a:gd name="connsiteY8" fmla="*/ 60197 h 136398"/>
              <a:gd name="connsiteX9" fmla="*/ 89153 w 389382"/>
              <a:gd name="connsiteY9" fmla="*/ 74676 h 136398"/>
              <a:gd name="connsiteX10" fmla="*/ 219455 w 389382"/>
              <a:gd name="connsiteY10" fmla="*/ 41910 h 136398"/>
              <a:gd name="connsiteX11" fmla="*/ 331469 w 389382"/>
              <a:gd name="connsiteY11" fmla="*/ 41910 h 136398"/>
              <a:gd name="connsiteX12" fmla="*/ 214122 w 389382"/>
              <a:gd name="connsiteY12" fmla="*/ 86867 h 136398"/>
              <a:gd name="connsiteX13" fmla="*/ 113538 w 389382"/>
              <a:gd name="connsiteY13" fmla="*/ 99060 h 136398"/>
              <a:gd name="connsiteX14" fmla="*/ 0 w 389382"/>
              <a:gd name="connsiteY14" fmla="*/ 99060 h 1363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9382" h="136398">
                <a:moveTo>
                  <a:pt x="0" y="99060"/>
                </a:moveTo>
                <a:lnTo>
                  <a:pt x="52577" y="136397"/>
                </a:lnTo>
                <a:lnTo>
                  <a:pt x="176783" y="131064"/>
                </a:lnTo>
                <a:lnTo>
                  <a:pt x="332994" y="91440"/>
                </a:lnTo>
                <a:lnTo>
                  <a:pt x="389382" y="32766"/>
                </a:lnTo>
                <a:lnTo>
                  <a:pt x="353567" y="1523"/>
                </a:lnTo>
                <a:lnTo>
                  <a:pt x="201930" y="0"/>
                </a:lnTo>
                <a:lnTo>
                  <a:pt x="87630" y="9144"/>
                </a:lnTo>
                <a:lnTo>
                  <a:pt x="12191" y="60197"/>
                </a:lnTo>
                <a:lnTo>
                  <a:pt x="89153" y="74676"/>
                </a:lnTo>
                <a:lnTo>
                  <a:pt x="219455" y="41910"/>
                </a:lnTo>
                <a:lnTo>
                  <a:pt x="331469" y="41910"/>
                </a:lnTo>
                <a:lnTo>
                  <a:pt x="214122" y="86867"/>
                </a:lnTo>
                <a:lnTo>
                  <a:pt x="113538" y="99060"/>
                </a:lnTo>
                <a:lnTo>
                  <a:pt x="0" y="9906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8680844" y="4158107"/>
            <a:ext cx="325373" cy="2265426"/>
          </a:xfrm>
          <a:custGeom>
            <a:avLst/>
            <a:gdLst>
              <a:gd name="connsiteX0" fmla="*/ 33528 w 325373"/>
              <a:gd name="connsiteY0" fmla="*/ 2189226 h 2265426"/>
              <a:gd name="connsiteX1" fmla="*/ 165354 w 325373"/>
              <a:gd name="connsiteY1" fmla="*/ 2042921 h 2265426"/>
              <a:gd name="connsiteX2" fmla="*/ 191261 w 325373"/>
              <a:gd name="connsiteY2" fmla="*/ 1930145 h 2265426"/>
              <a:gd name="connsiteX3" fmla="*/ 169164 w 325373"/>
              <a:gd name="connsiteY3" fmla="*/ 1763268 h 2265426"/>
              <a:gd name="connsiteX4" fmla="*/ 76200 w 325373"/>
              <a:gd name="connsiteY4" fmla="*/ 1561338 h 2265426"/>
              <a:gd name="connsiteX5" fmla="*/ 55626 w 325373"/>
              <a:gd name="connsiteY5" fmla="*/ 1435607 h 2265426"/>
              <a:gd name="connsiteX6" fmla="*/ 76200 w 325373"/>
              <a:gd name="connsiteY6" fmla="*/ 1351026 h 2265426"/>
              <a:gd name="connsiteX7" fmla="*/ 156209 w 325373"/>
              <a:gd name="connsiteY7" fmla="*/ 1289303 h 2265426"/>
              <a:gd name="connsiteX8" fmla="*/ 173735 w 325373"/>
              <a:gd name="connsiteY8" fmla="*/ 1211579 h 2265426"/>
              <a:gd name="connsiteX9" fmla="*/ 144018 w 325373"/>
              <a:gd name="connsiteY9" fmla="*/ 1100327 h 2265426"/>
              <a:gd name="connsiteX10" fmla="*/ 12954 w 325373"/>
              <a:gd name="connsiteY10" fmla="*/ 801623 h 2265426"/>
              <a:gd name="connsiteX11" fmla="*/ 0 w 325373"/>
              <a:gd name="connsiteY11" fmla="*/ 655319 h 2265426"/>
              <a:gd name="connsiteX12" fmla="*/ 33528 w 325373"/>
              <a:gd name="connsiteY12" fmla="*/ 494538 h 2265426"/>
              <a:gd name="connsiteX13" fmla="*/ 144018 w 325373"/>
              <a:gd name="connsiteY13" fmla="*/ 418338 h 2265426"/>
              <a:gd name="connsiteX14" fmla="*/ 241554 w 325373"/>
              <a:gd name="connsiteY14" fmla="*/ 292607 h 2265426"/>
              <a:gd name="connsiteX15" fmla="*/ 325373 w 325373"/>
              <a:gd name="connsiteY15" fmla="*/ 0 h 2265426"/>
              <a:gd name="connsiteX16" fmla="*/ 313181 w 325373"/>
              <a:gd name="connsiteY16" fmla="*/ 265176 h 2265426"/>
              <a:gd name="connsiteX17" fmla="*/ 249935 w 325373"/>
              <a:gd name="connsiteY17" fmla="*/ 424433 h 2265426"/>
              <a:gd name="connsiteX18" fmla="*/ 165354 w 325373"/>
              <a:gd name="connsiteY18" fmla="*/ 521969 h 2265426"/>
              <a:gd name="connsiteX19" fmla="*/ 72390 w 325373"/>
              <a:gd name="connsiteY19" fmla="*/ 577595 h 2265426"/>
              <a:gd name="connsiteX20" fmla="*/ 67818 w 325373"/>
              <a:gd name="connsiteY20" fmla="*/ 723900 h 2265426"/>
              <a:gd name="connsiteX21" fmla="*/ 115061 w 325373"/>
              <a:gd name="connsiteY21" fmla="*/ 877823 h 2265426"/>
              <a:gd name="connsiteX22" fmla="*/ 224028 w 325373"/>
              <a:gd name="connsiteY22" fmla="*/ 1149857 h 2265426"/>
              <a:gd name="connsiteX23" fmla="*/ 228600 w 325373"/>
              <a:gd name="connsiteY23" fmla="*/ 1323594 h 2265426"/>
              <a:gd name="connsiteX24" fmla="*/ 127254 w 325373"/>
              <a:gd name="connsiteY24" fmla="*/ 1421129 h 2265426"/>
              <a:gd name="connsiteX25" fmla="*/ 131826 w 325373"/>
              <a:gd name="connsiteY25" fmla="*/ 1511807 h 2265426"/>
              <a:gd name="connsiteX26" fmla="*/ 220218 w 325373"/>
              <a:gd name="connsiteY26" fmla="*/ 1700783 h 2265426"/>
              <a:gd name="connsiteX27" fmla="*/ 258318 w 325373"/>
              <a:gd name="connsiteY27" fmla="*/ 1881377 h 2265426"/>
              <a:gd name="connsiteX28" fmla="*/ 224028 w 325373"/>
              <a:gd name="connsiteY28" fmla="*/ 2076450 h 2265426"/>
              <a:gd name="connsiteX29" fmla="*/ 144018 w 325373"/>
              <a:gd name="connsiteY29" fmla="*/ 2180844 h 2265426"/>
              <a:gd name="connsiteX30" fmla="*/ 42671 w 325373"/>
              <a:gd name="connsiteY30" fmla="*/ 2265426 h 2265426"/>
              <a:gd name="connsiteX31" fmla="*/ 33528 w 325373"/>
              <a:gd name="connsiteY31" fmla="*/ 2189226 h 22654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265426">
                <a:moveTo>
                  <a:pt x="33528" y="2189226"/>
                </a:moveTo>
                <a:lnTo>
                  <a:pt x="165354" y="2042921"/>
                </a:lnTo>
                <a:lnTo>
                  <a:pt x="191261" y="1930145"/>
                </a:lnTo>
                <a:lnTo>
                  <a:pt x="169164" y="1763268"/>
                </a:lnTo>
                <a:lnTo>
                  <a:pt x="76200" y="1561338"/>
                </a:lnTo>
                <a:lnTo>
                  <a:pt x="55626" y="1435607"/>
                </a:lnTo>
                <a:lnTo>
                  <a:pt x="76200" y="1351026"/>
                </a:lnTo>
                <a:lnTo>
                  <a:pt x="156209" y="1289303"/>
                </a:lnTo>
                <a:lnTo>
                  <a:pt x="173735" y="1211579"/>
                </a:lnTo>
                <a:lnTo>
                  <a:pt x="144018" y="1100327"/>
                </a:lnTo>
                <a:lnTo>
                  <a:pt x="12954" y="801623"/>
                </a:lnTo>
                <a:lnTo>
                  <a:pt x="0" y="655319"/>
                </a:lnTo>
                <a:lnTo>
                  <a:pt x="33528" y="494538"/>
                </a:lnTo>
                <a:lnTo>
                  <a:pt x="144018" y="418338"/>
                </a:lnTo>
                <a:lnTo>
                  <a:pt x="241554" y="292607"/>
                </a:lnTo>
                <a:lnTo>
                  <a:pt x="325373" y="0"/>
                </a:lnTo>
                <a:lnTo>
                  <a:pt x="313181" y="265176"/>
                </a:lnTo>
                <a:lnTo>
                  <a:pt x="249935" y="424433"/>
                </a:lnTo>
                <a:lnTo>
                  <a:pt x="165354" y="521969"/>
                </a:lnTo>
                <a:lnTo>
                  <a:pt x="72390" y="577595"/>
                </a:lnTo>
                <a:lnTo>
                  <a:pt x="67818" y="723900"/>
                </a:lnTo>
                <a:lnTo>
                  <a:pt x="115061" y="877823"/>
                </a:lnTo>
                <a:lnTo>
                  <a:pt x="224028" y="1149857"/>
                </a:lnTo>
                <a:lnTo>
                  <a:pt x="228600" y="1323594"/>
                </a:lnTo>
                <a:lnTo>
                  <a:pt x="127254" y="1421129"/>
                </a:lnTo>
                <a:lnTo>
                  <a:pt x="131826" y="1511807"/>
                </a:lnTo>
                <a:lnTo>
                  <a:pt x="220218" y="1700783"/>
                </a:lnTo>
                <a:lnTo>
                  <a:pt x="258318" y="1881377"/>
                </a:lnTo>
                <a:lnTo>
                  <a:pt x="224028" y="2076450"/>
                </a:lnTo>
                <a:lnTo>
                  <a:pt x="144018" y="2180844"/>
                </a:lnTo>
                <a:lnTo>
                  <a:pt x="42671" y="2265426"/>
                </a:lnTo>
                <a:lnTo>
                  <a:pt x="33528" y="2189226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8741042" y="2115185"/>
            <a:ext cx="325373" cy="2592324"/>
          </a:xfrm>
          <a:custGeom>
            <a:avLst/>
            <a:gdLst>
              <a:gd name="connsiteX0" fmla="*/ 34290 w 325373"/>
              <a:gd name="connsiteY0" fmla="*/ 2504694 h 2592324"/>
              <a:gd name="connsiteX1" fmla="*/ 165354 w 325373"/>
              <a:gd name="connsiteY1" fmla="*/ 2337054 h 2592324"/>
              <a:gd name="connsiteX2" fmla="*/ 191261 w 325373"/>
              <a:gd name="connsiteY2" fmla="*/ 2209037 h 2592324"/>
              <a:gd name="connsiteX3" fmla="*/ 169164 w 325373"/>
              <a:gd name="connsiteY3" fmla="*/ 2017013 h 2592324"/>
              <a:gd name="connsiteX4" fmla="*/ 76200 w 325373"/>
              <a:gd name="connsiteY4" fmla="*/ 1786128 h 2592324"/>
              <a:gd name="connsiteX5" fmla="*/ 55626 w 325373"/>
              <a:gd name="connsiteY5" fmla="*/ 1642872 h 2592324"/>
              <a:gd name="connsiteX6" fmla="*/ 76200 w 325373"/>
              <a:gd name="connsiteY6" fmla="*/ 1546098 h 2592324"/>
              <a:gd name="connsiteX7" fmla="*/ 156971 w 325373"/>
              <a:gd name="connsiteY7" fmla="*/ 1475231 h 2592324"/>
              <a:gd name="connsiteX8" fmla="*/ 173735 w 325373"/>
              <a:gd name="connsiteY8" fmla="*/ 1386078 h 2592324"/>
              <a:gd name="connsiteX9" fmla="*/ 144018 w 325373"/>
              <a:gd name="connsiteY9" fmla="*/ 1259586 h 2592324"/>
              <a:gd name="connsiteX10" fmla="*/ 12954 w 325373"/>
              <a:gd name="connsiteY10" fmla="*/ 917448 h 2592324"/>
              <a:gd name="connsiteX11" fmla="*/ 0 w 325373"/>
              <a:gd name="connsiteY11" fmla="*/ 749808 h 2592324"/>
              <a:gd name="connsiteX12" fmla="*/ 34290 w 325373"/>
              <a:gd name="connsiteY12" fmla="*/ 565404 h 2592324"/>
              <a:gd name="connsiteX13" fmla="*/ 144018 w 325373"/>
              <a:gd name="connsiteY13" fmla="*/ 478536 h 2592324"/>
              <a:gd name="connsiteX14" fmla="*/ 241554 w 325373"/>
              <a:gd name="connsiteY14" fmla="*/ 334517 h 2592324"/>
              <a:gd name="connsiteX15" fmla="*/ 325373 w 325373"/>
              <a:gd name="connsiteY15" fmla="*/ 0 h 2592324"/>
              <a:gd name="connsiteX16" fmla="*/ 313181 w 325373"/>
              <a:gd name="connsiteY16" fmla="*/ 302514 h 2592324"/>
              <a:gd name="connsiteX17" fmla="*/ 249935 w 325373"/>
              <a:gd name="connsiteY17" fmla="*/ 485394 h 2592324"/>
              <a:gd name="connsiteX18" fmla="*/ 165354 w 325373"/>
              <a:gd name="connsiteY18" fmla="*/ 597408 h 2592324"/>
              <a:gd name="connsiteX19" fmla="*/ 72390 w 325373"/>
              <a:gd name="connsiteY19" fmla="*/ 660654 h 2592324"/>
              <a:gd name="connsiteX20" fmla="*/ 67818 w 325373"/>
              <a:gd name="connsiteY20" fmla="*/ 828294 h 2592324"/>
              <a:gd name="connsiteX21" fmla="*/ 115061 w 325373"/>
              <a:gd name="connsiteY21" fmla="*/ 1004316 h 2592324"/>
              <a:gd name="connsiteX22" fmla="*/ 224790 w 325373"/>
              <a:gd name="connsiteY22" fmla="*/ 1315974 h 2592324"/>
              <a:gd name="connsiteX23" fmla="*/ 228600 w 325373"/>
              <a:gd name="connsiteY23" fmla="*/ 1514856 h 2592324"/>
              <a:gd name="connsiteX24" fmla="*/ 127254 w 325373"/>
              <a:gd name="connsiteY24" fmla="*/ 1626107 h 2592324"/>
              <a:gd name="connsiteX25" fmla="*/ 131826 w 325373"/>
              <a:gd name="connsiteY25" fmla="*/ 1729740 h 2592324"/>
              <a:gd name="connsiteX26" fmla="*/ 220980 w 325373"/>
              <a:gd name="connsiteY26" fmla="*/ 1946148 h 2592324"/>
              <a:gd name="connsiteX27" fmla="*/ 258318 w 325373"/>
              <a:gd name="connsiteY27" fmla="*/ 2153412 h 2592324"/>
              <a:gd name="connsiteX28" fmla="*/ 224790 w 325373"/>
              <a:gd name="connsiteY28" fmla="*/ 2375916 h 2592324"/>
              <a:gd name="connsiteX29" fmla="*/ 144018 w 325373"/>
              <a:gd name="connsiteY29" fmla="*/ 2495550 h 2592324"/>
              <a:gd name="connsiteX30" fmla="*/ 42671 w 325373"/>
              <a:gd name="connsiteY30" fmla="*/ 2592324 h 2592324"/>
              <a:gd name="connsiteX31" fmla="*/ 34290 w 325373"/>
              <a:gd name="connsiteY31" fmla="*/ 2504694 h 25923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592324">
                <a:moveTo>
                  <a:pt x="34290" y="2504694"/>
                </a:moveTo>
                <a:lnTo>
                  <a:pt x="165354" y="2337054"/>
                </a:lnTo>
                <a:lnTo>
                  <a:pt x="191261" y="2209037"/>
                </a:lnTo>
                <a:lnTo>
                  <a:pt x="169164" y="2017013"/>
                </a:lnTo>
                <a:lnTo>
                  <a:pt x="76200" y="1786128"/>
                </a:lnTo>
                <a:lnTo>
                  <a:pt x="55626" y="1642872"/>
                </a:lnTo>
                <a:lnTo>
                  <a:pt x="76200" y="1546098"/>
                </a:lnTo>
                <a:lnTo>
                  <a:pt x="156971" y="1475231"/>
                </a:lnTo>
                <a:lnTo>
                  <a:pt x="173735" y="1386078"/>
                </a:lnTo>
                <a:lnTo>
                  <a:pt x="144018" y="1259586"/>
                </a:lnTo>
                <a:lnTo>
                  <a:pt x="12954" y="917448"/>
                </a:lnTo>
                <a:lnTo>
                  <a:pt x="0" y="749808"/>
                </a:lnTo>
                <a:lnTo>
                  <a:pt x="34290" y="565404"/>
                </a:lnTo>
                <a:lnTo>
                  <a:pt x="144018" y="478536"/>
                </a:lnTo>
                <a:lnTo>
                  <a:pt x="241554" y="334517"/>
                </a:lnTo>
                <a:lnTo>
                  <a:pt x="325373" y="0"/>
                </a:lnTo>
                <a:lnTo>
                  <a:pt x="313181" y="302514"/>
                </a:lnTo>
                <a:lnTo>
                  <a:pt x="249935" y="485394"/>
                </a:lnTo>
                <a:lnTo>
                  <a:pt x="165354" y="597408"/>
                </a:lnTo>
                <a:lnTo>
                  <a:pt x="72390" y="660654"/>
                </a:lnTo>
                <a:lnTo>
                  <a:pt x="67818" y="828294"/>
                </a:lnTo>
                <a:lnTo>
                  <a:pt x="115061" y="1004316"/>
                </a:lnTo>
                <a:lnTo>
                  <a:pt x="224790" y="1315974"/>
                </a:lnTo>
                <a:lnTo>
                  <a:pt x="228600" y="1514856"/>
                </a:lnTo>
                <a:lnTo>
                  <a:pt x="127254" y="1626107"/>
                </a:lnTo>
                <a:lnTo>
                  <a:pt x="131826" y="1729740"/>
                </a:lnTo>
                <a:lnTo>
                  <a:pt x="220980" y="1946148"/>
                </a:lnTo>
                <a:lnTo>
                  <a:pt x="258318" y="2153412"/>
                </a:lnTo>
                <a:lnTo>
                  <a:pt x="224790" y="2375916"/>
                </a:lnTo>
                <a:lnTo>
                  <a:pt x="144018" y="2495550"/>
                </a:lnTo>
                <a:lnTo>
                  <a:pt x="42671" y="2592324"/>
                </a:lnTo>
                <a:lnTo>
                  <a:pt x="34290" y="2504694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8491868" y="1773809"/>
            <a:ext cx="342138" cy="355092"/>
          </a:xfrm>
          <a:custGeom>
            <a:avLst/>
            <a:gdLst>
              <a:gd name="connsiteX0" fmla="*/ 0 w 342138"/>
              <a:gd name="connsiteY0" fmla="*/ 42672 h 355092"/>
              <a:gd name="connsiteX1" fmla="*/ 152400 w 342138"/>
              <a:gd name="connsiteY1" fmla="*/ 153923 h 355092"/>
              <a:gd name="connsiteX2" fmla="*/ 330707 w 342138"/>
              <a:gd name="connsiteY2" fmla="*/ 355092 h 355092"/>
              <a:gd name="connsiteX3" fmla="*/ 342138 w 342138"/>
              <a:gd name="connsiteY3" fmla="*/ 323850 h 355092"/>
              <a:gd name="connsiteX4" fmla="*/ 188976 w 342138"/>
              <a:gd name="connsiteY4" fmla="*/ 137922 h 355092"/>
              <a:gd name="connsiteX5" fmla="*/ 25145 w 342138"/>
              <a:gd name="connsiteY5" fmla="*/ 0 h 355092"/>
              <a:gd name="connsiteX6" fmla="*/ 0 w 342138"/>
              <a:gd name="connsiteY6" fmla="*/ 42672 h 3550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42138" h="355092">
                <a:moveTo>
                  <a:pt x="0" y="42672"/>
                </a:moveTo>
                <a:lnTo>
                  <a:pt x="152400" y="153923"/>
                </a:lnTo>
                <a:lnTo>
                  <a:pt x="330707" y="355092"/>
                </a:lnTo>
                <a:lnTo>
                  <a:pt x="342138" y="323850"/>
                </a:lnTo>
                <a:lnTo>
                  <a:pt x="188976" y="137922"/>
                </a:lnTo>
                <a:lnTo>
                  <a:pt x="25145" y="0"/>
                </a:lnTo>
                <a:lnTo>
                  <a:pt x="0" y="4267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7853299" y="101981"/>
            <a:ext cx="279654" cy="145542"/>
          </a:xfrm>
          <a:custGeom>
            <a:avLst/>
            <a:gdLst>
              <a:gd name="connsiteX0" fmla="*/ 0 w 279654"/>
              <a:gd name="connsiteY0" fmla="*/ 145541 h 145542"/>
              <a:gd name="connsiteX1" fmla="*/ 155447 w 279654"/>
              <a:gd name="connsiteY1" fmla="*/ 113538 h 145542"/>
              <a:gd name="connsiteX2" fmla="*/ 279654 w 279654"/>
              <a:gd name="connsiteY2" fmla="*/ 105155 h 145542"/>
              <a:gd name="connsiteX3" fmla="*/ 209550 w 279654"/>
              <a:gd name="connsiteY3" fmla="*/ 0 h 145542"/>
              <a:gd name="connsiteX4" fmla="*/ 90678 w 279654"/>
              <a:gd name="connsiteY4" fmla="*/ 33527 h 145542"/>
              <a:gd name="connsiteX5" fmla="*/ 195833 w 279654"/>
              <a:gd name="connsiteY5" fmla="*/ 60197 h 145542"/>
              <a:gd name="connsiteX6" fmla="*/ 39623 w 279654"/>
              <a:gd name="connsiteY6" fmla="*/ 109727 h 145542"/>
              <a:gd name="connsiteX7" fmla="*/ 0 w 279654"/>
              <a:gd name="connsiteY7" fmla="*/ 145541 h 14554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279654" h="145542">
                <a:moveTo>
                  <a:pt x="0" y="145541"/>
                </a:moveTo>
                <a:lnTo>
                  <a:pt x="155447" y="113538"/>
                </a:lnTo>
                <a:lnTo>
                  <a:pt x="279654" y="105155"/>
                </a:lnTo>
                <a:lnTo>
                  <a:pt x="209550" y="0"/>
                </a:lnTo>
                <a:lnTo>
                  <a:pt x="90678" y="33527"/>
                </a:lnTo>
                <a:lnTo>
                  <a:pt x="195833" y="60197"/>
                </a:lnTo>
                <a:lnTo>
                  <a:pt x="39623" y="109727"/>
                </a:lnTo>
                <a:lnTo>
                  <a:pt x="0" y="145541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8059801" y="514985"/>
            <a:ext cx="372618" cy="713232"/>
          </a:xfrm>
          <a:custGeom>
            <a:avLst/>
            <a:gdLst>
              <a:gd name="connsiteX0" fmla="*/ 6095 w 372618"/>
              <a:gd name="connsiteY0" fmla="*/ 119633 h 713232"/>
              <a:gd name="connsiteX1" fmla="*/ 44195 w 372618"/>
              <a:gd name="connsiteY1" fmla="*/ 277368 h 713232"/>
              <a:gd name="connsiteX2" fmla="*/ 150876 w 372618"/>
              <a:gd name="connsiteY2" fmla="*/ 520445 h 713232"/>
              <a:gd name="connsiteX3" fmla="*/ 264414 w 372618"/>
              <a:gd name="connsiteY3" fmla="*/ 688086 h 713232"/>
              <a:gd name="connsiteX4" fmla="*/ 336804 w 372618"/>
              <a:gd name="connsiteY4" fmla="*/ 713231 h 713232"/>
              <a:gd name="connsiteX5" fmla="*/ 372617 w 372618"/>
              <a:gd name="connsiteY5" fmla="*/ 638556 h 713232"/>
              <a:gd name="connsiteX6" fmla="*/ 320040 w 372618"/>
              <a:gd name="connsiteY6" fmla="*/ 439673 h 713232"/>
              <a:gd name="connsiteX7" fmla="*/ 220980 w 372618"/>
              <a:gd name="connsiteY7" fmla="*/ 214122 h 713232"/>
              <a:gd name="connsiteX8" fmla="*/ 140207 w 372618"/>
              <a:gd name="connsiteY8" fmla="*/ 73914 h 713232"/>
              <a:gd name="connsiteX9" fmla="*/ 64007 w 372618"/>
              <a:gd name="connsiteY9" fmla="*/ 761 h 713232"/>
              <a:gd name="connsiteX10" fmla="*/ 4571 w 372618"/>
              <a:gd name="connsiteY10" fmla="*/ 0 h 713232"/>
              <a:gd name="connsiteX11" fmla="*/ 0 w 372618"/>
              <a:gd name="connsiteY11" fmla="*/ 67055 h 713232"/>
              <a:gd name="connsiteX12" fmla="*/ 51054 w 372618"/>
              <a:gd name="connsiteY12" fmla="*/ 38861 h 713232"/>
              <a:gd name="connsiteX13" fmla="*/ 138683 w 372618"/>
              <a:gd name="connsiteY13" fmla="*/ 152400 h 713232"/>
              <a:gd name="connsiteX14" fmla="*/ 230885 w 372618"/>
              <a:gd name="connsiteY14" fmla="*/ 315467 h 713232"/>
              <a:gd name="connsiteX15" fmla="*/ 307085 w 372618"/>
              <a:gd name="connsiteY15" fmla="*/ 544067 h 713232"/>
              <a:gd name="connsiteX16" fmla="*/ 298704 w 372618"/>
              <a:gd name="connsiteY16" fmla="*/ 655320 h 713232"/>
              <a:gd name="connsiteX17" fmla="*/ 225552 w 372618"/>
              <a:gd name="connsiteY17" fmla="*/ 591312 h 713232"/>
              <a:gd name="connsiteX18" fmla="*/ 101345 w 372618"/>
              <a:gd name="connsiteY18" fmla="*/ 344423 h 713232"/>
              <a:gd name="connsiteX19" fmla="*/ 22859 w 372618"/>
              <a:gd name="connsiteY19" fmla="*/ 86868 h 713232"/>
              <a:gd name="connsiteX20" fmla="*/ 6095 w 372618"/>
              <a:gd name="connsiteY20" fmla="*/ 119633 h 7132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</a:cxnLst>
            <a:rect l="l" t="t" r="r" b="b"/>
            <a:pathLst>
              <a:path w="372618" h="713232">
                <a:moveTo>
                  <a:pt x="6095" y="119633"/>
                </a:moveTo>
                <a:lnTo>
                  <a:pt x="44195" y="277368"/>
                </a:lnTo>
                <a:lnTo>
                  <a:pt x="150876" y="520445"/>
                </a:lnTo>
                <a:lnTo>
                  <a:pt x="264414" y="688086"/>
                </a:lnTo>
                <a:lnTo>
                  <a:pt x="336804" y="713231"/>
                </a:lnTo>
                <a:lnTo>
                  <a:pt x="372617" y="638556"/>
                </a:lnTo>
                <a:lnTo>
                  <a:pt x="320040" y="439673"/>
                </a:lnTo>
                <a:lnTo>
                  <a:pt x="220980" y="214122"/>
                </a:lnTo>
                <a:lnTo>
                  <a:pt x="140207" y="73914"/>
                </a:lnTo>
                <a:lnTo>
                  <a:pt x="64007" y="761"/>
                </a:lnTo>
                <a:lnTo>
                  <a:pt x="4571" y="0"/>
                </a:lnTo>
                <a:lnTo>
                  <a:pt x="0" y="67055"/>
                </a:lnTo>
                <a:lnTo>
                  <a:pt x="51054" y="38861"/>
                </a:lnTo>
                <a:lnTo>
                  <a:pt x="138683" y="152400"/>
                </a:lnTo>
                <a:lnTo>
                  <a:pt x="230885" y="315467"/>
                </a:lnTo>
                <a:lnTo>
                  <a:pt x="307085" y="544067"/>
                </a:lnTo>
                <a:lnTo>
                  <a:pt x="298704" y="655320"/>
                </a:lnTo>
                <a:lnTo>
                  <a:pt x="225552" y="591312"/>
                </a:lnTo>
                <a:lnTo>
                  <a:pt x="101345" y="344423"/>
                </a:lnTo>
                <a:lnTo>
                  <a:pt x="22859" y="86868"/>
                </a:lnTo>
                <a:lnTo>
                  <a:pt x="6095" y="119633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7778623" y="263525"/>
            <a:ext cx="681990" cy="1480566"/>
          </a:xfrm>
          <a:custGeom>
            <a:avLst/>
            <a:gdLst>
              <a:gd name="connsiteX0" fmla="*/ 0 w 681990"/>
              <a:gd name="connsiteY0" fmla="*/ 0 h 1480566"/>
              <a:gd name="connsiteX1" fmla="*/ 667512 w 681990"/>
              <a:gd name="connsiteY1" fmla="*/ 1480566 h 1480566"/>
              <a:gd name="connsiteX2" fmla="*/ 681990 w 681990"/>
              <a:gd name="connsiteY2" fmla="*/ 1394460 h 1480566"/>
              <a:gd name="connsiteX3" fmla="*/ 41909 w 681990"/>
              <a:gd name="connsiteY3" fmla="*/ 1524 h 1480566"/>
              <a:gd name="connsiteX4" fmla="*/ 0 w 681990"/>
              <a:gd name="connsiteY4" fmla="*/ 0 h 14805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1990" h="1480566">
                <a:moveTo>
                  <a:pt x="0" y="0"/>
                </a:moveTo>
                <a:lnTo>
                  <a:pt x="667512" y="1480566"/>
                </a:lnTo>
                <a:lnTo>
                  <a:pt x="681990" y="1394460"/>
                </a:lnTo>
                <a:lnTo>
                  <a:pt x="41909" y="1524"/>
                </a:lnTo>
                <a:lnTo>
                  <a:pt x="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7729093" y="38734"/>
            <a:ext cx="1169669" cy="2086356"/>
          </a:xfrm>
          <a:custGeom>
            <a:avLst/>
            <a:gdLst>
              <a:gd name="connsiteX0" fmla="*/ 749045 w 1169669"/>
              <a:gd name="connsiteY0" fmla="*/ 1773174 h 2086356"/>
              <a:gd name="connsiteX1" fmla="*/ 816864 w 1169669"/>
              <a:gd name="connsiteY1" fmla="*/ 1674875 h 2086356"/>
              <a:gd name="connsiteX2" fmla="*/ 998219 w 1169669"/>
              <a:gd name="connsiteY2" fmla="*/ 1597914 h 2086356"/>
              <a:gd name="connsiteX3" fmla="*/ 877823 w 1169669"/>
              <a:gd name="connsiteY3" fmla="*/ 1577340 h 2086356"/>
              <a:gd name="connsiteX4" fmla="*/ 750569 w 1169669"/>
              <a:gd name="connsiteY4" fmla="*/ 1638300 h 2086356"/>
              <a:gd name="connsiteX5" fmla="*/ 823721 w 1169669"/>
              <a:gd name="connsiteY5" fmla="*/ 1558290 h 2086356"/>
              <a:gd name="connsiteX6" fmla="*/ 973835 w 1169669"/>
              <a:gd name="connsiteY6" fmla="*/ 1500378 h 2086356"/>
              <a:gd name="connsiteX7" fmla="*/ 323088 w 1169669"/>
              <a:gd name="connsiteY7" fmla="*/ 64008 h 2086356"/>
              <a:gd name="connsiteX8" fmla="*/ 132588 w 1169669"/>
              <a:gd name="connsiteY8" fmla="*/ 60198 h 2086356"/>
              <a:gd name="connsiteX9" fmla="*/ 0 w 1169669"/>
              <a:gd name="connsiteY9" fmla="*/ 96012 h 2086356"/>
              <a:gd name="connsiteX10" fmla="*/ 128015 w 1169669"/>
              <a:gd name="connsiteY10" fmla="*/ 0 h 2086356"/>
              <a:gd name="connsiteX11" fmla="*/ 361950 w 1169669"/>
              <a:gd name="connsiteY11" fmla="*/ 19050 h 2086356"/>
              <a:gd name="connsiteX12" fmla="*/ 1120139 w 1169669"/>
              <a:gd name="connsiteY12" fmla="*/ 1684781 h 2086356"/>
              <a:gd name="connsiteX13" fmla="*/ 1098041 w 1169669"/>
              <a:gd name="connsiteY13" fmla="*/ 1844040 h 2086356"/>
              <a:gd name="connsiteX14" fmla="*/ 1169669 w 1169669"/>
              <a:gd name="connsiteY14" fmla="*/ 2086356 h 2086356"/>
              <a:gd name="connsiteX15" fmla="*/ 1097279 w 1169669"/>
              <a:gd name="connsiteY15" fmla="*/ 2084831 h 2086356"/>
              <a:gd name="connsiteX16" fmla="*/ 1112519 w 1169669"/>
              <a:gd name="connsiteY16" fmla="*/ 2030729 h 2086356"/>
              <a:gd name="connsiteX17" fmla="*/ 1060703 w 1169669"/>
              <a:gd name="connsiteY17" fmla="*/ 1868424 h 2086356"/>
              <a:gd name="connsiteX18" fmla="*/ 959357 w 1169669"/>
              <a:gd name="connsiteY18" fmla="*/ 1897379 h 2086356"/>
              <a:gd name="connsiteX19" fmla="*/ 915162 w 1169669"/>
              <a:gd name="connsiteY19" fmla="*/ 1864613 h 2086356"/>
              <a:gd name="connsiteX20" fmla="*/ 1030223 w 1169669"/>
              <a:gd name="connsiteY20" fmla="*/ 1827275 h 2086356"/>
              <a:gd name="connsiteX21" fmla="*/ 979169 w 1169669"/>
              <a:gd name="connsiteY21" fmla="*/ 1789175 h 2086356"/>
              <a:gd name="connsiteX22" fmla="*/ 1040891 w 1169669"/>
              <a:gd name="connsiteY22" fmla="*/ 1739646 h 2086356"/>
              <a:gd name="connsiteX23" fmla="*/ 934973 w 1169669"/>
              <a:gd name="connsiteY23" fmla="*/ 1747266 h 2086356"/>
              <a:gd name="connsiteX24" fmla="*/ 976121 w 1169669"/>
              <a:gd name="connsiteY24" fmla="*/ 1677162 h 2086356"/>
              <a:gd name="connsiteX25" fmla="*/ 749045 w 1169669"/>
              <a:gd name="connsiteY25" fmla="*/ 1773174 h 2086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</a:cxnLst>
            <a:rect l="l" t="t" r="r" b="b"/>
            <a:pathLst>
              <a:path w="1169669" h="2086356">
                <a:moveTo>
                  <a:pt x="749045" y="1773174"/>
                </a:moveTo>
                <a:lnTo>
                  <a:pt x="816864" y="1674875"/>
                </a:lnTo>
                <a:lnTo>
                  <a:pt x="998219" y="1597914"/>
                </a:lnTo>
                <a:lnTo>
                  <a:pt x="877823" y="1577340"/>
                </a:lnTo>
                <a:lnTo>
                  <a:pt x="750569" y="1638300"/>
                </a:lnTo>
                <a:lnTo>
                  <a:pt x="823721" y="1558290"/>
                </a:lnTo>
                <a:lnTo>
                  <a:pt x="973835" y="1500378"/>
                </a:lnTo>
                <a:lnTo>
                  <a:pt x="323088" y="64008"/>
                </a:lnTo>
                <a:lnTo>
                  <a:pt x="132588" y="60198"/>
                </a:lnTo>
                <a:lnTo>
                  <a:pt x="0" y="96012"/>
                </a:lnTo>
                <a:lnTo>
                  <a:pt x="128015" y="0"/>
                </a:lnTo>
                <a:lnTo>
                  <a:pt x="361950" y="19050"/>
                </a:lnTo>
                <a:lnTo>
                  <a:pt x="1120139" y="1684781"/>
                </a:lnTo>
                <a:lnTo>
                  <a:pt x="1098041" y="1844040"/>
                </a:lnTo>
                <a:lnTo>
                  <a:pt x="1169669" y="2086356"/>
                </a:lnTo>
                <a:lnTo>
                  <a:pt x="1097279" y="2084831"/>
                </a:lnTo>
                <a:lnTo>
                  <a:pt x="1112519" y="2030729"/>
                </a:lnTo>
                <a:lnTo>
                  <a:pt x="1060703" y="1868424"/>
                </a:lnTo>
                <a:lnTo>
                  <a:pt x="959357" y="1897379"/>
                </a:lnTo>
                <a:lnTo>
                  <a:pt x="915162" y="1864613"/>
                </a:lnTo>
                <a:lnTo>
                  <a:pt x="1030223" y="1827275"/>
                </a:lnTo>
                <a:lnTo>
                  <a:pt x="979169" y="1789175"/>
                </a:lnTo>
                <a:lnTo>
                  <a:pt x="1040891" y="1739646"/>
                </a:lnTo>
                <a:lnTo>
                  <a:pt x="934973" y="1747266"/>
                </a:lnTo>
                <a:lnTo>
                  <a:pt x="976121" y="1677162"/>
                </a:lnTo>
                <a:lnTo>
                  <a:pt x="749045" y="177317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8398129" y="1446910"/>
            <a:ext cx="301752" cy="142494"/>
          </a:xfrm>
          <a:custGeom>
            <a:avLst/>
            <a:gdLst>
              <a:gd name="connsiteX0" fmla="*/ 29717 w 301752"/>
              <a:gd name="connsiteY0" fmla="*/ 142494 h 142494"/>
              <a:gd name="connsiteX1" fmla="*/ 102869 w 301752"/>
              <a:gd name="connsiteY1" fmla="*/ 70104 h 142494"/>
              <a:gd name="connsiteX2" fmla="*/ 301752 w 301752"/>
              <a:gd name="connsiteY2" fmla="*/ 28194 h 142494"/>
              <a:gd name="connsiteX3" fmla="*/ 285750 w 301752"/>
              <a:gd name="connsiteY3" fmla="*/ 0 h 142494"/>
              <a:gd name="connsiteX4" fmla="*/ 152400 w 301752"/>
              <a:gd name="connsiteY4" fmla="*/ 11430 h 142494"/>
              <a:gd name="connsiteX5" fmla="*/ 0 w 301752"/>
              <a:gd name="connsiteY5" fmla="*/ 106680 h 142494"/>
              <a:gd name="connsiteX6" fmla="*/ 29717 w 301752"/>
              <a:gd name="connsiteY6" fmla="*/ 142494 h 1424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1752" h="142494">
                <a:moveTo>
                  <a:pt x="29717" y="142494"/>
                </a:moveTo>
                <a:lnTo>
                  <a:pt x="102869" y="70104"/>
                </a:lnTo>
                <a:lnTo>
                  <a:pt x="301752" y="28194"/>
                </a:lnTo>
                <a:lnTo>
                  <a:pt x="285750" y="0"/>
                </a:lnTo>
                <a:lnTo>
                  <a:pt x="152400" y="11430"/>
                </a:lnTo>
                <a:lnTo>
                  <a:pt x="0" y="106680"/>
                </a:lnTo>
                <a:lnTo>
                  <a:pt x="29717" y="1424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8322703" y="1303655"/>
            <a:ext cx="319278" cy="154686"/>
          </a:xfrm>
          <a:custGeom>
            <a:avLst/>
            <a:gdLst>
              <a:gd name="connsiteX0" fmla="*/ 18288 w 319278"/>
              <a:gd name="connsiteY0" fmla="*/ 154686 h 154686"/>
              <a:gd name="connsiteX1" fmla="*/ 131826 w 319278"/>
              <a:gd name="connsiteY1" fmla="*/ 70104 h 154686"/>
              <a:gd name="connsiteX2" fmla="*/ 319278 w 319278"/>
              <a:gd name="connsiteY2" fmla="*/ 61722 h 154686"/>
              <a:gd name="connsiteX3" fmla="*/ 290321 w 319278"/>
              <a:gd name="connsiteY3" fmla="*/ 0 h 154686"/>
              <a:gd name="connsiteX4" fmla="*/ 136397 w 319278"/>
              <a:gd name="connsiteY4" fmla="*/ 32766 h 154686"/>
              <a:gd name="connsiteX5" fmla="*/ 0 w 319278"/>
              <a:gd name="connsiteY5" fmla="*/ 105918 h 154686"/>
              <a:gd name="connsiteX6" fmla="*/ 18288 w 319278"/>
              <a:gd name="connsiteY6" fmla="*/ 154686 h 15468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19278" h="154686">
                <a:moveTo>
                  <a:pt x="18288" y="154686"/>
                </a:moveTo>
                <a:lnTo>
                  <a:pt x="131826" y="70104"/>
                </a:lnTo>
                <a:lnTo>
                  <a:pt x="319278" y="61722"/>
                </a:lnTo>
                <a:lnTo>
                  <a:pt x="290321" y="0"/>
                </a:lnTo>
                <a:lnTo>
                  <a:pt x="136397" y="32766"/>
                </a:lnTo>
                <a:lnTo>
                  <a:pt x="0" y="105918"/>
                </a:lnTo>
                <a:lnTo>
                  <a:pt x="18288" y="154686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7891399" y="371729"/>
            <a:ext cx="329946" cy="147828"/>
          </a:xfrm>
          <a:custGeom>
            <a:avLst/>
            <a:gdLst>
              <a:gd name="connsiteX0" fmla="*/ 22097 w 329946"/>
              <a:gd name="connsiteY0" fmla="*/ 147828 h 147828"/>
              <a:gd name="connsiteX1" fmla="*/ 125730 w 329946"/>
              <a:gd name="connsiteY1" fmla="*/ 67818 h 147828"/>
              <a:gd name="connsiteX2" fmla="*/ 329945 w 329946"/>
              <a:gd name="connsiteY2" fmla="*/ 54863 h 147828"/>
              <a:gd name="connsiteX3" fmla="*/ 302514 w 329946"/>
              <a:gd name="connsiteY3" fmla="*/ 0 h 147828"/>
              <a:gd name="connsiteX4" fmla="*/ 121157 w 329946"/>
              <a:gd name="connsiteY4" fmla="*/ 25145 h 147828"/>
              <a:gd name="connsiteX5" fmla="*/ 0 w 329946"/>
              <a:gd name="connsiteY5" fmla="*/ 103632 h 147828"/>
              <a:gd name="connsiteX6" fmla="*/ 22097 w 329946"/>
              <a:gd name="connsiteY6" fmla="*/ 147828 h 1478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9946" h="147828">
                <a:moveTo>
                  <a:pt x="22097" y="147828"/>
                </a:moveTo>
                <a:lnTo>
                  <a:pt x="125730" y="67818"/>
                </a:lnTo>
                <a:lnTo>
                  <a:pt x="329945" y="54863"/>
                </a:lnTo>
                <a:lnTo>
                  <a:pt x="302514" y="0"/>
                </a:lnTo>
                <a:lnTo>
                  <a:pt x="121157" y="25145"/>
                </a:lnTo>
                <a:lnTo>
                  <a:pt x="0" y="103632"/>
                </a:lnTo>
                <a:lnTo>
                  <a:pt x="22097" y="14782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7839582" y="253619"/>
            <a:ext cx="325373" cy="150875"/>
          </a:xfrm>
          <a:custGeom>
            <a:avLst/>
            <a:gdLst>
              <a:gd name="connsiteX0" fmla="*/ 29718 w 325373"/>
              <a:gd name="connsiteY0" fmla="*/ 150875 h 150875"/>
              <a:gd name="connsiteX1" fmla="*/ 114300 w 325373"/>
              <a:gd name="connsiteY1" fmla="*/ 78486 h 150875"/>
              <a:gd name="connsiteX2" fmla="*/ 325374 w 325373"/>
              <a:gd name="connsiteY2" fmla="*/ 40386 h 150875"/>
              <a:gd name="connsiteX3" fmla="*/ 300228 w 325373"/>
              <a:gd name="connsiteY3" fmla="*/ 0 h 150875"/>
              <a:gd name="connsiteX4" fmla="*/ 87630 w 325373"/>
              <a:gd name="connsiteY4" fmla="*/ 41147 h 150875"/>
              <a:gd name="connsiteX5" fmla="*/ 0 w 325373"/>
              <a:gd name="connsiteY5" fmla="*/ 107441 h 150875"/>
              <a:gd name="connsiteX6" fmla="*/ 29718 w 325373"/>
              <a:gd name="connsiteY6" fmla="*/ 150875 h 1508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5373" h="150875">
                <a:moveTo>
                  <a:pt x="29718" y="150875"/>
                </a:moveTo>
                <a:lnTo>
                  <a:pt x="114300" y="78486"/>
                </a:lnTo>
                <a:lnTo>
                  <a:pt x="325374" y="40386"/>
                </a:lnTo>
                <a:lnTo>
                  <a:pt x="300228" y="0"/>
                </a:lnTo>
                <a:lnTo>
                  <a:pt x="87630" y="41147"/>
                </a:lnTo>
                <a:lnTo>
                  <a:pt x="0" y="107441"/>
                </a:lnTo>
                <a:lnTo>
                  <a:pt x="29718" y="15087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7713865" y="124079"/>
            <a:ext cx="102108" cy="167640"/>
          </a:xfrm>
          <a:custGeom>
            <a:avLst/>
            <a:gdLst>
              <a:gd name="connsiteX0" fmla="*/ 35052 w 102108"/>
              <a:gd name="connsiteY0" fmla="*/ 0 h 167640"/>
              <a:gd name="connsiteX1" fmla="*/ 102108 w 102108"/>
              <a:gd name="connsiteY1" fmla="*/ 152399 h 167640"/>
              <a:gd name="connsiteX2" fmla="*/ 67056 w 102108"/>
              <a:gd name="connsiteY2" fmla="*/ 167640 h 167640"/>
              <a:gd name="connsiteX3" fmla="*/ 0 w 102108"/>
              <a:gd name="connsiteY3" fmla="*/ 15239 h 167640"/>
              <a:gd name="connsiteX4" fmla="*/ 35052 w 102108"/>
              <a:gd name="connsiteY4" fmla="*/ 0 h 1676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2108" h="167640">
                <a:moveTo>
                  <a:pt x="35052" y="0"/>
                </a:moveTo>
                <a:lnTo>
                  <a:pt x="102108" y="152399"/>
                </a:lnTo>
                <a:lnTo>
                  <a:pt x="67056" y="167640"/>
                </a:lnTo>
                <a:lnTo>
                  <a:pt x="0" y="15239"/>
                </a:lnTo>
                <a:lnTo>
                  <a:pt x="3505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52600" y="292100"/>
            <a:ext cx="5676900" cy="5842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311400" y="6311900"/>
            <a:ext cx="3052118" cy="21505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zh-CN" altLang="en-US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计算机学院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研究生课程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高级软件工程</a:t>
            </a:r>
          </a:p>
        </p:txBody>
      </p:sp>
      <p:sp>
        <p:nvSpPr>
          <p:cNvPr id="41" name="TextBox 1"/>
          <p:cNvSpPr txBox="1"/>
          <p:nvPr/>
        </p:nvSpPr>
        <p:spPr>
          <a:xfrm>
            <a:off x="8026400" y="6273800"/>
            <a:ext cx="482600" cy="24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/>
            </a:pPr>
            <a:r>
              <a:rPr lang="en-US" altLang="zh-CN" sz="13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19/58</a:t>
            </a:r>
          </a:p>
        </p:txBody>
      </p:sp>
      <p:sp>
        <p:nvSpPr>
          <p:cNvPr id="42" name="TextBox 1"/>
          <p:cNvSpPr txBox="1"/>
          <p:nvPr/>
        </p:nvSpPr>
        <p:spPr>
          <a:xfrm>
            <a:off x="469900" y="393700"/>
            <a:ext cx="7658100" cy="5575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200"/>
              </a:lnSpc>
              <a:tabLst>
                <a:tab pos="342900" algn="l"/>
                <a:tab pos="457200" algn="l"/>
                <a:tab pos="736600" algn="l"/>
                <a:tab pos="1295400" algn="l"/>
              </a:tabLst>
            </a:pPr>
            <a:r>
              <a:rPr lang="en-US" altLang="zh-CN" dirty="0"/>
              <a:t>				</a:t>
            </a:r>
            <a:r>
              <a:rPr lang="en-US" altLang="zh-CN" sz="4002" b="1" dirty="0">
                <a:solidFill>
                  <a:srgbClr val="3D00EA"/>
                </a:solidFill>
                <a:latin typeface="å¾®è½¯éé»" pitchFamily="18" charset="0"/>
                <a:cs typeface="å¾®è½¯éé»" pitchFamily="18" charset="0"/>
              </a:rPr>
              <a:t>基于构件的软件开发方法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4800"/>
              </a:lnSpc>
              <a:tabLst>
                <a:tab pos="342900" algn="l"/>
                <a:tab pos="457200" algn="l"/>
                <a:tab pos="736600" algn="l"/>
                <a:tab pos="1295400" algn="l"/>
              </a:tabLst>
            </a:pPr>
            <a:r>
              <a:rPr lang="en-US" altLang="zh-CN" sz="31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1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198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CBSD:</a:t>
            </a:r>
            <a:r>
              <a:rPr lang="en-US" altLang="zh-CN" sz="31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198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Component</a:t>
            </a:r>
            <a:r>
              <a:rPr lang="en-US" altLang="zh-CN" sz="31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198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Based</a:t>
            </a:r>
            <a:r>
              <a:rPr lang="en-US" altLang="zh-CN" sz="31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198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Soft.</a:t>
            </a:r>
            <a:r>
              <a:rPr lang="en-US" altLang="zh-CN" sz="31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198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Dev.</a:t>
            </a:r>
          </a:p>
          <a:p>
            <a:pPr>
              <a:lnSpc>
                <a:spcPts val="4200"/>
              </a:lnSpc>
              <a:tabLst>
                <a:tab pos="342900" algn="l"/>
                <a:tab pos="457200" algn="l"/>
                <a:tab pos="736600" algn="l"/>
                <a:tab pos="1295400" algn="l"/>
              </a:tabLst>
            </a:pPr>
            <a:r>
              <a:rPr lang="en-US" altLang="zh-CN" sz="31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1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通过组装一组可复用的软件构件来构造目</a:t>
            </a:r>
          </a:p>
          <a:p>
            <a:pPr>
              <a:lnSpc>
                <a:spcPts val="3300"/>
              </a:lnSpc>
              <a:tabLst>
                <a:tab pos="342900" algn="l"/>
                <a:tab pos="457200" algn="l"/>
                <a:tab pos="736600" algn="l"/>
                <a:tab pos="1295400" algn="l"/>
              </a:tabLst>
            </a:pPr>
            <a:r>
              <a:rPr lang="en-US" altLang="zh-CN" dirty="0"/>
              <a:t>	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标软件系统</a:t>
            </a:r>
          </a:p>
          <a:p>
            <a:pPr>
              <a:lnSpc>
                <a:spcPts val="3200"/>
              </a:lnSpc>
              <a:tabLst>
                <a:tab pos="342900" algn="l"/>
                <a:tab pos="457200" algn="l"/>
                <a:tab pos="736600" algn="l"/>
                <a:tab pos="1295400" algn="l"/>
              </a:tabLst>
            </a:pPr>
            <a:r>
              <a:rPr lang="en-US" altLang="zh-CN" dirty="0"/>
              <a:t>		</a:t>
            </a:r>
            <a:r>
              <a:rPr lang="en-US" altLang="zh-CN" sz="24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Brooks</a:t>
            </a:r>
            <a:r>
              <a:rPr lang="en-US" altLang="zh-CN" sz="24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：购买</a:t>
            </a:r>
            <a:r>
              <a:rPr lang="en-US" altLang="zh-CN" sz="2400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(</a:t>
            </a:r>
            <a:r>
              <a:rPr lang="en-US" altLang="zh-CN" sz="24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或其它获取方式</a:t>
            </a:r>
            <a:r>
              <a:rPr lang="en-US" altLang="zh-CN" sz="2400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)</a:t>
            </a:r>
            <a:r>
              <a:rPr lang="en-US" altLang="zh-CN" sz="24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而非构造</a:t>
            </a:r>
          </a:p>
          <a:p>
            <a:pPr>
              <a:lnSpc>
                <a:spcPts val="3100"/>
              </a:lnSpc>
              <a:tabLst>
                <a:tab pos="342900" algn="l"/>
                <a:tab pos="457200" algn="l"/>
                <a:tab pos="736600" algn="l"/>
                <a:tab pos="1295400" algn="l"/>
              </a:tabLst>
            </a:pPr>
            <a:r>
              <a:rPr lang="en-US" altLang="zh-CN" dirty="0"/>
              <a:t>		</a:t>
            </a:r>
            <a:r>
              <a:rPr lang="en-US" altLang="zh-CN" sz="24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关注于集成</a:t>
            </a:r>
            <a:r>
              <a:rPr lang="en-US" altLang="zh-CN" sz="2400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(</a:t>
            </a:r>
            <a:r>
              <a:rPr lang="en-US" altLang="zh-CN" sz="24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组装</a:t>
            </a:r>
            <a:r>
              <a:rPr lang="en-US" altLang="zh-CN" sz="2400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)</a:t>
            </a:r>
            <a:r>
              <a:rPr lang="en-US" altLang="zh-CN" sz="24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而非编码实现</a:t>
            </a:r>
          </a:p>
          <a:p>
            <a:pPr>
              <a:lnSpc>
                <a:spcPts val="3300"/>
              </a:lnSpc>
              <a:tabLst>
                <a:tab pos="342900" algn="l"/>
                <a:tab pos="457200" algn="l"/>
                <a:tab pos="736600" algn="l"/>
                <a:tab pos="1295400" algn="l"/>
              </a:tabLst>
            </a:pPr>
            <a:r>
              <a:rPr lang="en-US" altLang="zh-CN" dirty="0"/>
              <a:t>		</a:t>
            </a:r>
            <a:r>
              <a:rPr lang="en-US" altLang="zh-CN" sz="24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基本假设：许多系统之间存在足够多的共性，从而</a:t>
            </a:r>
          </a:p>
          <a:p>
            <a:pPr>
              <a:lnSpc>
                <a:spcPts val="2000"/>
              </a:lnSpc>
              <a:tabLst>
                <a:tab pos="342900" algn="l"/>
                <a:tab pos="457200" algn="l"/>
                <a:tab pos="736600" algn="l"/>
                <a:tab pos="1295400" algn="l"/>
              </a:tabLst>
            </a:pPr>
            <a:r>
              <a:rPr lang="en-US" altLang="zh-CN" dirty="0"/>
              <a:t>			</a:t>
            </a:r>
            <a:r>
              <a:rPr lang="en-US" altLang="zh-CN" sz="24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使基于构件复用的开发成为可能</a:t>
            </a:r>
          </a:p>
          <a:p>
            <a:pPr>
              <a:lnSpc>
                <a:spcPts val="4600"/>
              </a:lnSpc>
              <a:tabLst>
                <a:tab pos="342900" algn="l"/>
                <a:tab pos="457200" algn="l"/>
                <a:tab pos="736600" algn="l"/>
                <a:tab pos="1295400" algn="l"/>
              </a:tabLst>
            </a:pPr>
            <a:r>
              <a:rPr lang="en-US" altLang="zh-CN" sz="31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1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基本过程：设计系统体系结构、搜集并获</a:t>
            </a:r>
          </a:p>
          <a:p>
            <a:pPr>
              <a:lnSpc>
                <a:spcPts val="3400"/>
              </a:lnSpc>
              <a:tabLst>
                <a:tab pos="342900" algn="l"/>
                <a:tab pos="457200" algn="l"/>
                <a:tab pos="736600" algn="l"/>
                <a:tab pos="1295400" algn="l"/>
              </a:tabLst>
            </a:pPr>
            <a:r>
              <a:rPr lang="en-US" altLang="zh-CN" dirty="0"/>
              <a:t>	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取可复用构件、修改</a:t>
            </a:r>
            <a:r>
              <a:rPr lang="en-US" altLang="zh-CN" sz="3198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/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定制</a:t>
            </a:r>
            <a:r>
              <a:rPr lang="en-US" altLang="zh-CN" sz="3198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/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适配、组装、</a:t>
            </a:r>
          </a:p>
          <a:p>
            <a:pPr>
              <a:lnSpc>
                <a:spcPts val="3300"/>
              </a:lnSpc>
              <a:tabLst>
                <a:tab pos="342900" algn="l"/>
                <a:tab pos="457200" algn="l"/>
                <a:tab pos="736600" algn="l"/>
                <a:tab pos="1295400" algn="l"/>
              </a:tabLst>
            </a:pPr>
            <a:r>
              <a:rPr lang="en-US" altLang="zh-CN" dirty="0"/>
              <a:t>	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验证</a:t>
            </a:r>
            <a:r>
              <a:rPr lang="en-US" altLang="zh-CN" sz="3198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…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19199" y="68453"/>
            <a:ext cx="1137666" cy="2030730"/>
          </a:xfrm>
          <a:custGeom>
            <a:avLst/>
            <a:gdLst>
              <a:gd name="connsiteX0" fmla="*/ 355092 w 1137666"/>
              <a:gd name="connsiteY0" fmla="*/ 12954 h 2030730"/>
              <a:gd name="connsiteX1" fmla="*/ 114300 w 1137666"/>
              <a:gd name="connsiteY1" fmla="*/ 0 h 2030730"/>
              <a:gd name="connsiteX2" fmla="*/ 0 w 1137666"/>
              <a:gd name="connsiteY2" fmla="*/ 76200 h 2030730"/>
              <a:gd name="connsiteX3" fmla="*/ 752856 w 1137666"/>
              <a:gd name="connsiteY3" fmla="*/ 1716024 h 2030730"/>
              <a:gd name="connsiteX4" fmla="*/ 940308 w 1137666"/>
              <a:gd name="connsiteY4" fmla="*/ 1858518 h 2030730"/>
              <a:gd name="connsiteX5" fmla="*/ 1095756 w 1137666"/>
              <a:gd name="connsiteY5" fmla="*/ 2030730 h 2030730"/>
              <a:gd name="connsiteX6" fmla="*/ 1137666 w 1137666"/>
              <a:gd name="connsiteY6" fmla="*/ 2026920 h 2030730"/>
              <a:gd name="connsiteX7" fmla="*/ 1078230 w 1137666"/>
              <a:gd name="connsiteY7" fmla="*/ 1796034 h 2030730"/>
              <a:gd name="connsiteX8" fmla="*/ 1092708 w 1137666"/>
              <a:gd name="connsiteY8" fmla="*/ 1657350 h 2030730"/>
              <a:gd name="connsiteX9" fmla="*/ 355092 w 1137666"/>
              <a:gd name="connsiteY9" fmla="*/ 12954 h 20307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7666" h="2030730">
                <a:moveTo>
                  <a:pt x="355092" y="12954"/>
                </a:moveTo>
                <a:lnTo>
                  <a:pt x="114300" y="0"/>
                </a:lnTo>
                <a:lnTo>
                  <a:pt x="0" y="76200"/>
                </a:lnTo>
                <a:lnTo>
                  <a:pt x="752856" y="1716024"/>
                </a:lnTo>
                <a:lnTo>
                  <a:pt x="940308" y="1858518"/>
                </a:lnTo>
                <a:lnTo>
                  <a:pt x="1095756" y="2030730"/>
                </a:lnTo>
                <a:lnTo>
                  <a:pt x="1137666" y="2026920"/>
                </a:lnTo>
                <a:lnTo>
                  <a:pt x="1078230" y="1796034"/>
                </a:lnTo>
                <a:lnTo>
                  <a:pt x="1092708" y="1657350"/>
                </a:lnTo>
                <a:lnTo>
                  <a:pt x="355092" y="12954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814437" y="110363"/>
            <a:ext cx="1130046" cy="2042922"/>
          </a:xfrm>
          <a:custGeom>
            <a:avLst/>
            <a:gdLst>
              <a:gd name="connsiteX0" fmla="*/ 0 w 1130046"/>
              <a:gd name="connsiteY0" fmla="*/ 61722 h 2042922"/>
              <a:gd name="connsiteX1" fmla="*/ 757428 w 1130046"/>
              <a:gd name="connsiteY1" fmla="*/ 1720596 h 2042922"/>
              <a:gd name="connsiteX2" fmla="*/ 923543 w 1130046"/>
              <a:gd name="connsiteY2" fmla="*/ 1845564 h 2042922"/>
              <a:gd name="connsiteX3" fmla="*/ 1086612 w 1130046"/>
              <a:gd name="connsiteY3" fmla="*/ 2035301 h 2042922"/>
              <a:gd name="connsiteX4" fmla="*/ 1130045 w 1130046"/>
              <a:gd name="connsiteY4" fmla="*/ 2042922 h 2042922"/>
              <a:gd name="connsiteX5" fmla="*/ 1061466 w 1130046"/>
              <a:gd name="connsiteY5" fmla="*/ 1804416 h 2042922"/>
              <a:gd name="connsiteX6" fmla="*/ 1084326 w 1130046"/>
              <a:gd name="connsiteY6" fmla="*/ 1650492 h 2042922"/>
              <a:gd name="connsiteX7" fmla="*/ 342900 w 1130046"/>
              <a:gd name="connsiteY7" fmla="*/ 10668 h 2042922"/>
              <a:gd name="connsiteX8" fmla="*/ 115061 w 1130046"/>
              <a:gd name="connsiteY8" fmla="*/ 0 h 2042922"/>
              <a:gd name="connsiteX9" fmla="*/ 0 w 1130046"/>
              <a:gd name="connsiteY9" fmla="*/ 61722 h 2042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0046" h="2042922">
                <a:moveTo>
                  <a:pt x="0" y="61722"/>
                </a:moveTo>
                <a:lnTo>
                  <a:pt x="757428" y="1720596"/>
                </a:lnTo>
                <a:lnTo>
                  <a:pt x="923543" y="1845564"/>
                </a:lnTo>
                <a:lnTo>
                  <a:pt x="1086612" y="2035301"/>
                </a:lnTo>
                <a:lnTo>
                  <a:pt x="1130045" y="2042922"/>
                </a:lnTo>
                <a:lnTo>
                  <a:pt x="1061466" y="1804416"/>
                </a:lnTo>
                <a:lnTo>
                  <a:pt x="1084326" y="1650492"/>
                </a:lnTo>
                <a:lnTo>
                  <a:pt x="342900" y="10668"/>
                </a:lnTo>
                <a:lnTo>
                  <a:pt x="115061" y="0"/>
                </a:lnTo>
                <a:lnTo>
                  <a:pt x="0" y="61722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7867027" y="229996"/>
            <a:ext cx="972312" cy="1530096"/>
          </a:xfrm>
          <a:custGeom>
            <a:avLst/>
            <a:gdLst>
              <a:gd name="connsiteX0" fmla="*/ 662940 w 972312"/>
              <a:gd name="connsiteY0" fmla="*/ 1530096 h 1530096"/>
              <a:gd name="connsiteX1" fmla="*/ 797814 w 972312"/>
              <a:gd name="connsiteY1" fmla="*/ 1415034 h 1530096"/>
              <a:gd name="connsiteX2" fmla="*/ 972312 w 972312"/>
              <a:gd name="connsiteY2" fmla="*/ 1394460 h 1530096"/>
              <a:gd name="connsiteX3" fmla="*/ 340614 w 972312"/>
              <a:gd name="connsiteY3" fmla="*/ 0 h 1530096"/>
              <a:gd name="connsiteX4" fmla="*/ 89916 w 972312"/>
              <a:gd name="connsiteY4" fmla="*/ 32766 h 1530096"/>
              <a:gd name="connsiteX5" fmla="*/ 0 w 972312"/>
              <a:gd name="connsiteY5" fmla="*/ 75438 h 1530096"/>
              <a:gd name="connsiteX6" fmla="*/ 662940 w 972312"/>
              <a:gd name="connsiteY6" fmla="*/ 1530096 h 15300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972312" h="1530096">
                <a:moveTo>
                  <a:pt x="662940" y="1530096"/>
                </a:moveTo>
                <a:lnTo>
                  <a:pt x="797814" y="1415034"/>
                </a:lnTo>
                <a:lnTo>
                  <a:pt x="972312" y="1394460"/>
                </a:lnTo>
                <a:lnTo>
                  <a:pt x="340614" y="0"/>
                </a:lnTo>
                <a:lnTo>
                  <a:pt x="89916" y="32766"/>
                </a:lnTo>
                <a:lnTo>
                  <a:pt x="0" y="75438"/>
                </a:lnTo>
                <a:lnTo>
                  <a:pt x="662940" y="1530096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38239" y="5563235"/>
            <a:ext cx="1728978" cy="1030224"/>
          </a:xfrm>
          <a:custGeom>
            <a:avLst/>
            <a:gdLst>
              <a:gd name="connsiteX0" fmla="*/ 1260348 w 1728978"/>
              <a:gd name="connsiteY0" fmla="*/ 999744 h 1030224"/>
              <a:gd name="connsiteX1" fmla="*/ 1127760 w 1728978"/>
              <a:gd name="connsiteY1" fmla="*/ 877823 h 1030224"/>
              <a:gd name="connsiteX2" fmla="*/ 1057656 w 1728978"/>
              <a:gd name="connsiteY2" fmla="*/ 377951 h 1030224"/>
              <a:gd name="connsiteX3" fmla="*/ 1699260 w 1728978"/>
              <a:gd name="connsiteY3" fmla="*/ 261365 h 1030224"/>
              <a:gd name="connsiteX4" fmla="*/ 1728978 w 1728978"/>
              <a:gd name="connsiteY4" fmla="*/ 160781 h 1030224"/>
              <a:gd name="connsiteX5" fmla="*/ 1667256 w 1728978"/>
              <a:gd name="connsiteY5" fmla="*/ 79247 h 1030224"/>
              <a:gd name="connsiteX6" fmla="*/ 1013459 w 1728978"/>
              <a:gd name="connsiteY6" fmla="*/ 166877 h 1030224"/>
              <a:gd name="connsiteX7" fmla="*/ 968501 w 1728978"/>
              <a:gd name="connsiteY7" fmla="*/ 25145 h 1030224"/>
              <a:gd name="connsiteX8" fmla="*/ 861822 w 1728978"/>
              <a:gd name="connsiteY8" fmla="*/ 0 h 1030224"/>
              <a:gd name="connsiteX9" fmla="*/ 761238 w 1728978"/>
              <a:gd name="connsiteY9" fmla="*/ 22097 h 1030224"/>
              <a:gd name="connsiteX10" fmla="*/ 705612 w 1728978"/>
              <a:gd name="connsiteY10" fmla="*/ 83819 h 1030224"/>
              <a:gd name="connsiteX11" fmla="*/ 744474 w 1728978"/>
              <a:gd name="connsiteY11" fmla="*/ 225551 h 1030224"/>
              <a:gd name="connsiteX12" fmla="*/ 524256 w 1728978"/>
              <a:gd name="connsiteY12" fmla="*/ 349757 h 1030224"/>
              <a:gd name="connsiteX13" fmla="*/ 781050 w 1728978"/>
              <a:gd name="connsiteY13" fmla="*/ 374903 h 1030224"/>
              <a:gd name="connsiteX14" fmla="*/ 883158 w 1728978"/>
              <a:gd name="connsiteY14" fmla="*/ 705612 h 1030224"/>
              <a:gd name="connsiteX15" fmla="*/ 112014 w 1728978"/>
              <a:gd name="connsiteY15" fmla="*/ 371856 h 1030224"/>
              <a:gd name="connsiteX16" fmla="*/ 36576 w 1728978"/>
              <a:gd name="connsiteY16" fmla="*/ 403859 h 1030224"/>
              <a:gd name="connsiteX17" fmla="*/ 0 w 1728978"/>
              <a:gd name="connsiteY17" fmla="*/ 504444 h 1030224"/>
              <a:gd name="connsiteX18" fmla="*/ 44196 w 1728978"/>
              <a:gd name="connsiteY18" fmla="*/ 617981 h 1030224"/>
              <a:gd name="connsiteX19" fmla="*/ 904494 w 1728978"/>
              <a:gd name="connsiteY19" fmla="*/ 1021841 h 1030224"/>
              <a:gd name="connsiteX20" fmla="*/ 1094994 w 1728978"/>
              <a:gd name="connsiteY20" fmla="*/ 996696 h 1030224"/>
              <a:gd name="connsiteX21" fmla="*/ 1247394 w 1728978"/>
              <a:gd name="connsiteY21" fmla="*/ 1030223 h 1030224"/>
              <a:gd name="connsiteX22" fmla="*/ 1260348 w 1728978"/>
              <a:gd name="connsiteY22" fmla="*/ 999744 h 10302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</a:cxnLst>
            <a:rect l="l" t="t" r="r" b="b"/>
            <a:pathLst>
              <a:path w="1728978" h="1030224">
                <a:moveTo>
                  <a:pt x="1260348" y="999744"/>
                </a:moveTo>
                <a:lnTo>
                  <a:pt x="1127760" y="877823"/>
                </a:lnTo>
                <a:lnTo>
                  <a:pt x="1057656" y="377951"/>
                </a:lnTo>
                <a:lnTo>
                  <a:pt x="1699260" y="261365"/>
                </a:lnTo>
                <a:lnTo>
                  <a:pt x="1728978" y="160781"/>
                </a:lnTo>
                <a:lnTo>
                  <a:pt x="1667256" y="79247"/>
                </a:lnTo>
                <a:lnTo>
                  <a:pt x="1013459" y="166877"/>
                </a:lnTo>
                <a:lnTo>
                  <a:pt x="968501" y="25145"/>
                </a:lnTo>
                <a:lnTo>
                  <a:pt x="861822" y="0"/>
                </a:lnTo>
                <a:lnTo>
                  <a:pt x="761238" y="22097"/>
                </a:lnTo>
                <a:lnTo>
                  <a:pt x="705612" y="83819"/>
                </a:lnTo>
                <a:lnTo>
                  <a:pt x="744474" y="225551"/>
                </a:lnTo>
                <a:lnTo>
                  <a:pt x="524256" y="349757"/>
                </a:lnTo>
                <a:lnTo>
                  <a:pt x="781050" y="374903"/>
                </a:lnTo>
                <a:lnTo>
                  <a:pt x="883158" y="705612"/>
                </a:lnTo>
                <a:lnTo>
                  <a:pt x="112014" y="371856"/>
                </a:lnTo>
                <a:lnTo>
                  <a:pt x="36576" y="403859"/>
                </a:lnTo>
                <a:lnTo>
                  <a:pt x="0" y="504444"/>
                </a:lnTo>
                <a:lnTo>
                  <a:pt x="44196" y="617981"/>
                </a:lnTo>
                <a:lnTo>
                  <a:pt x="904494" y="1021841"/>
                </a:lnTo>
                <a:lnTo>
                  <a:pt x="1094994" y="996696"/>
                </a:lnTo>
                <a:lnTo>
                  <a:pt x="1247394" y="1030223"/>
                </a:lnTo>
                <a:lnTo>
                  <a:pt x="1260348" y="999744"/>
                </a:lnTo>
              </a:path>
            </a:pathLst>
          </a:custGeom>
          <a:solidFill>
            <a:srgbClr val="F9F9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1623199" y="5685155"/>
            <a:ext cx="112776" cy="204978"/>
          </a:xfrm>
          <a:custGeom>
            <a:avLst/>
            <a:gdLst>
              <a:gd name="connsiteX0" fmla="*/ 0 w 112776"/>
              <a:gd name="connsiteY0" fmla="*/ 5334 h 204978"/>
              <a:gd name="connsiteX1" fmla="*/ 94488 w 112776"/>
              <a:gd name="connsiteY1" fmla="*/ 0 h 204978"/>
              <a:gd name="connsiteX2" fmla="*/ 112776 w 112776"/>
              <a:gd name="connsiteY2" fmla="*/ 185165 h 204978"/>
              <a:gd name="connsiteX3" fmla="*/ 6095 w 112776"/>
              <a:gd name="connsiteY3" fmla="*/ 204977 h 204978"/>
              <a:gd name="connsiteX4" fmla="*/ 0 w 112776"/>
              <a:gd name="connsiteY4" fmla="*/ 5334 h 20497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2776" h="204978">
                <a:moveTo>
                  <a:pt x="0" y="5334"/>
                </a:moveTo>
                <a:lnTo>
                  <a:pt x="94488" y="0"/>
                </a:lnTo>
                <a:lnTo>
                  <a:pt x="112776" y="185165"/>
                </a:lnTo>
                <a:lnTo>
                  <a:pt x="6095" y="204977"/>
                </a:lnTo>
                <a:lnTo>
                  <a:pt x="0" y="5334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32143" y="5989955"/>
            <a:ext cx="1257300" cy="650747"/>
          </a:xfrm>
          <a:custGeom>
            <a:avLst/>
            <a:gdLst>
              <a:gd name="connsiteX0" fmla="*/ 108966 w 1257300"/>
              <a:gd name="connsiteY0" fmla="*/ 0 h 650747"/>
              <a:gd name="connsiteX1" fmla="*/ 1055370 w 1257300"/>
              <a:gd name="connsiteY1" fmla="*/ 411479 h 650747"/>
              <a:gd name="connsiteX2" fmla="*/ 1132332 w 1257300"/>
              <a:gd name="connsiteY2" fmla="*/ 505967 h 650747"/>
              <a:gd name="connsiteX3" fmla="*/ 1257300 w 1257300"/>
              <a:gd name="connsiteY3" fmla="*/ 627887 h 650747"/>
              <a:gd name="connsiteX4" fmla="*/ 1240536 w 1257300"/>
              <a:gd name="connsiteY4" fmla="*/ 650748 h 650747"/>
              <a:gd name="connsiteX5" fmla="*/ 1070610 w 1257300"/>
              <a:gd name="connsiteY5" fmla="*/ 624077 h 650747"/>
              <a:gd name="connsiteX6" fmla="*/ 907542 w 1257300"/>
              <a:gd name="connsiteY6" fmla="*/ 643127 h 650747"/>
              <a:gd name="connsiteX7" fmla="*/ 33528 w 1257300"/>
              <a:gd name="connsiteY7" fmla="*/ 236220 h 650747"/>
              <a:gd name="connsiteX8" fmla="*/ 0 w 1257300"/>
              <a:gd name="connsiteY8" fmla="*/ 118871 h 650747"/>
              <a:gd name="connsiteX9" fmla="*/ 36576 w 1257300"/>
              <a:gd name="connsiteY9" fmla="*/ 25146 h 650747"/>
              <a:gd name="connsiteX10" fmla="*/ 108966 w 1257300"/>
              <a:gd name="connsiteY10" fmla="*/ 0 h 6507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1257300" h="650747">
                <a:moveTo>
                  <a:pt x="108966" y="0"/>
                </a:moveTo>
                <a:lnTo>
                  <a:pt x="1055370" y="411479"/>
                </a:lnTo>
                <a:lnTo>
                  <a:pt x="1132332" y="505967"/>
                </a:lnTo>
                <a:lnTo>
                  <a:pt x="1257300" y="627887"/>
                </a:lnTo>
                <a:lnTo>
                  <a:pt x="1240536" y="650748"/>
                </a:lnTo>
                <a:lnTo>
                  <a:pt x="1070610" y="624077"/>
                </a:lnTo>
                <a:lnTo>
                  <a:pt x="907542" y="643127"/>
                </a:lnTo>
                <a:lnTo>
                  <a:pt x="33528" y="236220"/>
                </a:lnTo>
                <a:lnTo>
                  <a:pt x="0" y="118871"/>
                </a:lnTo>
                <a:lnTo>
                  <a:pt x="36576" y="25146"/>
                </a:lnTo>
                <a:lnTo>
                  <a:pt x="108966" y="0"/>
                </a:ln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05117" y="6044057"/>
            <a:ext cx="833628" cy="593598"/>
          </a:xfrm>
          <a:custGeom>
            <a:avLst/>
            <a:gdLst>
              <a:gd name="connsiteX0" fmla="*/ 0 w 833628"/>
              <a:gd name="connsiteY0" fmla="*/ 258317 h 593598"/>
              <a:gd name="connsiteX1" fmla="*/ 733044 w 833628"/>
              <a:gd name="connsiteY1" fmla="*/ 593598 h 593598"/>
              <a:gd name="connsiteX2" fmla="*/ 745998 w 833628"/>
              <a:gd name="connsiteY2" fmla="*/ 424433 h 593598"/>
              <a:gd name="connsiteX3" fmla="*/ 833628 w 833628"/>
              <a:gd name="connsiteY3" fmla="*/ 335279 h 593598"/>
              <a:gd name="connsiteX4" fmla="*/ 62484 w 833628"/>
              <a:gd name="connsiteY4" fmla="*/ 0 h 593598"/>
              <a:gd name="connsiteX5" fmla="*/ 0 w 833628"/>
              <a:gd name="connsiteY5" fmla="*/ 100583 h 593598"/>
              <a:gd name="connsiteX6" fmla="*/ 0 w 833628"/>
              <a:gd name="connsiteY6" fmla="*/ 258317 h 5935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833628" h="593598">
                <a:moveTo>
                  <a:pt x="0" y="258317"/>
                </a:moveTo>
                <a:lnTo>
                  <a:pt x="733044" y="593598"/>
                </a:lnTo>
                <a:lnTo>
                  <a:pt x="745998" y="424433"/>
                </a:lnTo>
                <a:lnTo>
                  <a:pt x="833628" y="335279"/>
                </a:lnTo>
                <a:lnTo>
                  <a:pt x="62484" y="0"/>
                </a:lnTo>
                <a:lnTo>
                  <a:pt x="0" y="100583"/>
                </a:lnTo>
                <a:lnTo>
                  <a:pt x="0" y="258317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770521" y="5605907"/>
            <a:ext cx="214122" cy="192023"/>
          </a:xfrm>
          <a:custGeom>
            <a:avLst/>
            <a:gdLst>
              <a:gd name="connsiteX0" fmla="*/ 0 w 214122"/>
              <a:gd name="connsiteY0" fmla="*/ 22097 h 192023"/>
              <a:gd name="connsiteX1" fmla="*/ 125730 w 214122"/>
              <a:gd name="connsiteY1" fmla="*/ 0 h 192023"/>
              <a:gd name="connsiteX2" fmla="*/ 197358 w 214122"/>
              <a:gd name="connsiteY2" fmla="*/ 28194 h 192023"/>
              <a:gd name="connsiteX3" fmla="*/ 214122 w 214122"/>
              <a:gd name="connsiteY3" fmla="*/ 110489 h 192023"/>
              <a:gd name="connsiteX4" fmla="*/ 128777 w 214122"/>
              <a:gd name="connsiteY4" fmla="*/ 116585 h 192023"/>
              <a:gd name="connsiteX5" fmla="*/ 25145 w 214122"/>
              <a:gd name="connsiteY5" fmla="*/ 192023 h 192023"/>
              <a:gd name="connsiteX6" fmla="*/ 0 w 214122"/>
              <a:gd name="connsiteY6" fmla="*/ 22097 h 1920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214122" h="192023">
                <a:moveTo>
                  <a:pt x="0" y="22097"/>
                </a:moveTo>
                <a:lnTo>
                  <a:pt x="125730" y="0"/>
                </a:lnTo>
                <a:lnTo>
                  <a:pt x="197358" y="28194"/>
                </a:lnTo>
                <a:lnTo>
                  <a:pt x="214122" y="110489"/>
                </a:lnTo>
                <a:lnTo>
                  <a:pt x="128777" y="116585"/>
                </a:lnTo>
                <a:lnTo>
                  <a:pt x="25145" y="192023"/>
                </a:lnTo>
                <a:lnTo>
                  <a:pt x="0" y="22097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1018171" y="6607175"/>
            <a:ext cx="120396" cy="178307"/>
          </a:xfrm>
          <a:custGeom>
            <a:avLst/>
            <a:gdLst>
              <a:gd name="connsiteX0" fmla="*/ 120396 w 120396"/>
              <a:gd name="connsiteY0" fmla="*/ 3809 h 178307"/>
              <a:gd name="connsiteX1" fmla="*/ 120396 w 120396"/>
              <a:gd name="connsiteY1" fmla="*/ 178307 h 178307"/>
              <a:gd name="connsiteX2" fmla="*/ 0 w 120396"/>
              <a:gd name="connsiteY2" fmla="*/ 6857 h 178307"/>
              <a:gd name="connsiteX3" fmla="*/ 57150 w 120396"/>
              <a:gd name="connsiteY3" fmla="*/ 0 h 178307"/>
              <a:gd name="connsiteX4" fmla="*/ 120396 w 120396"/>
              <a:gd name="connsiteY4" fmla="*/ 3809 h 1783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6" h="178307">
                <a:moveTo>
                  <a:pt x="120396" y="3809"/>
                </a:moveTo>
                <a:lnTo>
                  <a:pt x="120396" y="178307"/>
                </a:lnTo>
                <a:lnTo>
                  <a:pt x="0" y="6857"/>
                </a:lnTo>
                <a:lnTo>
                  <a:pt x="57150" y="0"/>
                </a:lnTo>
                <a:lnTo>
                  <a:pt x="120396" y="3809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800239" y="5724779"/>
            <a:ext cx="307086" cy="608076"/>
          </a:xfrm>
          <a:custGeom>
            <a:avLst/>
            <a:gdLst>
              <a:gd name="connsiteX0" fmla="*/ 0 w 307086"/>
              <a:gd name="connsiteY0" fmla="*/ 64008 h 608076"/>
              <a:gd name="connsiteX1" fmla="*/ 69341 w 307086"/>
              <a:gd name="connsiteY1" fmla="*/ 0 h 608076"/>
              <a:gd name="connsiteX2" fmla="*/ 184403 w 307086"/>
              <a:gd name="connsiteY2" fmla="*/ 4572 h 608076"/>
              <a:gd name="connsiteX3" fmla="*/ 307086 w 307086"/>
              <a:gd name="connsiteY3" fmla="*/ 608076 h 608076"/>
              <a:gd name="connsiteX4" fmla="*/ 221741 w 307086"/>
              <a:gd name="connsiteY4" fmla="*/ 573023 h 608076"/>
              <a:gd name="connsiteX5" fmla="*/ 121158 w 307086"/>
              <a:gd name="connsiteY5" fmla="*/ 538734 h 608076"/>
              <a:gd name="connsiteX6" fmla="*/ 0 w 307086"/>
              <a:gd name="connsiteY6" fmla="*/ 64008 h 6080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7086" h="608076">
                <a:moveTo>
                  <a:pt x="0" y="64008"/>
                </a:moveTo>
                <a:lnTo>
                  <a:pt x="69341" y="0"/>
                </a:lnTo>
                <a:lnTo>
                  <a:pt x="184403" y="4572"/>
                </a:lnTo>
                <a:lnTo>
                  <a:pt x="307086" y="608076"/>
                </a:lnTo>
                <a:lnTo>
                  <a:pt x="221741" y="573023"/>
                </a:lnTo>
                <a:lnTo>
                  <a:pt x="121158" y="538734"/>
                </a:lnTo>
                <a:lnTo>
                  <a:pt x="0" y="64008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1060843" y="5698109"/>
            <a:ext cx="577596" cy="275843"/>
          </a:xfrm>
          <a:custGeom>
            <a:avLst/>
            <a:gdLst>
              <a:gd name="connsiteX0" fmla="*/ 549402 w 577596"/>
              <a:gd name="connsiteY0" fmla="*/ 0 h 275843"/>
              <a:gd name="connsiteX1" fmla="*/ 0 w 577596"/>
              <a:gd name="connsiteY1" fmla="*/ 83819 h 275843"/>
              <a:gd name="connsiteX2" fmla="*/ 22098 w 577596"/>
              <a:gd name="connsiteY2" fmla="*/ 275843 h 275843"/>
              <a:gd name="connsiteX3" fmla="*/ 567690 w 577596"/>
              <a:gd name="connsiteY3" fmla="*/ 188213 h 275843"/>
              <a:gd name="connsiteX4" fmla="*/ 577596 w 577596"/>
              <a:gd name="connsiteY4" fmla="*/ 33527 h 275843"/>
              <a:gd name="connsiteX5" fmla="*/ 549402 w 577596"/>
              <a:gd name="connsiteY5" fmla="*/ 0 h 2758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577596" h="275843">
                <a:moveTo>
                  <a:pt x="549402" y="0"/>
                </a:moveTo>
                <a:lnTo>
                  <a:pt x="0" y="83819"/>
                </a:lnTo>
                <a:lnTo>
                  <a:pt x="22098" y="275843"/>
                </a:lnTo>
                <a:lnTo>
                  <a:pt x="567690" y="188213"/>
                </a:lnTo>
                <a:lnTo>
                  <a:pt x="577596" y="33527"/>
                </a:lnTo>
                <a:lnTo>
                  <a:pt x="549402" y="0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551065" y="5861177"/>
            <a:ext cx="247650" cy="106679"/>
          </a:xfrm>
          <a:custGeom>
            <a:avLst/>
            <a:gdLst>
              <a:gd name="connsiteX0" fmla="*/ 216408 w 247650"/>
              <a:gd name="connsiteY0" fmla="*/ 0 h 106679"/>
              <a:gd name="connsiteX1" fmla="*/ 0 w 247650"/>
              <a:gd name="connsiteY1" fmla="*/ 61721 h 106679"/>
              <a:gd name="connsiteX2" fmla="*/ 247650 w 247650"/>
              <a:gd name="connsiteY2" fmla="*/ 106679 h 106679"/>
              <a:gd name="connsiteX3" fmla="*/ 216408 w 247650"/>
              <a:gd name="connsiteY3" fmla="*/ 0 h 106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7650" h="106679">
                <a:moveTo>
                  <a:pt x="216408" y="0"/>
                </a:moveTo>
                <a:lnTo>
                  <a:pt x="0" y="61721"/>
                </a:lnTo>
                <a:lnTo>
                  <a:pt x="247650" y="106679"/>
                </a:lnTo>
                <a:lnTo>
                  <a:pt x="216408" y="0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792619" y="5692775"/>
            <a:ext cx="249174" cy="138684"/>
          </a:xfrm>
          <a:custGeom>
            <a:avLst/>
            <a:gdLst>
              <a:gd name="connsiteX0" fmla="*/ 0 w 249174"/>
              <a:gd name="connsiteY0" fmla="*/ 84582 h 138684"/>
              <a:gd name="connsiteX1" fmla="*/ 90677 w 249174"/>
              <a:gd name="connsiteY1" fmla="*/ 8382 h 138684"/>
              <a:gd name="connsiteX2" fmla="*/ 169925 w 249174"/>
              <a:gd name="connsiteY2" fmla="*/ 0 h 138684"/>
              <a:gd name="connsiteX3" fmla="*/ 232410 w 249174"/>
              <a:gd name="connsiteY3" fmla="*/ 21335 h 138684"/>
              <a:gd name="connsiteX4" fmla="*/ 249174 w 249174"/>
              <a:gd name="connsiteY4" fmla="*/ 72390 h 138684"/>
              <a:gd name="connsiteX5" fmla="*/ 133350 w 249174"/>
              <a:gd name="connsiteY5" fmla="*/ 53340 h 138684"/>
              <a:gd name="connsiteX6" fmla="*/ 58674 w 249174"/>
              <a:gd name="connsiteY6" fmla="*/ 80010 h 138684"/>
              <a:gd name="connsiteX7" fmla="*/ 10668 w 249174"/>
              <a:gd name="connsiteY7" fmla="*/ 138684 h 138684"/>
              <a:gd name="connsiteX8" fmla="*/ 0 w 249174"/>
              <a:gd name="connsiteY8" fmla="*/ 84582 h 1386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49174" h="138684">
                <a:moveTo>
                  <a:pt x="0" y="84582"/>
                </a:moveTo>
                <a:lnTo>
                  <a:pt x="90677" y="8382"/>
                </a:lnTo>
                <a:lnTo>
                  <a:pt x="169925" y="0"/>
                </a:lnTo>
                <a:lnTo>
                  <a:pt x="232410" y="21335"/>
                </a:lnTo>
                <a:lnTo>
                  <a:pt x="249174" y="72390"/>
                </a:lnTo>
                <a:lnTo>
                  <a:pt x="133350" y="53340"/>
                </a:lnTo>
                <a:lnTo>
                  <a:pt x="58674" y="80010"/>
                </a:lnTo>
                <a:lnTo>
                  <a:pt x="10668" y="138684"/>
                </a:lnTo>
                <a:lnTo>
                  <a:pt x="0" y="8458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1009789" y="6566027"/>
            <a:ext cx="182880" cy="211073"/>
          </a:xfrm>
          <a:custGeom>
            <a:avLst/>
            <a:gdLst>
              <a:gd name="connsiteX0" fmla="*/ 0 w 182880"/>
              <a:gd name="connsiteY0" fmla="*/ 32004 h 211073"/>
              <a:gd name="connsiteX1" fmla="*/ 127253 w 182880"/>
              <a:gd name="connsiteY1" fmla="*/ 211073 h 211073"/>
              <a:gd name="connsiteX2" fmla="*/ 182880 w 182880"/>
              <a:gd name="connsiteY2" fmla="*/ 199643 h 211073"/>
              <a:gd name="connsiteX3" fmla="*/ 177546 w 182880"/>
              <a:gd name="connsiteY3" fmla="*/ 13716 h 211073"/>
              <a:gd name="connsiteX4" fmla="*/ 131825 w 182880"/>
              <a:gd name="connsiteY4" fmla="*/ 0 h 211073"/>
              <a:gd name="connsiteX5" fmla="*/ 142494 w 182880"/>
              <a:gd name="connsiteY5" fmla="*/ 156209 h 211073"/>
              <a:gd name="connsiteX6" fmla="*/ 56388 w 182880"/>
              <a:gd name="connsiteY6" fmla="*/ 3047 h 211073"/>
              <a:gd name="connsiteX7" fmla="*/ 0 w 182880"/>
              <a:gd name="connsiteY7" fmla="*/ 32004 h 2110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82880" h="211073">
                <a:moveTo>
                  <a:pt x="0" y="32004"/>
                </a:moveTo>
                <a:lnTo>
                  <a:pt x="127253" y="211073"/>
                </a:lnTo>
                <a:lnTo>
                  <a:pt x="182880" y="199643"/>
                </a:lnTo>
                <a:lnTo>
                  <a:pt x="177546" y="13716"/>
                </a:lnTo>
                <a:lnTo>
                  <a:pt x="131825" y="0"/>
                </a:lnTo>
                <a:lnTo>
                  <a:pt x="142494" y="156209"/>
                </a:lnTo>
                <a:lnTo>
                  <a:pt x="56388" y="3047"/>
                </a:lnTo>
                <a:lnTo>
                  <a:pt x="0" y="3200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1594243" y="5653151"/>
            <a:ext cx="68580" cy="185928"/>
          </a:xfrm>
          <a:custGeom>
            <a:avLst/>
            <a:gdLst>
              <a:gd name="connsiteX0" fmla="*/ 0 w 68580"/>
              <a:gd name="connsiteY0" fmla="*/ 15240 h 185928"/>
              <a:gd name="connsiteX1" fmla="*/ 28194 w 68580"/>
              <a:gd name="connsiteY1" fmla="*/ 73914 h 185928"/>
              <a:gd name="connsiteX2" fmla="*/ 34289 w 68580"/>
              <a:gd name="connsiteY2" fmla="*/ 122682 h 185928"/>
              <a:gd name="connsiteX3" fmla="*/ 21336 w 68580"/>
              <a:gd name="connsiteY3" fmla="*/ 185927 h 185928"/>
              <a:gd name="connsiteX4" fmla="*/ 63245 w 68580"/>
              <a:gd name="connsiteY4" fmla="*/ 174497 h 185928"/>
              <a:gd name="connsiteX5" fmla="*/ 68579 w 68580"/>
              <a:gd name="connsiteY5" fmla="*/ 92202 h 185928"/>
              <a:gd name="connsiteX6" fmla="*/ 36576 w 68580"/>
              <a:gd name="connsiteY6" fmla="*/ 0 h 185928"/>
              <a:gd name="connsiteX7" fmla="*/ 0 w 68580"/>
              <a:gd name="connsiteY7" fmla="*/ 15240 h 1859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8580" h="185928">
                <a:moveTo>
                  <a:pt x="0" y="15240"/>
                </a:moveTo>
                <a:lnTo>
                  <a:pt x="28194" y="73914"/>
                </a:lnTo>
                <a:lnTo>
                  <a:pt x="34289" y="122682"/>
                </a:lnTo>
                <a:lnTo>
                  <a:pt x="21336" y="185927"/>
                </a:lnTo>
                <a:lnTo>
                  <a:pt x="63245" y="174497"/>
                </a:lnTo>
                <a:lnTo>
                  <a:pt x="68579" y="92202"/>
                </a:lnTo>
                <a:lnTo>
                  <a:pt x="36576" y="0"/>
                </a:lnTo>
                <a:lnTo>
                  <a:pt x="0" y="1524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121297" y="5922899"/>
            <a:ext cx="944117" cy="397002"/>
          </a:xfrm>
          <a:custGeom>
            <a:avLst/>
            <a:gdLst>
              <a:gd name="connsiteX0" fmla="*/ 79248 w 944117"/>
              <a:gd name="connsiteY0" fmla="*/ 0 h 397002"/>
              <a:gd name="connsiteX1" fmla="*/ 944117 w 944117"/>
              <a:gd name="connsiteY1" fmla="*/ 389382 h 397002"/>
              <a:gd name="connsiteX2" fmla="*/ 854201 w 944117"/>
              <a:gd name="connsiteY2" fmla="*/ 397002 h 397002"/>
              <a:gd name="connsiteX3" fmla="*/ 0 w 944117"/>
              <a:gd name="connsiteY3" fmla="*/ 22097 h 397002"/>
              <a:gd name="connsiteX4" fmla="*/ 79248 w 944117"/>
              <a:gd name="connsiteY4" fmla="*/ 0 h 39700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44117" h="397002">
                <a:moveTo>
                  <a:pt x="79248" y="0"/>
                </a:moveTo>
                <a:lnTo>
                  <a:pt x="944117" y="389382"/>
                </a:lnTo>
                <a:lnTo>
                  <a:pt x="854201" y="397002"/>
                </a:lnTo>
                <a:lnTo>
                  <a:pt x="0" y="22097"/>
                </a:lnTo>
                <a:lnTo>
                  <a:pt x="7924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413143" y="6167501"/>
            <a:ext cx="387096" cy="235457"/>
          </a:xfrm>
          <a:custGeom>
            <a:avLst/>
            <a:gdLst>
              <a:gd name="connsiteX0" fmla="*/ 11430 w 387096"/>
              <a:gd name="connsiteY0" fmla="*/ 27432 h 235457"/>
              <a:gd name="connsiteX1" fmla="*/ 126492 w 387096"/>
              <a:gd name="connsiteY1" fmla="*/ 52577 h 235457"/>
              <a:gd name="connsiteX2" fmla="*/ 256794 w 387096"/>
              <a:gd name="connsiteY2" fmla="*/ 108965 h 235457"/>
              <a:gd name="connsiteX3" fmla="*/ 348996 w 387096"/>
              <a:gd name="connsiteY3" fmla="*/ 192785 h 235457"/>
              <a:gd name="connsiteX4" fmla="*/ 258318 w 387096"/>
              <a:gd name="connsiteY4" fmla="*/ 182879 h 235457"/>
              <a:gd name="connsiteX5" fmla="*/ 110490 w 387096"/>
              <a:gd name="connsiteY5" fmla="*/ 115823 h 235457"/>
              <a:gd name="connsiteX6" fmla="*/ 39624 w 387096"/>
              <a:gd name="connsiteY6" fmla="*/ 64007 h 235457"/>
              <a:gd name="connsiteX7" fmla="*/ 84582 w 387096"/>
              <a:gd name="connsiteY7" fmla="*/ 129539 h 235457"/>
              <a:gd name="connsiteX8" fmla="*/ 215646 w 387096"/>
              <a:gd name="connsiteY8" fmla="*/ 214883 h 235457"/>
              <a:gd name="connsiteX9" fmla="*/ 369570 w 387096"/>
              <a:gd name="connsiteY9" fmla="*/ 235457 h 235457"/>
              <a:gd name="connsiteX10" fmla="*/ 387096 w 387096"/>
              <a:gd name="connsiteY10" fmla="*/ 178307 h 235457"/>
              <a:gd name="connsiteX11" fmla="*/ 312420 w 387096"/>
              <a:gd name="connsiteY11" fmla="*/ 95250 h 235457"/>
              <a:gd name="connsiteX12" fmla="*/ 134874 w 387096"/>
              <a:gd name="connsiteY12" fmla="*/ 13715 h 235457"/>
              <a:gd name="connsiteX13" fmla="*/ 0 w 387096"/>
              <a:gd name="connsiteY13" fmla="*/ 0 h 235457"/>
              <a:gd name="connsiteX14" fmla="*/ 11430 w 387096"/>
              <a:gd name="connsiteY14" fmla="*/ 27432 h 23545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7096" h="235457">
                <a:moveTo>
                  <a:pt x="11430" y="27432"/>
                </a:moveTo>
                <a:lnTo>
                  <a:pt x="126492" y="52577"/>
                </a:lnTo>
                <a:lnTo>
                  <a:pt x="256794" y="108965"/>
                </a:lnTo>
                <a:lnTo>
                  <a:pt x="348996" y="192785"/>
                </a:lnTo>
                <a:lnTo>
                  <a:pt x="258318" y="182879"/>
                </a:lnTo>
                <a:lnTo>
                  <a:pt x="110490" y="115823"/>
                </a:lnTo>
                <a:lnTo>
                  <a:pt x="39624" y="64007"/>
                </a:lnTo>
                <a:lnTo>
                  <a:pt x="84582" y="129539"/>
                </a:lnTo>
                <a:lnTo>
                  <a:pt x="215646" y="214883"/>
                </a:lnTo>
                <a:lnTo>
                  <a:pt x="369570" y="235457"/>
                </a:lnTo>
                <a:lnTo>
                  <a:pt x="387096" y="178307"/>
                </a:lnTo>
                <a:lnTo>
                  <a:pt x="312420" y="95250"/>
                </a:lnTo>
                <a:lnTo>
                  <a:pt x="134874" y="13715"/>
                </a:lnTo>
                <a:lnTo>
                  <a:pt x="0" y="0"/>
                </a:lnTo>
                <a:lnTo>
                  <a:pt x="11430" y="2743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897775" y="5840603"/>
            <a:ext cx="169164" cy="377951"/>
          </a:xfrm>
          <a:custGeom>
            <a:avLst/>
            <a:gdLst>
              <a:gd name="connsiteX0" fmla="*/ 19050 w 169164"/>
              <a:gd name="connsiteY0" fmla="*/ 0 h 377951"/>
              <a:gd name="connsiteX1" fmla="*/ 72389 w 169164"/>
              <a:gd name="connsiteY1" fmla="*/ 19811 h 377951"/>
              <a:gd name="connsiteX2" fmla="*/ 63246 w 169164"/>
              <a:gd name="connsiteY2" fmla="*/ 151637 h 377951"/>
              <a:gd name="connsiteX3" fmla="*/ 83819 w 169164"/>
              <a:gd name="connsiteY3" fmla="*/ 258317 h 377951"/>
              <a:gd name="connsiteX4" fmla="*/ 169164 w 169164"/>
              <a:gd name="connsiteY4" fmla="*/ 356615 h 377951"/>
              <a:gd name="connsiteX5" fmla="*/ 76961 w 169164"/>
              <a:gd name="connsiteY5" fmla="*/ 377951 h 377951"/>
              <a:gd name="connsiteX6" fmla="*/ 23622 w 169164"/>
              <a:gd name="connsiteY6" fmla="*/ 272033 h 377951"/>
              <a:gd name="connsiteX7" fmla="*/ 0 w 169164"/>
              <a:gd name="connsiteY7" fmla="*/ 44957 h 377951"/>
              <a:gd name="connsiteX8" fmla="*/ 19050 w 169164"/>
              <a:gd name="connsiteY8" fmla="*/ 0 h 3779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69164" h="377951">
                <a:moveTo>
                  <a:pt x="19050" y="0"/>
                </a:moveTo>
                <a:lnTo>
                  <a:pt x="72389" y="19811"/>
                </a:lnTo>
                <a:lnTo>
                  <a:pt x="63246" y="151637"/>
                </a:lnTo>
                <a:lnTo>
                  <a:pt x="83819" y="258317"/>
                </a:lnTo>
                <a:lnTo>
                  <a:pt x="169164" y="356615"/>
                </a:lnTo>
                <a:lnTo>
                  <a:pt x="76961" y="377951"/>
                </a:lnTo>
                <a:lnTo>
                  <a:pt x="23622" y="272033"/>
                </a:lnTo>
                <a:lnTo>
                  <a:pt x="0" y="44957"/>
                </a:lnTo>
                <a:lnTo>
                  <a:pt x="1905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1062367" y="6425057"/>
            <a:ext cx="118872" cy="137922"/>
          </a:xfrm>
          <a:custGeom>
            <a:avLst/>
            <a:gdLst>
              <a:gd name="connsiteX0" fmla="*/ 87630 w 118872"/>
              <a:gd name="connsiteY0" fmla="*/ 0 h 137922"/>
              <a:gd name="connsiteX1" fmla="*/ 32004 w 118872"/>
              <a:gd name="connsiteY1" fmla="*/ 52578 h 137922"/>
              <a:gd name="connsiteX2" fmla="*/ 0 w 118872"/>
              <a:gd name="connsiteY2" fmla="*/ 137922 h 137922"/>
              <a:gd name="connsiteX3" fmla="*/ 64008 w 118872"/>
              <a:gd name="connsiteY3" fmla="*/ 127253 h 137922"/>
              <a:gd name="connsiteX4" fmla="*/ 82296 w 118872"/>
              <a:gd name="connsiteY4" fmla="*/ 67055 h 137922"/>
              <a:gd name="connsiteX5" fmla="*/ 118872 w 118872"/>
              <a:gd name="connsiteY5" fmla="*/ 21335 h 137922"/>
              <a:gd name="connsiteX6" fmla="*/ 87630 w 118872"/>
              <a:gd name="connsiteY6" fmla="*/ 0 h 137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18872" h="137922">
                <a:moveTo>
                  <a:pt x="87630" y="0"/>
                </a:moveTo>
                <a:lnTo>
                  <a:pt x="32004" y="52578"/>
                </a:lnTo>
                <a:lnTo>
                  <a:pt x="0" y="137922"/>
                </a:lnTo>
                <a:lnTo>
                  <a:pt x="64008" y="127253"/>
                </a:lnTo>
                <a:lnTo>
                  <a:pt x="82296" y="67055"/>
                </a:lnTo>
                <a:lnTo>
                  <a:pt x="118872" y="21335"/>
                </a:lnTo>
                <a:lnTo>
                  <a:pt x="8763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8521" y="5916803"/>
            <a:ext cx="1336548" cy="698754"/>
          </a:xfrm>
          <a:custGeom>
            <a:avLst/>
            <a:gdLst>
              <a:gd name="connsiteX0" fmla="*/ 123444 w 1336548"/>
              <a:gd name="connsiteY0" fmla="*/ 0 h 698754"/>
              <a:gd name="connsiteX1" fmla="*/ 50292 w 1336548"/>
              <a:gd name="connsiteY1" fmla="*/ 41147 h 698754"/>
              <a:gd name="connsiteX2" fmla="*/ 0 w 1336548"/>
              <a:gd name="connsiteY2" fmla="*/ 165353 h 698754"/>
              <a:gd name="connsiteX3" fmla="*/ 53339 w 1336548"/>
              <a:gd name="connsiteY3" fmla="*/ 284225 h 698754"/>
              <a:gd name="connsiteX4" fmla="*/ 938022 w 1336548"/>
              <a:gd name="connsiteY4" fmla="*/ 688085 h 698754"/>
              <a:gd name="connsiteX5" fmla="*/ 1128522 w 1336548"/>
              <a:gd name="connsiteY5" fmla="*/ 662940 h 698754"/>
              <a:gd name="connsiteX6" fmla="*/ 1282446 w 1336548"/>
              <a:gd name="connsiteY6" fmla="*/ 698753 h 698754"/>
              <a:gd name="connsiteX7" fmla="*/ 1336548 w 1336548"/>
              <a:gd name="connsiteY7" fmla="*/ 641603 h 698754"/>
              <a:gd name="connsiteX8" fmla="*/ 1191768 w 1336548"/>
              <a:gd name="connsiteY8" fmla="*/ 527303 h 698754"/>
              <a:gd name="connsiteX9" fmla="*/ 1133094 w 1336548"/>
              <a:gd name="connsiteY9" fmla="*/ 406145 h 698754"/>
              <a:gd name="connsiteX10" fmla="*/ 1086612 w 1336548"/>
              <a:gd name="connsiteY10" fmla="*/ 418337 h 698754"/>
              <a:gd name="connsiteX11" fmla="*/ 1142238 w 1336548"/>
              <a:gd name="connsiteY11" fmla="*/ 527303 h 698754"/>
              <a:gd name="connsiteX12" fmla="*/ 1252728 w 1336548"/>
              <a:gd name="connsiteY12" fmla="*/ 643128 h 698754"/>
              <a:gd name="connsiteX13" fmla="*/ 1121664 w 1336548"/>
              <a:gd name="connsiteY13" fmla="*/ 624840 h 698754"/>
              <a:gd name="connsiteX14" fmla="*/ 967740 w 1336548"/>
              <a:gd name="connsiteY14" fmla="*/ 646176 h 698754"/>
              <a:gd name="connsiteX15" fmla="*/ 995934 w 1336548"/>
              <a:gd name="connsiteY15" fmla="*/ 515873 h 698754"/>
              <a:gd name="connsiteX16" fmla="*/ 1062228 w 1336548"/>
              <a:gd name="connsiteY16" fmla="*/ 427481 h 698754"/>
              <a:gd name="connsiteX17" fmla="*/ 985266 w 1336548"/>
              <a:gd name="connsiteY17" fmla="*/ 438150 h 698754"/>
              <a:gd name="connsiteX18" fmla="*/ 924306 w 1336548"/>
              <a:gd name="connsiteY18" fmla="*/ 522731 h 698754"/>
              <a:gd name="connsiteX19" fmla="*/ 903732 w 1336548"/>
              <a:gd name="connsiteY19" fmla="*/ 627888 h 698754"/>
              <a:gd name="connsiteX20" fmla="*/ 84582 w 1336548"/>
              <a:gd name="connsiteY20" fmla="*/ 246125 h 698754"/>
              <a:gd name="connsiteX21" fmla="*/ 63246 w 1336548"/>
              <a:gd name="connsiteY21" fmla="*/ 170687 h 698754"/>
              <a:gd name="connsiteX22" fmla="*/ 81533 w 1336548"/>
              <a:gd name="connsiteY22" fmla="*/ 75437 h 698754"/>
              <a:gd name="connsiteX23" fmla="*/ 172212 w 1336548"/>
              <a:gd name="connsiteY23" fmla="*/ 0 h 698754"/>
              <a:gd name="connsiteX24" fmla="*/ 123444 w 1336548"/>
              <a:gd name="connsiteY24" fmla="*/ 0 h 69875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</a:cxnLst>
            <a:rect l="l" t="t" r="r" b="b"/>
            <a:pathLst>
              <a:path w="1336548" h="698754">
                <a:moveTo>
                  <a:pt x="123444" y="0"/>
                </a:moveTo>
                <a:lnTo>
                  <a:pt x="50292" y="41147"/>
                </a:lnTo>
                <a:lnTo>
                  <a:pt x="0" y="165353"/>
                </a:lnTo>
                <a:lnTo>
                  <a:pt x="53339" y="284225"/>
                </a:lnTo>
                <a:lnTo>
                  <a:pt x="938022" y="688085"/>
                </a:lnTo>
                <a:lnTo>
                  <a:pt x="1128522" y="662940"/>
                </a:lnTo>
                <a:lnTo>
                  <a:pt x="1282446" y="698753"/>
                </a:lnTo>
                <a:lnTo>
                  <a:pt x="1336548" y="641603"/>
                </a:lnTo>
                <a:lnTo>
                  <a:pt x="1191768" y="527303"/>
                </a:lnTo>
                <a:lnTo>
                  <a:pt x="1133094" y="406145"/>
                </a:lnTo>
                <a:lnTo>
                  <a:pt x="1086612" y="418337"/>
                </a:lnTo>
                <a:lnTo>
                  <a:pt x="1142238" y="527303"/>
                </a:lnTo>
                <a:lnTo>
                  <a:pt x="1252728" y="643128"/>
                </a:lnTo>
                <a:lnTo>
                  <a:pt x="1121664" y="624840"/>
                </a:lnTo>
                <a:lnTo>
                  <a:pt x="967740" y="646176"/>
                </a:lnTo>
                <a:lnTo>
                  <a:pt x="995934" y="515873"/>
                </a:lnTo>
                <a:lnTo>
                  <a:pt x="1062228" y="427481"/>
                </a:lnTo>
                <a:lnTo>
                  <a:pt x="985266" y="438150"/>
                </a:lnTo>
                <a:lnTo>
                  <a:pt x="924306" y="522731"/>
                </a:lnTo>
                <a:lnTo>
                  <a:pt x="903732" y="627888"/>
                </a:lnTo>
                <a:lnTo>
                  <a:pt x="84582" y="246125"/>
                </a:lnTo>
                <a:lnTo>
                  <a:pt x="63246" y="170687"/>
                </a:lnTo>
                <a:lnTo>
                  <a:pt x="81533" y="75437"/>
                </a:lnTo>
                <a:lnTo>
                  <a:pt x="172212" y="0"/>
                </a:lnTo>
                <a:lnTo>
                  <a:pt x="123444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168541" y="5983859"/>
            <a:ext cx="127254" cy="265176"/>
          </a:xfrm>
          <a:custGeom>
            <a:avLst/>
            <a:gdLst>
              <a:gd name="connsiteX0" fmla="*/ 92202 w 127254"/>
              <a:gd name="connsiteY0" fmla="*/ 0 h 265176"/>
              <a:gd name="connsiteX1" fmla="*/ 15239 w 127254"/>
              <a:gd name="connsiteY1" fmla="*/ 83819 h 265176"/>
              <a:gd name="connsiteX2" fmla="*/ 0 w 127254"/>
              <a:gd name="connsiteY2" fmla="*/ 182117 h 265176"/>
              <a:gd name="connsiteX3" fmla="*/ 26670 w 127254"/>
              <a:gd name="connsiteY3" fmla="*/ 248411 h 265176"/>
              <a:gd name="connsiteX4" fmla="*/ 74676 w 127254"/>
              <a:gd name="connsiteY4" fmla="*/ 265175 h 265176"/>
              <a:gd name="connsiteX5" fmla="*/ 60197 w 127254"/>
              <a:gd name="connsiteY5" fmla="*/ 121919 h 265176"/>
              <a:gd name="connsiteX6" fmla="*/ 127254 w 127254"/>
              <a:gd name="connsiteY6" fmla="*/ 12953 h 265176"/>
              <a:gd name="connsiteX7" fmla="*/ 92202 w 127254"/>
              <a:gd name="connsiteY7" fmla="*/ 0 h 2651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27254" h="265176">
                <a:moveTo>
                  <a:pt x="92202" y="0"/>
                </a:moveTo>
                <a:lnTo>
                  <a:pt x="15239" y="83819"/>
                </a:lnTo>
                <a:lnTo>
                  <a:pt x="0" y="182117"/>
                </a:lnTo>
                <a:lnTo>
                  <a:pt x="26670" y="248411"/>
                </a:lnTo>
                <a:lnTo>
                  <a:pt x="74676" y="265175"/>
                </a:lnTo>
                <a:lnTo>
                  <a:pt x="60197" y="121919"/>
                </a:lnTo>
                <a:lnTo>
                  <a:pt x="127254" y="12953"/>
                </a:lnTo>
                <a:lnTo>
                  <a:pt x="9220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713371" y="5538851"/>
            <a:ext cx="511302" cy="943356"/>
          </a:xfrm>
          <a:custGeom>
            <a:avLst/>
            <a:gdLst>
              <a:gd name="connsiteX0" fmla="*/ 173736 w 511302"/>
              <a:gd name="connsiteY0" fmla="*/ 711708 h 943356"/>
              <a:gd name="connsiteX1" fmla="*/ 0 w 511302"/>
              <a:gd name="connsiteY1" fmla="*/ 98297 h 943356"/>
              <a:gd name="connsiteX2" fmla="*/ 64769 w 511302"/>
              <a:gd name="connsiteY2" fmla="*/ 30479 h 943356"/>
              <a:gd name="connsiteX3" fmla="*/ 204978 w 511302"/>
              <a:gd name="connsiteY3" fmla="*/ 0 h 943356"/>
              <a:gd name="connsiteX4" fmla="*/ 317753 w 511302"/>
              <a:gd name="connsiteY4" fmla="*/ 45720 h 943356"/>
              <a:gd name="connsiteX5" fmla="*/ 511302 w 511302"/>
              <a:gd name="connsiteY5" fmla="*/ 943356 h 943356"/>
              <a:gd name="connsiteX6" fmla="*/ 441960 w 511302"/>
              <a:gd name="connsiteY6" fmla="*/ 866394 h 943356"/>
              <a:gd name="connsiteX7" fmla="*/ 282702 w 511302"/>
              <a:gd name="connsiteY7" fmla="*/ 76961 h 943356"/>
              <a:gd name="connsiteX8" fmla="*/ 179832 w 511302"/>
              <a:gd name="connsiteY8" fmla="*/ 48767 h 943356"/>
              <a:gd name="connsiteX9" fmla="*/ 94487 w 511302"/>
              <a:gd name="connsiteY9" fmla="*/ 58673 h 943356"/>
              <a:gd name="connsiteX10" fmla="*/ 60198 w 511302"/>
              <a:gd name="connsiteY10" fmla="*/ 112014 h 943356"/>
              <a:gd name="connsiteX11" fmla="*/ 243839 w 511302"/>
              <a:gd name="connsiteY11" fmla="*/ 733806 h 943356"/>
              <a:gd name="connsiteX12" fmla="*/ 173736 w 511302"/>
              <a:gd name="connsiteY12" fmla="*/ 711708 h 943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511302" h="943356">
                <a:moveTo>
                  <a:pt x="173736" y="711708"/>
                </a:moveTo>
                <a:lnTo>
                  <a:pt x="0" y="98297"/>
                </a:lnTo>
                <a:lnTo>
                  <a:pt x="64769" y="30479"/>
                </a:lnTo>
                <a:lnTo>
                  <a:pt x="204978" y="0"/>
                </a:lnTo>
                <a:lnTo>
                  <a:pt x="317753" y="45720"/>
                </a:lnTo>
                <a:lnTo>
                  <a:pt x="511302" y="943356"/>
                </a:lnTo>
                <a:lnTo>
                  <a:pt x="441960" y="866394"/>
                </a:lnTo>
                <a:lnTo>
                  <a:pt x="282702" y="76961"/>
                </a:lnTo>
                <a:lnTo>
                  <a:pt x="179832" y="48767"/>
                </a:lnTo>
                <a:lnTo>
                  <a:pt x="94487" y="58673"/>
                </a:lnTo>
                <a:lnTo>
                  <a:pt x="60198" y="112014"/>
                </a:lnTo>
                <a:lnTo>
                  <a:pt x="243839" y="733806"/>
                </a:lnTo>
                <a:lnTo>
                  <a:pt x="173736" y="71170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918349" y="5793359"/>
            <a:ext cx="152400" cy="400050"/>
          </a:xfrm>
          <a:custGeom>
            <a:avLst/>
            <a:gdLst>
              <a:gd name="connsiteX0" fmla="*/ 0 w 152400"/>
              <a:gd name="connsiteY0" fmla="*/ 21335 h 400050"/>
              <a:gd name="connsiteX1" fmla="*/ 60197 w 152400"/>
              <a:gd name="connsiteY1" fmla="*/ 153923 h 400050"/>
              <a:gd name="connsiteX2" fmla="*/ 89153 w 152400"/>
              <a:gd name="connsiteY2" fmla="*/ 252221 h 400050"/>
              <a:gd name="connsiteX3" fmla="*/ 91439 w 152400"/>
              <a:gd name="connsiteY3" fmla="*/ 400050 h 400050"/>
              <a:gd name="connsiteX4" fmla="*/ 152400 w 152400"/>
              <a:gd name="connsiteY4" fmla="*/ 400050 h 400050"/>
              <a:gd name="connsiteX5" fmla="*/ 147828 w 152400"/>
              <a:gd name="connsiteY5" fmla="*/ 285750 h 400050"/>
              <a:gd name="connsiteX6" fmla="*/ 128016 w 152400"/>
              <a:gd name="connsiteY6" fmla="*/ 164591 h 400050"/>
              <a:gd name="connsiteX7" fmla="*/ 78486 w 152400"/>
              <a:gd name="connsiteY7" fmla="*/ 46482 h 400050"/>
              <a:gd name="connsiteX8" fmla="*/ 49530 w 152400"/>
              <a:gd name="connsiteY8" fmla="*/ 0 h 400050"/>
              <a:gd name="connsiteX9" fmla="*/ 0 w 152400"/>
              <a:gd name="connsiteY9" fmla="*/ 21335 h 4000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52400" h="400050">
                <a:moveTo>
                  <a:pt x="0" y="21335"/>
                </a:moveTo>
                <a:lnTo>
                  <a:pt x="60197" y="153923"/>
                </a:lnTo>
                <a:lnTo>
                  <a:pt x="89153" y="252221"/>
                </a:lnTo>
                <a:lnTo>
                  <a:pt x="91439" y="400050"/>
                </a:lnTo>
                <a:lnTo>
                  <a:pt x="152400" y="400050"/>
                </a:lnTo>
                <a:lnTo>
                  <a:pt x="147828" y="285750"/>
                </a:lnTo>
                <a:lnTo>
                  <a:pt x="128016" y="164591"/>
                </a:lnTo>
                <a:lnTo>
                  <a:pt x="78486" y="46482"/>
                </a:lnTo>
                <a:lnTo>
                  <a:pt x="49530" y="0"/>
                </a:lnTo>
                <a:lnTo>
                  <a:pt x="0" y="2133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521347" y="5761355"/>
            <a:ext cx="309372" cy="214122"/>
          </a:xfrm>
          <a:custGeom>
            <a:avLst/>
            <a:gdLst>
              <a:gd name="connsiteX0" fmla="*/ 235458 w 309372"/>
              <a:gd name="connsiteY0" fmla="*/ 0 h 214122"/>
              <a:gd name="connsiteX1" fmla="*/ 204216 w 309372"/>
              <a:gd name="connsiteY1" fmla="*/ 13715 h 214122"/>
              <a:gd name="connsiteX2" fmla="*/ 200406 w 309372"/>
              <a:gd name="connsiteY2" fmla="*/ 52578 h 214122"/>
              <a:gd name="connsiteX3" fmla="*/ 0 w 309372"/>
              <a:gd name="connsiteY3" fmla="*/ 134873 h 214122"/>
              <a:gd name="connsiteX4" fmla="*/ 0 w 309372"/>
              <a:gd name="connsiteY4" fmla="*/ 176784 h 214122"/>
              <a:gd name="connsiteX5" fmla="*/ 225552 w 309372"/>
              <a:gd name="connsiteY5" fmla="*/ 179832 h 214122"/>
              <a:gd name="connsiteX6" fmla="*/ 253746 w 309372"/>
              <a:gd name="connsiteY6" fmla="*/ 214121 h 214122"/>
              <a:gd name="connsiteX7" fmla="*/ 309372 w 309372"/>
              <a:gd name="connsiteY7" fmla="*/ 211835 h 214122"/>
              <a:gd name="connsiteX8" fmla="*/ 304038 w 309372"/>
              <a:gd name="connsiteY8" fmla="*/ 151638 h 214122"/>
              <a:gd name="connsiteX9" fmla="*/ 92202 w 309372"/>
              <a:gd name="connsiteY9" fmla="*/ 140208 h 214122"/>
              <a:gd name="connsiteX10" fmla="*/ 264414 w 309372"/>
              <a:gd name="connsiteY10" fmla="*/ 70865 h 214122"/>
              <a:gd name="connsiteX11" fmla="*/ 235458 w 309372"/>
              <a:gd name="connsiteY11" fmla="*/ 0 h 2141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309372" h="214122">
                <a:moveTo>
                  <a:pt x="235458" y="0"/>
                </a:moveTo>
                <a:lnTo>
                  <a:pt x="204216" y="13715"/>
                </a:lnTo>
                <a:lnTo>
                  <a:pt x="200406" y="52578"/>
                </a:lnTo>
                <a:lnTo>
                  <a:pt x="0" y="134873"/>
                </a:lnTo>
                <a:lnTo>
                  <a:pt x="0" y="176784"/>
                </a:lnTo>
                <a:lnTo>
                  <a:pt x="225552" y="179832"/>
                </a:lnTo>
                <a:lnTo>
                  <a:pt x="253746" y="214121"/>
                </a:lnTo>
                <a:lnTo>
                  <a:pt x="309372" y="211835"/>
                </a:lnTo>
                <a:lnTo>
                  <a:pt x="304038" y="151638"/>
                </a:lnTo>
                <a:lnTo>
                  <a:pt x="92202" y="140208"/>
                </a:lnTo>
                <a:lnTo>
                  <a:pt x="264414" y="70865"/>
                </a:lnTo>
                <a:lnTo>
                  <a:pt x="23545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1044841" y="5615051"/>
            <a:ext cx="748284" cy="336804"/>
          </a:xfrm>
          <a:custGeom>
            <a:avLst/>
            <a:gdLst>
              <a:gd name="connsiteX0" fmla="*/ 0 w 748284"/>
              <a:gd name="connsiteY0" fmla="*/ 104394 h 336804"/>
              <a:gd name="connsiteX1" fmla="*/ 685800 w 748284"/>
              <a:gd name="connsiteY1" fmla="*/ 0 h 336804"/>
              <a:gd name="connsiteX2" fmla="*/ 736092 w 748284"/>
              <a:gd name="connsiteY2" fmla="*/ 62484 h 336804"/>
              <a:gd name="connsiteX3" fmla="*/ 748284 w 748284"/>
              <a:gd name="connsiteY3" fmla="*/ 144017 h 336804"/>
              <a:gd name="connsiteX4" fmla="*/ 717804 w 748284"/>
              <a:gd name="connsiteY4" fmla="*/ 224028 h 336804"/>
              <a:gd name="connsiteX5" fmla="*/ 45719 w 748284"/>
              <a:gd name="connsiteY5" fmla="*/ 336803 h 336804"/>
              <a:gd name="connsiteX6" fmla="*/ 42672 w 748284"/>
              <a:gd name="connsiteY6" fmla="*/ 304800 h 336804"/>
              <a:gd name="connsiteX7" fmla="*/ 685800 w 748284"/>
              <a:gd name="connsiteY7" fmla="*/ 192023 h 336804"/>
              <a:gd name="connsiteX8" fmla="*/ 710184 w 748284"/>
              <a:gd name="connsiteY8" fmla="*/ 115061 h 336804"/>
              <a:gd name="connsiteX9" fmla="*/ 667512 w 748284"/>
              <a:gd name="connsiteY9" fmla="*/ 45720 h 336804"/>
              <a:gd name="connsiteX10" fmla="*/ 0 w 748284"/>
              <a:gd name="connsiteY10" fmla="*/ 147065 h 336804"/>
              <a:gd name="connsiteX11" fmla="*/ 0 w 748284"/>
              <a:gd name="connsiteY11" fmla="*/ 104394 h 3368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748284" h="336804">
                <a:moveTo>
                  <a:pt x="0" y="104394"/>
                </a:moveTo>
                <a:lnTo>
                  <a:pt x="685800" y="0"/>
                </a:lnTo>
                <a:lnTo>
                  <a:pt x="736092" y="62484"/>
                </a:lnTo>
                <a:lnTo>
                  <a:pt x="748284" y="144017"/>
                </a:lnTo>
                <a:lnTo>
                  <a:pt x="717804" y="224028"/>
                </a:lnTo>
                <a:lnTo>
                  <a:pt x="45719" y="336803"/>
                </a:lnTo>
                <a:lnTo>
                  <a:pt x="42672" y="304800"/>
                </a:lnTo>
                <a:lnTo>
                  <a:pt x="685800" y="192023"/>
                </a:lnTo>
                <a:lnTo>
                  <a:pt x="710184" y="115061"/>
                </a:lnTo>
                <a:lnTo>
                  <a:pt x="667512" y="45720"/>
                </a:lnTo>
                <a:lnTo>
                  <a:pt x="0" y="147065"/>
                </a:lnTo>
                <a:lnTo>
                  <a:pt x="0" y="1043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1138567" y="5723255"/>
            <a:ext cx="389382" cy="136398"/>
          </a:xfrm>
          <a:custGeom>
            <a:avLst/>
            <a:gdLst>
              <a:gd name="connsiteX0" fmla="*/ 0 w 389382"/>
              <a:gd name="connsiteY0" fmla="*/ 99060 h 136398"/>
              <a:gd name="connsiteX1" fmla="*/ 52577 w 389382"/>
              <a:gd name="connsiteY1" fmla="*/ 136397 h 136398"/>
              <a:gd name="connsiteX2" fmla="*/ 176783 w 389382"/>
              <a:gd name="connsiteY2" fmla="*/ 131064 h 136398"/>
              <a:gd name="connsiteX3" fmla="*/ 332994 w 389382"/>
              <a:gd name="connsiteY3" fmla="*/ 91440 h 136398"/>
              <a:gd name="connsiteX4" fmla="*/ 389382 w 389382"/>
              <a:gd name="connsiteY4" fmla="*/ 32766 h 136398"/>
              <a:gd name="connsiteX5" fmla="*/ 353567 w 389382"/>
              <a:gd name="connsiteY5" fmla="*/ 1523 h 136398"/>
              <a:gd name="connsiteX6" fmla="*/ 201930 w 389382"/>
              <a:gd name="connsiteY6" fmla="*/ 0 h 136398"/>
              <a:gd name="connsiteX7" fmla="*/ 87630 w 389382"/>
              <a:gd name="connsiteY7" fmla="*/ 9144 h 136398"/>
              <a:gd name="connsiteX8" fmla="*/ 12191 w 389382"/>
              <a:gd name="connsiteY8" fmla="*/ 60197 h 136398"/>
              <a:gd name="connsiteX9" fmla="*/ 89153 w 389382"/>
              <a:gd name="connsiteY9" fmla="*/ 74676 h 136398"/>
              <a:gd name="connsiteX10" fmla="*/ 219455 w 389382"/>
              <a:gd name="connsiteY10" fmla="*/ 41910 h 136398"/>
              <a:gd name="connsiteX11" fmla="*/ 331469 w 389382"/>
              <a:gd name="connsiteY11" fmla="*/ 41910 h 136398"/>
              <a:gd name="connsiteX12" fmla="*/ 214122 w 389382"/>
              <a:gd name="connsiteY12" fmla="*/ 86867 h 136398"/>
              <a:gd name="connsiteX13" fmla="*/ 113538 w 389382"/>
              <a:gd name="connsiteY13" fmla="*/ 99060 h 136398"/>
              <a:gd name="connsiteX14" fmla="*/ 0 w 389382"/>
              <a:gd name="connsiteY14" fmla="*/ 99060 h 1363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9382" h="136398">
                <a:moveTo>
                  <a:pt x="0" y="99060"/>
                </a:moveTo>
                <a:lnTo>
                  <a:pt x="52577" y="136397"/>
                </a:lnTo>
                <a:lnTo>
                  <a:pt x="176783" y="131064"/>
                </a:lnTo>
                <a:lnTo>
                  <a:pt x="332994" y="91440"/>
                </a:lnTo>
                <a:lnTo>
                  <a:pt x="389382" y="32766"/>
                </a:lnTo>
                <a:lnTo>
                  <a:pt x="353567" y="1523"/>
                </a:lnTo>
                <a:lnTo>
                  <a:pt x="201930" y="0"/>
                </a:lnTo>
                <a:lnTo>
                  <a:pt x="87630" y="9144"/>
                </a:lnTo>
                <a:lnTo>
                  <a:pt x="12191" y="60197"/>
                </a:lnTo>
                <a:lnTo>
                  <a:pt x="89153" y="74676"/>
                </a:lnTo>
                <a:lnTo>
                  <a:pt x="219455" y="41910"/>
                </a:lnTo>
                <a:lnTo>
                  <a:pt x="331469" y="41910"/>
                </a:lnTo>
                <a:lnTo>
                  <a:pt x="214122" y="86867"/>
                </a:lnTo>
                <a:lnTo>
                  <a:pt x="113538" y="99060"/>
                </a:lnTo>
                <a:lnTo>
                  <a:pt x="0" y="9906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8680844" y="4158107"/>
            <a:ext cx="325373" cy="2265426"/>
          </a:xfrm>
          <a:custGeom>
            <a:avLst/>
            <a:gdLst>
              <a:gd name="connsiteX0" fmla="*/ 33528 w 325373"/>
              <a:gd name="connsiteY0" fmla="*/ 2189226 h 2265426"/>
              <a:gd name="connsiteX1" fmla="*/ 165354 w 325373"/>
              <a:gd name="connsiteY1" fmla="*/ 2042921 h 2265426"/>
              <a:gd name="connsiteX2" fmla="*/ 191261 w 325373"/>
              <a:gd name="connsiteY2" fmla="*/ 1930145 h 2265426"/>
              <a:gd name="connsiteX3" fmla="*/ 169164 w 325373"/>
              <a:gd name="connsiteY3" fmla="*/ 1763268 h 2265426"/>
              <a:gd name="connsiteX4" fmla="*/ 76200 w 325373"/>
              <a:gd name="connsiteY4" fmla="*/ 1561338 h 2265426"/>
              <a:gd name="connsiteX5" fmla="*/ 55626 w 325373"/>
              <a:gd name="connsiteY5" fmla="*/ 1435607 h 2265426"/>
              <a:gd name="connsiteX6" fmla="*/ 76200 w 325373"/>
              <a:gd name="connsiteY6" fmla="*/ 1351026 h 2265426"/>
              <a:gd name="connsiteX7" fmla="*/ 156209 w 325373"/>
              <a:gd name="connsiteY7" fmla="*/ 1289303 h 2265426"/>
              <a:gd name="connsiteX8" fmla="*/ 173735 w 325373"/>
              <a:gd name="connsiteY8" fmla="*/ 1211579 h 2265426"/>
              <a:gd name="connsiteX9" fmla="*/ 144018 w 325373"/>
              <a:gd name="connsiteY9" fmla="*/ 1100327 h 2265426"/>
              <a:gd name="connsiteX10" fmla="*/ 12954 w 325373"/>
              <a:gd name="connsiteY10" fmla="*/ 801623 h 2265426"/>
              <a:gd name="connsiteX11" fmla="*/ 0 w 325373"/>
              <a:gd name="connsiteY11" fmla="*/ 655319 h 2265426"/>
              <a:gd name="connsiteX12" fmla="*/ 33528 w 325373"/>
              <a:gd name="connsiteY12" fmla="*/ 494538 h 2265426"/>
              <a:gd name="connsiteX13" fmla="*/ 144018 w 325373"/>
              <a:gd name="connsiteY13" fmla="*/ 418338 h 2265426"/>
              <a:gd name="connsiteX14" fmla="*/ 241554 w 325373"/>
              <a:gd name="connsiteY14" fmla="*/ 292607 h 2265426"/>
              <a:gd name="connsiteX15" fmla="*/ 325373 w 325373"/>
              <a:gd name="connsiteY15" fmla="*/ 0 h 2265426"/>
              <a:gd name="connsiteX16" fmla="*/ 313181 w 325373"/>
              <a:gd name="connsiteY16" fmla="*/ 265176 h 2265426"/>
              <a:gd name="connsiteX17" fmla="*/ 249935 w 325373"/>
              <a:gd name="connsiteY17" fmla="*/ 424433 h 2265426"/>
              <a:gd name="connsiteX18" fmla="*/ 165354 w 325373"/>
              <a:gd name="connsiteY18" fmla="*/ 521969 h 2265426"/>
              <a:gd name="connsiteX19" fmla="*/ 72390 w 325373"/>
              <a:gd name="connsiteY19" fmla="*/ 577595 h 2265426"/>
              <a:gd name="connsiteX20" fmla="*/ 67818 w 325373"/>
              <a:gd name="connsiteY20" fmla="*/ 723900 h 2265426"/>
              <a:gd name="connsiteX21" fmla="*/ 115061 w 325373"/>
              <a:gd name="connsiteY21" fmla="*/ 877823 h 2265426"/>
              <a:gd name="connsiteX22" fmla="*/ 224028 w 325373"/>
              <a:gd name="connsiteY22" fmla="*/ 1149857 h 2265426"/>
              <a:gd name="connsiteX23" fmla="*/ 228600 w 325373"/>
              <a:gd name="connsiteY23" fmla="*/ 1323594 h 2265426"/>
              <a:gd name="connsiteX24" fmla="*/ 127254 w 325373"/>
              <a:gd name="connsiteY24" fmla="*/ 1421129 h 2265426"/>
              <a:gd name="connsiteX25" fmla="*/ 131826 w 325373"/>
              <a:gd name="connsiteY25" fmla="*/ 1511807 h 2265426"/>
              <a:gd name="connsiteX26" fmla="*/ 220218 w 325373"/>
              <a:gd name="connsiteY26" fmla="*/ 1700783 h 2265426"/>
              <a:gd name="connsiteX27" fmla="*/ 258318 w 325373"/>
              <a:gd name="connsiteY27" fmla="*/ 1881377 h 2265426"/>
              <a:gd name="connsiteX28" fmla="*/ 224028 w 325373"/>
              <a:gd name="connsiteY28" fmla="*/ 2076450 h 2265426"/>
              <a:gd name="connsiteX29" fmla="*/ 144018 w 325373"/>
              <a:gd name="connsiteY29" fmla="*/ 2180844 h 2265426"/>
              <a:gd name="connsiteX30" fmla="*/ 42671 w 325373"/>
              <a:gd name="connsiteY30" fmla="*/ 2265426 h 2265426"/>
              <a:gd name="connsiteX31" fmla="*/ 33528 w 325373"/>
              <a:gd name="connsiteY31" fmla="*/ 2189226 h 22654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265426">
                <a:moveTo>
                  <a:pt x="33528" y="2189226"/>
                </a:moveTo>
                <a:lnTo>
                  <a:pt x="165354" y="2042921"/>
                </a:lnTo>
                <a:lnTo>
                  <a:pt x="191261" y="1930145"/>
                </a:lnTo>
                <a:lnTo>
                  <a:pt x="169164" y="1763268"/>
                </a:lnTo>
                <a:lnTo>
                  <a:pt x="76200" y="1561338"/>
                </a:lnTo>
                <a:lnTo>
                  <a:pt x="55626" y="1435607"/>
                </a:lnTo>
                <a:lnTo>
                  <a:pt x="76200" y="1351026"/>
                </a:lnTo>
                <a:lnTo>
                  <a:pt x="156209" y="1289303"/>
                </a:lnTo>
                <a:lnTo>
                  <a:pt x="173735" y="1211579"/>
                </a:lnTo>
                <a:lnTo>
                  <a:pt x="144018" y="1100327"/>
                </a:lnTo>
                <a:lnTo>
                  <a:pt x="12954" y="801623"/>
                </a:lnTo>
                <a:lnTo>
                  <a:pt x="0" y="655319"/>
                </a:lnTo>
                <a:lnTo>
                  <a:pt x="33528" y="494538"/>
                </a:lnTo>
                <a:lnTo>
                  <a:pt x="144018" y="418338"/>
                </a:lnTo>
                <a:lnTo>
                  <a:pt x="241554" y="292607"/>
                </a:lnTo>
                <a:lnTo>
                  <a:pt x="325373" y="0"/>
                </a:lnTo>
                <a:lnTo>
                  <a:pt x="313181" y="265176"/>
                </a:lnTo>
                <a:lnTo>
                  <a:pt x="249935" y="424433"/>
                </a:lnTo>
                <a:lnTo>
                  <a:pt x="165354" y="521969"/>
                </a:lnTo>
                <a:lnTo>
                  <a:pt x="72390" y="577595"/>
                </a:lnTo>
                <a:lnTo>
                  <a:pt x="67818" y="723900"/>
                </a:lnTo>
                <a:lnTo>
                  <a:pt x="115061" y="877823"/>
                </a:lnTo>
                <a:lnTo>
                  <a:pt x="224028" y="1149857"/>
                </a:lnTo>
                <a:lnTo>
                  <a:pt x="228600" y="1323594"/>
                </a:lnTo>
                <a:lnTo>
                  <a:pt x="127254" y="1421129"/>
                </a:lnTo>
                <a:lnTo>
                  <a:pt x="131826" y="1511807"/>
                </a:lnTo>
                <a:lnTo>
                  <a:pt x="220218" y="1700783"/>
                </a:lnTo>
                <a:lnTo>
                  <a:pt x="258318" y="1881377"/>
                </a:lnTo>
                <a:lnTo>
                  <a:pt x="224028" y="2076450"/>
                </a:lnTo>
                <a:lnTo>
                  <a:pt x="144018" y="2180844"/>
                </a:lnTo>
                <a:lnTo>
                  <a:pt x="42671" y="2265426"/>
                </a:lnTo>
                <a:lnTo>
                  <a:pt x="33528" y="2189226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8741042" y="2115185"/>
            <a:ext cx="325373" cy="2592324"/>
          </a:xfrm>
          <a:custGeom>
            <a:avLst/>
            <a:gdLst>
              <a:gd name="connsiteX0" fmla="*/ 34290 w 325373"/>
              <a:gd name="connsiteY0" fmla="*/ 2504694 h 2592324"/>
              <a:gd name="connsiteX1" fmla="*/ 165354 w 325373"/>
              <a:gd name="connsiteY1" fmla="*/ 2337054 h 2592324"/>
              <a:gd name="connsiteX2" fmla="*/ 191261 w 325373"/>
              <a:gd name="connsiteY2" fmla="*/ 2209037 h 2592324"/>
              <a:gd name="connsiteX3" fmla="*/ 169164 w 325373"/>
              <a:gd name="connsiteY3" fmla="*/ 2017013 h 2592324"/>
              <a:gd name="connsiteX4" fmla="*/ 76200 w 325373"/>
              <a:gd name="connsiteY4" fmla="*/ 1786128 h 2592324"/>
              <a:gd name="connsiteX5" fmla="*/ 55626 w 325373"/>
              <a:gd name="connsiteY5" fmla="*/ 1642872 h 2592324"/>
              <a:gd name="connsiteX6" fmla="*/ 76200 w 325373"/>
              <a:gd name="connsiteY6" fmla="*/ 1546098 h 2592324"/>
              <a:gd name="connsiteX7" fmla="*/ 156971 w 325373"/>
              <a:gd name="connsiteY7" fmla="*/ 1475231 h 2592324"/>
              <a:gd name="connsiteX8" fmla="*/ 173735 w 325373"/>
              <a:gd name="connsiteY8" fmla="*/ 1386078 h 2592324"/>
              <a:gd name="connsiteX9" fmla="*/ 144018 w 325373"/>
              <a:gd name="connsiteY9" fmla="*/ 1259586 h 2592324"/>
              <a:gd name="connsiteX10" fmla="*/ 12954 w 325373"/>
              <a:gd name="connsiteY10" fmla="*/ 917448 h 2592324"/>
              <a:gd name="connsiteX11" fmla="*/ 0 w 325373"/>
              <a:gd name="connsiteY11" fmla="*/ 749808 h 2592324"/>
              <a:gd name="connsiteX12" fmla="*/ 34290 w 325373"/>
              <a:gd name="connsiteY12" fmla="*/ 565404 h 2592324"/>
              <a:gd name="connsiteX13" fmla="*/ 144018 w 325373"/>
              <a:gd name="connsiteY13" fmla="*/ 478536 h 2592324"/>
              <a:gd name="connsiteX14" fmla="*/ 241554 w 325373"/>
              <a:gd name="connsiteY14" fmla="*/ 334517 h 2592324"/>
              <a:gd name="connsiteX15" fmla="*/ 325373 w 325373"/>
              <a:gd name="connsiteY15" fmla="*/ 0 h 2592324"/>
              <a:gd name="connsiteX16" fmla="*/ 313181 w 325373"/>
              <a:gd name="connsiteY16" fmla="*/ 302514 h 2592324"/>
              <a:gd name="connsiteX17" fmla="*/ 249935 w 325373"/>
              <a:gd name="connsiteY17" fmla="*/ 485394 h 2592324"/>
              <a:gd name="connsiteX18" fmla="*/ 165354 w 325373"/>
              <a:gd name="connsiteY18" fmla="*/ 597408 h 2592324"/>
              <a:gd name="connsiteX19" fmla="*/ 72390 w 325373"/>
              <a:gd name="connsiteY19" fmla="*/ 660654 h 2592324"/>
              <a:gd name="connsiteX20" fmla="*/ 67818 w 325373"/>
              <a:gd name="connsiteY20" fmla="*/ 828294 h 2592324"/>
              <a:gd name="connsiteX21" fmla="*/ 115061 w 325373"/>
              <a:gd name="connsiteY21" fmla="*/ 1004316 h 2592324"/>
              <a:gd name="connsiteX22" fmla="*/ 224790 w 325373"/>
              <a:gd name="connsiteY22" fmla="*/ 1315974 h 2592324"/>
              <a:gd name="connsiteX23" fmla="*/ 228600 w 325373"/>
              <a:gd name="connsiteY23" fmla="*/ 1514856 h 2592324"/>
              <a:gd name="connsiteX24" fmla="*/ 127254 w 325373"/>
              <a:gd name="connsiteY24" fmla="*/ 1626107 h 2592324"/>
              <a:gd name="connsiteX25" fmla="*/ 131826 w 325373"/>
              <a:gd name="connsiteY25" fmla="*/ 1729740 h 2592324"/>
              <a:gd name="connsiteX26" fmla="*/ 220980 w 325373"/>
              <a:gd name="connsiteY26" fmla="*/ 1946148 h 2592324"/>
              <a:gd name="connsiteX27" fmla="*/ 258318 w 325373"/>
              <a:gd name="connsiteY27" fmla="*/ 2153412 h 2592324"/>
              <a:gd name="connsiteX28" fmla="*/ 224790 w 325373"/>
              <a:gd name="connsiteY28" fmla="*/ 2375916 h 2592324"/>
              <a:gd name="connsiteX29" fmla="*/ 144018 w 325373"/>
              <a:gd name="connsiteY29" fmla="*/ 2495550 h 2592324"/>
              <a:gd name="connsiteX30" fmla="*/ 42671 w 325373"/>
              <a:gd name="connsiteY30" fmla="*/ 2592324 h 2592324"/>
              <a:gd name="connsiteX31" fmla="*/ 34290 w 325373"/>
              <a:gd name="connsiteY31" fmla="*/ 2504694 h 25923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592324">
                <a:moveTo>
                  <a:pt x="34290" y="2504694"/>
                </a:moveTo>
                <a:lnTo>
                  <a:pt x="165354" y="2337054"/>
                </a:lnTo>
                <a:lnTo>
                  <a:pt x="191261" y="2209037"/>
                </a:lnTo>
                <a:lnTo>
                  <a:pt x="169164" y="2017013"/>
                </a:lnTo>
                <a:lnTo>
                  <a:pt x="76200" y="1786128"/>
                </a:lnTo>
                <a:lnTo>
                  <a:pt x="55626" y="1642872"/>
                </a:lnTo>
                <a:lnTo>
                  <a:pt x="76200" y="1546098"/>
                </a:lnTo>
                <a:lnTo>
                  <a:pt x="156971" y="1475231"/>
                </a:lnTo>
                <a:lnTo>
                  <a:pt x="173735" y="1386078"/>
                </a:lnTo>
                <a:lnTo>
                  <a:pt x="144018" y="1259586"/>
                </a:lnTo>
                <a:lnTo>
                  <a:pt x="12954" y="917448"/>
                </a:lnTo>
                <a:lnTo>
                  <a:pt x="0" y="749808"/>
                </a:lnTo>
                <a:lnTo>
                  <a:pt x="34290" y="565404"/>
                </a:lnTo>
                <a:lnTo>
                  <a:pt x="144018" y="478536"/>
                </a:lnTo>
                <a:lnTo>
                  <a:pt x="241554" y="334517"/>
                </a:lnTo>
                <a:lnTo>
                  <a:pt x="325373" y="0"/>
                </a:lnTo>
                <a:lnTo>
                  <a:pt x="313181" y="302514"/>
                </a:lnTo>
                <a:lnTo>
                  <a:pt x="249935" y="485394"/>
                </a:lnTo>
                <a:lnTo>
                  <a:pt x="165354" y="597408"/>
                </a:lnTo>
                <a:lnTo>
                  <a:pt x="72390" y="660654"/>
                </a:lnTo>
                <a:lnTo>
                  <a:pt x="67818" y="828294"/>
                </a:lnTo>
                <a:lnTo>
                  <a:pt x="115061" y="1004316"/>
                </a:lnTo>
                <a:lnTo>
                  <a:pt x="224790" y="1315974"/>
                </a:lnTo>
                <a:lnTo>
                  <a:pt x="228600" y="1514856"/>
                </a:lnTo>
                <a:lnTo>
                  <a:pt x="127254" y="1626107"/>
                </a:lnTo>
                <a:lnTo>
                  <a:pt x="131826" y="1729740"/>
                </a:lnTo>
                <a:lnTo>
                  <a:pt x="220980" y="1946148"/>
                </a:lnTo>
                <a:lnTo>
                  <a:pt x="258318" y="2153412"/>
                </a:lnTo>
                <a:lnTo>
                  <a:pt x="224790" y="2375916"/>
                </a:lnTo>
                <a:lnTo>
                  <a:pt x="144018" y="2495550"/>
                </a:lnTo>
                <a:lnTo>
                  <a:pt x="42671" y="2592324"/>
                </a:lnTo>
                <a:lnTo>
                  <a:pt x="34290" y="2504694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8491868" y="1773809"/>
            <a:ext cx="342138" cy="355092"/>
          </a:xfrm>
          <a:custGeom>
            <a:avLst/>
            <a:gdLst>
              <a:gd name="connsiteX0" fmla="*/ 0 w 342138"/>
              <a:gd name="connsiteY0" fmla="*/ 42672 h 355092"/>
              <a:gd name="connsiteX1" fmla="*/ 152400 w 342138"/>
              <a:gd name="connsiteY1" fmla="*/ 153923 h 355092"/>
              <a:gd name="connsiteX2" fmla="*/ 330707 w 342138"/>
              <a:gd name="connsiteY2" fmla="*/ 355092 h 355092"/>
              <a:gd name="connsiteX3" fmla="*/ 342138 w 342138"/>
              <a:gd name="connsiteY3" fmla="*/ 323850 h 355092"/>
              <a:gd name="connsiteX4" fmla="*/ 188976 w 342138"/>
              <a:gd name="connsiteY4" fmla="*/ 137922 h 355092"/>
              <a:gd name="connsiteX5" fmla="*/ 25145 w 342138"/>
              <a:gd name="connsiteY5" fmla="*/ 0 h 355092"/>
              <a:gd name="connsiteX6" fmla="*/ 0 w 342138"/>
              <a:gd name="connsiteY6" fmla="*/ 42672 h 3550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42138" h="355092">
                <a:moveTo>
                  <a:pt x="0" y="42672"/>
                </a:moveTo>
                <a:lnTo>
                  <a:pt x="152400" y="153923"/>
                </a:lnTo>
                <a:lnTo>
                  <a:pt x="330707" y="355092"/>
                </a:lnTo>
                <a:lnTo>
                  <a:pt x="342138" y="323850"/>
                </a:lnTo>
                <a:lnTo>
                  <a:pt x="188976" y="137922"/>
                </a:lnTo>
                <a:lnTo>
                  <a:pt x="25145" y="0"/>
                </a:lnTo>
                <a:lnTo>
                  <a:pt x="0" y="4267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7853299" y="101981"/>
            <a:ext cx="279654" cy="145542"/>
          </a:xfrm>
          <a:custGeom>
            <a:avLst/>
            <a:gdLst>
              <a:gd name="connsiteX0" fmla="*/ 0 w 279654"/>
              <a:gd name="connsiteY0" fmla="*/ 145541 h 145542"/>
              <a:gd name="connsiteX1" fmla="*/ 155447 w 279654"/>
              <a:gd name="connsiteY1" fmla="*/ 113538 h 145542"/>
              <a:gd name="connsiteX2" fmla="*/ 279654 w 279654"/>
              <a:gd name="connsiteY2" fmla="*/ 105155 h 145542"/>
              <a:gd name="connsiteX3" fmla="*/ 209550 w 279654"/>
              <a:gd name="connsiteY3" fmla="*/ 0 h 145542"/>
              <a:gd name="connsiteX4" fmla="*/ 90678 w 279654"/>
              <a:gd name="connsiteY4" fmla="*/ 33527 h 145542"/>
              <a:gd name="connsiteX5" fmla="*/ 195833 w 279654"/>
              <a:gd name="connsiteY5" fmla="*/ 60197 h 145542"/>
              <a:gd name="connsiteX6" fmla="*/ 39623 w 279654"/>
              <a:gd name="connsiteY6" fmla="*/ 109727 h 145542"/>
              <a:gd name="connsiteX7" fmla="*/ 0 w 279654"/>
              <a:gd name="connsiteY7" fmla="*/ 145541 h 14554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279654" h="145542">
                <a:moveTo>
                  <a:pt x="0" y="145541"/>
                </a:moveTo>
                <a:lnTo>
                  <a:pt x="155447" y="113538"/>
                </a:lnTo>
                <a:lnTo>
                  <a:pt x="279654" y="105155"/>
                </a:lnTo>
                <a:lnTo>
                  <a:pt x="209550" y="0"/>
                </a:lnTo>
                <a:lnTo>
                  <a:pt x="90678" y="33527"/>
                </a:lnTo>
                <a:lnTo>
                  <a:pt x="195833" y="60197"/>
                </a:lnTo>
                <a:lnTo>
                  <a:pt x="39623" y="109727"/>
                </a:lnTo>
                <a:lnTo>
                  <a:pt x="0" y="145541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8059801" y="514985"/>
            <a:ext cx="372618" cy="713232"/>
          </a:xfrm>
          <a:custGeom>
            <a:avLst/>
            <a:gdLst>
              <a:gd name="connsiteX0" fmla="*/ 6095 w 372618"/>
              <a:gd name="connsiteY0" fmla="*/ 119633 h 713232"/>
              <a:gd name="connsiteX1" fmla="*/ 44195 w 372618"/>
              <a:gd name="connsiteY1" fmla="*/ 277368 h 713232"/>
              <a:gd name="connsiteX2" fmla="*/ 150876 w 372618"/>
              <a:gd name="connsiteY2" fmla="*/ 520445 h 713232"/>
              <a:gd name="connsiteX3" fmla="*/ 264414 w 372618"/>
              <a:gd name="connsiteY3" fmla="*/ 688086 h 713232"/>
              <a:gd name="connsiteX4" fmla="*/ 336804 w 372618"/>
              <a:gd name="connsiteY4" fmla="*/ 713231 h 713232"/>
              <a:gd name="connsiteX5" fmla="*/ 372617 w 372618"/>
              <a:gd name="connsiteY5" fmla="*/ 638556 h 713232"/>
              <a:gd name="connsiteX6" fmla="*/ 320040 w 372618"/>
              <a:gd name="connsiteY6" fmla="*/ 439673 h 713232"/>
              <a:gd name="connsiteX7" fmla="*/ 220980 w 372618"/>
              <a:gd name="connsiteY7" fmla="*/ 214122 h 713232"/>
              <a:gd name="connsiteX8" fmla="*/ 140207 w 372618"/>
              <a:gd name="connsiteY8" fmla="*/ 73914 h 713232"/>
              <a:gd name="connsiteX9" fmla="*/ 64007 w 372618"/>
              <a:gd name="connsiteY9" fmla="*/ 761 h 713232"/>
              <a:gd name="connsiteX10" fmla="*/ 4571 w 372618"/>
              <a:gd name="connsiteY10" fmla="*/ 0 h 713232"/>
              <a:gd name="connsiteX11" fmla="*/ 0 w 372618"/>
              <a:gd name="connsiteY11" fmla="*/ 67055 h 713232"/>
              <a:gd name="connsiteX12" fmla="*/ 51054 w 372618"/>
              <a:gd name="connsiteY12" fmla="*/ 38861 h 713232"/>
              <a:gd name="connsiteX13" fmla="*/ 138683 w 372618"/>
              <a:gd name="connsiteY13" fmla="*/ 152400 h 713232"/>
              <a:gd name="connsiteX14" fmla="*/ 230885 w 372618"/>
              <a:gd name="connsiteY14" fmla="*/ 315467 h 713232"/>
              <a:gd name="connsiteX15" fmla="*/ 307085 w 372618"/>
              <a:gd name="connsiteY15" fmla="*/ 544067 h 713232"/>
              <a:gd name="connsiteX16" fmla="*/ 298704 w 372618"/>
              <a:gd name="connsiteY16" fmla="*/ 655320 h 713232"/>
              <a:gd name="connsiteX17" fmla="*/ 225552 w 372618"/>
              <a:gd name="connsiteY17" fmla="*/ 591312 h 713232"/>
              <a:gd name="connsiteX18" fmla="*/ 101345 w 372618"/>
              <a:gd name="connsiteY18" fmla="*/ 344423 h 713232"/>
              <a:gd name="connsiteX19" fmla="*/ 22859 w 372618"/>
              <a:gd name="connsiteY19" fmla="*/ 86868 h 713232"/>
              <a:gd name="connsiteX20" fmla="*/ 6095 w 372618"/>
              <a:gd name="connsiteY20" fmla="*/ 119633 h 7132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</a:cxnLst>
            <a:rect l="l" t="t" r="r" b="b"/>
            <a:pathLst>
              <a:path w="372618" h="713232">
                <a:moveTo>
                  <a:pt x="6095" y="119633"/>
                </a:moveTo>
                <a:lnTo>
                  <a:pt x="44195" y="277368"/>
                </a:lnTo>
                <a:lnTo>
                  <a:pt x="150876" y="520445"/>
                </a:lnTo>
                <a:lnTo>
                  <a:pt x="264414" y="688086"/>
                </a:lnTo>
                <a:lnTo>
                  <a:pt x="336804" y="713231"/>
                </a:lnTo>
                <a:lnTo>
                  <a:pt x="372617" y="638556"/>
                </a:lnTo>
                <a:lnTo>
                  <a:pt x="320040" y="439673"/>
                </a:lnTo>
                <a:lnTo>
                  <a:pt x="220980" y="214122"/>
                </a:lnTo>
                <a:lnTo>
                  <a:pt x="140207" y="73914"/>
                </a:lnTo>
                <a:lnTo>
                  <a:pt x="64007" y="761"/>
                </a:lnTo>
                <a:lnTo>
                  <a:pt x="4571" y="0"/>
                </a:lnTo>
                <a:lnTo>
                  <a:pt x="0" y="67055"/>
                </a:lnTo>
                <a:lnTo>
                  <a:pt x="51054" y="38861"/>
                </a:lnTo>
                <a:lnTo>
                  <a:pt x="138683" y="152400"/>
                </a:lnTo>
                <a:lnTo>
                  <a:pt x="230885" y="315467"/>
                </a:lnTo>
                <a:lnTo>
                  <a:pt x="307085" y="544067"/>
                </a:lnTo>
                <a:lnTo>
                  <a:pt x="298704" y="655320"/>
                </a:lnTo>
                <a:lnTo>
                  <a:pt x="225552" y="591312"/>
                </a:lnTo>
                <a:lnTo>
                  <a:pt x="101345" y="344423"/>
                </a:lnTo>
                <a:lnTo>
                  <a:pt x="22859" y="86868"/>
                </a:lnTo>
                <a:lnTo>
                  <a:pt x="6095" y="119633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7778623" y="263525"/>
            <a:ext cx="681990" cy="1480566"/>
          </a:xfrm>
          <a:custGeom>
            <a:avLst/>
            <a:gdLst>
              <a:gd name="connsiteX0" fmla="*/ 0 w 681990"/>
              <a:gd name="connsiteY0" fmla="*/ 0 h 1480566"/>
              <a:gd name="connsiteX1" fmla="*/ 667512 w 681990"/>
              <a:gd name="connsiteY1" fmla="*/ 1480566 h 1480566"/>
              <a:gd name="connsiteX2" fmla="*/ 681990 w 681990"/>
              <a:gd name="connsiteY2" fmla="*/ 1394460 h 1480566"/>
              <a:gd name="connsiteX3" fmla="*/ 41909 w 681990"/>
              <a:gd name="connsiteY3" fmla="*/ 1524 h 1480566"/>
              <a:gd name="connsiteX4" fmla="*/ 0 w 681990"/>
              <a:gd name="connsiteY4" fmla="*/ 0 h 14805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1990" h="1480566">
                <a:moveTo>
                  <a:pt x="0" y="0"/>
                </a:moveTo>
                <a:lnTo>
                  <a:pt x="667512" y="1480566"/>
                </a:lnTo>
                <a:lnTo>
                  <a:pt x="681990" y="1394460"/>
                </a:lnTo>
                <a:lnTo>
                  <a:pt x="41909" y="1524"/>
                </a:lnTo>
                <a:lnTo>
                  <a:pt x="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7729093" y="38734"/>
            <a:ext cx="1169669" cy="2086356"/>
          </a:xfrm>
          <a:custGeom>
            <a:avLst/>
            <a:gdLst>
              <a:gd name="connsiteX0" fmla="*/ 749045 w 1169669"/>
              <a:gd name="connsiteY0" fmla="*/ 1773174 h 2086356"/>
              <a:gd name="connsiteX1" fmla="*/ 816864 w 1169669"/>
              <a:gd name="connsiteY1" fmla="*/ 1674875 h 2086356"/>
              <a:gd name="connsiteX2" fmla="*/ 998219 w 1169669"/>
              <a:gd name="connsiteY2" fmla="*/ 1597914 h 2086356"/>
              <a:gd name="connsiteX3" fmla="*/ 877823 w 1169669"/>
              <a:gd name="connsiteY3" fmla="*/ 1577340 h 2086356"/>
              <a:gd name="connsiteX4" fmla="*/ 750569 w 1169669"/>
              <a:gd name="connsiteY4" fmla="*/ 1638300 h 2086356"/>
              <a:gd name="connsiteX5" fmla="*/ 823721 w 1169669"/>
              <a:gd name="connsiteY5" fmla="*/ 1558290 h 2086356"/>
              <a:gd name="connsiteX6" fmla="*/ 973835 w 1169669"/>
              <a:gd name="connsiteY6" fmla="*/ 1500378 h 2086356"/>
              <a:gd name="connsiteX7" fmla="*/ 323088 w 1169669"/>
              <a:gd name="connsiteY7" fmla="*/ 64008 h 2086356"/>
              <a:gd name="connsiteX8" fmla="*/ 132588 w 1169669"/>
              <a:gd name="connsiteY8" fmla="*/ 60198 h 2086356"/>
              <a:gd name="connsiteX9" fmla="*/ 0 w 1169669"/>
              <a:gd name="connsiteY9" fmla="*/ 96012 h 2086356"/>
              <a:gd name="connsiteX10" fmla="*/ 128015 w 1169669"/>
              <a:gd name="connsiteY10" fmla="*/ 0 h 2086356"/>
              <a:gd name="connsiteX11" fmla="*/ 361950 w 1169669"/>
              <a:gd name="connsiteY11" fmla="*/ 19050 h 2086356"/>
              <a:gd name="connsiteX12" fmla="*/ 1120139 w 1169669"/>
              <a:gd name="connsiteY12" fmla="*/ 1684781 h 2086356"/>
              <a:gd name="connsiteX13" fmla="*/ 1098041 w 1169669"/>
              <a:gd name="connsiteY13" fmla="*/ 1844040 h 2086356"/>
              <a:gd name="connsiteX14" fmla="*/ 1169669 w 1169669"/>
              <a:gd name="connsiteY14" fmla="*/ 2086356 h 2086356"/>
              <a:gd name="connsiteX15" fmla="*/ 1097279 w 1169669"/>
              <a:gd name="connsiteY15" fmla="*/ 2084831 h 2086356"/>
              <a:gd name="connsiteX16" fmla="*/ 1112519 w 1169669"/>
              <a:gd name="connsiteY16" fmla="*/ 2030729 h 2086356"/>
              <a:gd name="connsiteX17" fmla="*/ 1060703 w 1169669"/>
              <a:gd name="connsiteY17" fmla="*/ 1868424 h 2086356"/>
              <a:gd name="connsiteX18" fmla="*/ 959357 w 1169669"/>
              <a:gd name="connsiteY18" fmla="*/ 1897379 h 2086356"/>
              <a:gd name="connsiteX19" fmla="*/ 915162 w 1169669"/>
              <a:gd name="connsiteY19" fmla="*/ 1864613 h 2086356"/>
              <a:gd name="connsiteX20" fmla="*/ 1030223 w 1169669"/>
              <a:gd name="connsiteY20" fmla="*/ 1827275 h 2086356"/>
              <a:gd name="connsiteX21" fmla="*/ 979169 w 1169669"/>
              <a:gd name="connsiteY21" fmla="*/ 1789175 h 2086356"/>
              <a:gd name="connsiteX22" fmla="*/ 1040891 w 1169669"/>
              <a:gd name="connsiteY22" fmla="*/ 1739646 h 2086356"/>
              <a:gd name="connsiteX23" fmla="*/ 934973 w 1169669"/>
              <a:gd name="connsiteY23" fmla="*/ 1747266 h 2086356"/>
              <a:gd name="connsiteX24" fmla="*/ 976121 w 1169669"/>
              <a:gd name="connsiteY24" fmla="*/ 1677162 h 2086356"/>
              <a:gd name="connsiteX25" fmla="*/ 749045 w 1169669"/>
              <a:gd name="connsiteY25" fmla="*/ 1773174 h 2086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</a:cxnLst>
            <a:rect l="l" t="t" r="r" b="b"/>
            <a:pathLst>
              <a:path w="1169669" h="2086356">
                <a:moveTo>
                  <a:pt x="749045" y="1773174"/>
                </a:moveTo>
                <a:lnTo>
                  <a:pt x="816864" y="1674875"/>
                </a:lnTo>
                <a:lnTo>
                  <a:pt x="998219" y="1597914"/>
                </a:lnTo>
                <a:lnTo>
                  <a:pt x="877823" y="1577340"/>
                </a:lnTo>
                <a:lnTo>
                  <a:pt x="750569" y="1638300"/>
                </a:lnTo>
                <a:lnTo>
                  <a:pt x="823721" y="1558290"/>
                </a:lnTo>
                <a:lnTo>
                  <a:pt x="973835" y="1500378"/>
                </a:lnTo>
                <a:lnTo>
                  <a:pt x="323088" y="64008"/>
                </a:lnTo>
                <a:lnTo>
                  <a:pt x="132588" y="60198"/>
                </a:lnTo>
                <a:lnTo>
                  <a:pt x="0" y="96012"/>
                </a:lnTo>
                <a:lnTo>
                  <a:pt x="128015" y="0"/>
                </a:lnTo>
                <a:lnTo>
                  <a:pt x="361950" y="19050"/>
                </a:lnTo>
                <a:lnTo>
                  <a:pt x="1120139" y="1684781"/>
                </a:lnTo>
                <a:lnTo>
                  <a:pt x="1098041" y="1844040"/>
                </a:lnTo>
                <a:lnTo>
                  <a:pt x="1169669" y="2086356"/>
                </a:lnTo>
                <a:lnTo>
                  <a:pt x="1097279" y="2084831"/>
                </a:lnTo>
                <a:lnTo>
                  <a:pt x="1112519" y="2030729"/>
                </a:lnTo>
                <a:lnTo>
                  <a:pt x="1060703" y="1868424"/>
                </a:lnTo>
                <a:lnTo>
                  <a:pt x="959357" y="1897379"/>
                </a:lnTo>
                <a:lnTo>
                  <a:pt x="915162" y="1864613"/>
                </a:lnTo>
                <a:lnTo>
                  <a:pt x="1030223" y="1827275"/>
                </a:lnTo>
                <a:lnTo>
                  <a:pt x="979169" y="1789175"/>
                </a:lnTo>
                <a:lnTo>
                  <a:pt x="1040891" y="1739646"/>
                </a:lnTo>
                <a:lnTo>
                  <a:pt x="934973" y="1747266"/>
                </a:lnTo>
                <a:lnTo>
                  <a:pt x="976121" y="1677162"/>
                </a:lnTo>
                <a:lnTo>
                  <a:pt x="749045" y="177317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8398129" y="1446910"/>
            <a:ext cx="301752" cy="142494"/>
          </a:xfrm>
          <a:custGeom>
            <a:avLst/>
            <a:gdLst>
              <a:gd name="connsiteX0" fmla="*/ 29717 w 301752"/>
              <a:gd name="connsiteY0" fmla="*/ 142494 h 142494"/>
              <a:gd name="connsiteX1" fmla="*/ 102869 w 301752"/>
              <a:gd name="connsiteY1" fmla="*/ 70104 h 142494"/>
              <a:gd name="connsiteX2" fmla="*/ 301752 w 301752"/>
              <a:gd name="connsiteY2" fmla="*/ 28194 h 142494"/>
              <a:gd name="connsiteX3" fmla="*/ 285750 w 301752"/>
              <a:gd name="connsiteY3" fmla="*/ 0 h 142494"/>
              <a:gd name="connsiteX4" fmla="*/ 152400 w 301752"/>
              <a:gd name="connsiteY4" fmla="*/ 11430 h 142494"/>
              <a:gd name="connsiteX5" fmla="*/ 0 w 301752"/>
              <a:gd name="connsiteY5" fmla="*/ 106680 h 142494"/>
              <a:gd name="connsiteX6" fmla="*/ 29717 w 301752"/>
              <a:gd name="connsiteY6" fmla="*/ 142494 h 1424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1752" h="142494">
                <a:moveTo>
                  <a:pt x="29717" y="142494"/>
                </a:moveTo>
                <a:lnTo>
                  <a:pt x="102869" y="70104"/>
                </a:lnTo>
                <a:lnTo>
                  <a:pt x="301752" y="28194"/>
                </a:lnTo>
                <a:lnTo>
                  <a:pt x="285750" y="0"/>
                </a:lnTo>
                <a:lnTo>
                  <a:pt x="152400" y="11430"/>
                </a:lnTo>
                <a:lnTo>
                  <a:pt x="0" y="106680"/>
                </a:lnTo>
                <a:lnTo>
                  <a:pt x="29717" y="1424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8322703" y="1303655"/>
            <a:ext cx="319278" cy="154686"/>
          </a:xfrm>
          <a:custGeom>
            <a:avLst/>
            <a:gdLst>
              <a:gd name="connsiteX0" fmla="*/ 18288 w 319278"/>
              <a:gd name="connsiteY0" fmla="*/ 154686 h 154686"/>
              <a:gd name="connsiteX1" fmla="*/ 131826 w 319278"/>
              <a:gd name="connsiteY1" fmla="*/ 70104 h 154686"/>
              <a:gd name="connsiteX2" fmla="*/ 319278 w 319278"/>
              <a:gd name="connsiteY2" fmla="*/ 61722 h 154686"/>
              <a:gd name="connsiteX3" fmla="*/ 290321 w 319278"/>
              <a:gd name="connsiteY3" fmla="*/ 0 h 154686"/>
              <a:gd name="connsiteX4" fmla="*/ 136397 w 319278"/>
              <a:gd name="connsiteY4" fmla="*/ 32766 h 154686"/>
              <a:gd name="connsiteX5" fmla="*/ 0 w 319278"/>
              <a:gd name="connsiteY5" fmla="*/ 105918 h 154686"/>
              <a:gd name="connsiteX6" fmla="*/ 18288 w 319278"/>
              <a:gd name="connsiteY6" fmla="*/ 154686 h 15468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19278" h="154686">
                <a:moveTo>
                  <a:pt x="18288" y="154686"/>
                </a:moveTo>
                <a:lnTo>
                  <a:pt x="131826" y="70104"/>
                </a:lnTo>
                <a:lnTo>
                  <a:pt x="319278" y="61722"/>
                </a:lnTo>
                <a:lnTo>
                  <a:pt x="290321" y="0"/>
                </a:lnTo>
                <a:lnTo>
                  <a:pt x="136397" y="32766"/>
                </a:lnTo>
                <a:lnTo>
                  <a:pt x="0" y="105918"/>
                </a:lnTo>
                <a:lnTo>
                  <a:pt x="18288" y="154686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7891399" y="371729"/>
            <a:ext cx="329946" cy="147828"/>
          </a:xfrm>
          <a:custGeom>
            <a:avLst/>
            <a:gdLst>
              <a:gd name="connsiteX0" fmla="*/ 22097 w 329946"/>
              <a:gd name="connsiteY0" fmla="*/ 147828 h 147828"/>
              <a:gd name="connsiteX1" fmla="*/ 125730 w 329946"/>
              <a:gd name="connsiteY1" fmla="*/ 67818 h 147828"/>
              <a:gd name="connsiteX2" fmla="*/ 329945 w 329946"/>
              <a:gd name="connsiteY2" fmla="*/ 54863 h 147828"/>
              <a:gd name="connsiteX3" fmla="*/ 302514 w 329946"/>
              <a:gd name="connsiteY3" fmla="*/ 0 h 147828"/>
              <a:gd name="connsiteX4" fmla="*/ 121157 w 329946"/>
              <a:gd name="connsiteY4" fmla="*/ 25145 h 147828"/>
              <a:gd name="connsiteX5" fmla="*/ 0 w 329946"/>
              <a:gd name="connsiteY5" fmla="*/ 103632 h 147828"/>
              <a:gd name="connsiteX6" fmla="*/ 22097 w 329946"/>
              <a:gd name="connsiteY6" fmla="*/ 147828 h 1478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9946" h="147828">
                <a:moveTo>
                  <a:pt x="22097" y="147828"/>
                </a:moveTo>
                <a:lnTo>
                  <a:pt x="125730" y="67818"/>
                </a:lnTo>
                <a:lnTo>
                  <a:pt x="329945" y="54863"/>
                </a:lnTo>
                <a:lnTo>
                  <a:pt x="302514" y="0"/>
                </a:lnTo>
                <a:lnTo>
                  <a:pt x="121157" y="25145"/>
                </a:lnTo>
                <a:lnTo>
                  <a:pt x="0" y="103632"/>
                </a:lnTo>
                <a:lnTo>
                  <a:pt x="22097" y="14782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7839582" y="253619"/>
            <a:ext cx="325373" cy="150875"/>
          </a:xfrm>
          <a:custGeom>
            <a:avLst/>
            <a:gdLst>
              <a:gd name="connsiteX0" fmla="*/ 29718 w 325373"/>
              <a:gd name="connsiteY0" fmla="*/ 150875 h 150875"/>
              <a:gd name="connsiteX1" fmla="*/ 114300 w 325373"/>
              <a:gd name="connsiteY1" fmla="*/ 78486 h 150875"/>
              <a:gd name="connsiteX2" fmla="*/ 325374 w 325373"/>
              <a:gd name="connsiteY2" fmla="*/ 40386 h 150875"/>
              <a:gd name="connsiteX3" fmla="*/ 300228 w 325373"/>
              <a:gd name="connsiteY3" fmla="*/ 0 h 150875"/>
              <a:gd name="connsiteX4" fmla="*/ 87630 w 325373"/>
              <a:gd name="connsiteY4" fmla="*/ 41147 h 150875"/>
              <a:gd name="connsiteX5" fmla="*/ 0 w 325373"/>
              <a:gd name="connsiteY5" fmla="*/ 107441 h 150875"/>
              <a:gd name="connsiteX6" fmla="*/ 29718 w 325373"/>
              <a:gd name="connsiteY6" fmla="*/ 150875 h 1508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5373" h="150875">
                <a:moveTo>
                  <a:pt x="29718" y="150875"/>
                </a:moveTo>
                <a:lnTo>
                  <a:pt x="114300" y="78486"/>
                </a:lnTo>
                <a:lnTo>
                  <a:pt x="325374" y="40386"/>
                </a:lnTo>
                <a:lnTo>
                  <a:pt x="300228" y="0"/>
                </a:lnTo>
                <a:lnTo>
                  <a:pt x="87630" y="41147"/>
                </a:lnTo>
                <a:lnTo>
                  <a:pt x="0" y="107441"/>
                </a:lnTo>
                <a:lnTo>
                  <a:pt x="29718" y="15087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7713865" y="124079"/>
            <a:ext cx="102108" cy="167640"/>
          </a:xfrm>
          <a:custGeom>
            <a:avLst/>
            <a:gdLst>
              <a:gd name="connsiteX0" fmla="*/ 35052 w 102108"/>
              <a:gd name="connsiteY0" fmla="*/ 0 h 167640"/>
              <a:gd name="connsiteX1" fmla="*/ 102108 w 102108"/>
              <a:gd name="connsiteY1" fmla="*/ 152399 h 167640"/>
              <a:gd name="connsiteX2" fmla="*/ 67056 w 102108"/>
              <a:gd name="connsiteY2" fmla="*/ 167640 h 167640"/>
              <a:gd name="connsiteX3" fmla="*/ 0 w 102108"/>
              <a:gd name="connsiteY3" fmla="*/ 15239 h 167640"/>
              <a:gd name="connsiteX4" fmla="*/ 35052 w 102108"/>
              <a:gd name="connsiteY4" fmla="*/ 0 h 1676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2108" h="167640">
                <a:moveTo>
                  <a:pt x="35052" y="0"/>
                </a:moveTo>
                <a:lnTo>
                  <a:pt x="102108" y="152399"/>
                </a:lnTo>
                <a:lnTo>
                  <a:pt x="67056" y="167640"/>
                </a:lnTo>
                <a:lnTo>
                  <a:pt x="0" y="15239"/>
                </a:lnTo>
                <a:lnTo>
                  <a:pt x="3505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68700" y="292100"/>
            <a:ext cx="2082800" cy="5842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8115300" y="6273800"/>
            <a:ext cx="406400" cy="24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/>
            </a:pPr>
            <a:r>
              <a:rPr lang="en-US" altLang="zh-CN" sz="13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2/58</a:t>
            </a:r>
          </a:p>
        </p:txBody>
      </p:sp>
      <p:sp>
        <p:nvSpPr>
          <p:cNvPr id="41" name="TextBox 1"/>
          <p:cNvSpPr txBox="1"/>
          <p:nvPr/>
        </p:nvSpPr>
        <p:spPr>
          <a:xfrm>
            <a:off x="469900" y="419100"/>
            <a:ext cx="5174493" cy="632993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200"/>
              </a:lnSpc>
              <a:tabLst>
                <a:tab pos="1841500" algn="l"/>
                <a:tab pos="3086100" algn="l"/>
              </a:tabLst>
            </a:pPr>
            <a:r>
              <a:rPr lang="en-US" altLang="zh-CN" dirty="0"/>
              <a:t>		</a:t>
            </a:r>
            <a:r>
              <a:rPr lang="en-US" altLang="zh-CN" sz="4002" b="1" dirty="0">
                <a:solidFill>
                  <a:srgbClr val="3D00EA"/>
                </a:solidFill>
                <a:latin typeface="å¾®è½¯éé»" pitchFamily="18" charset="0"/>
                <a:cs typeface="å¾®è½¯éé»" pitchFamily="18" charset="0"/>
              </a:rPr>
              <a:t>内容摘要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6400"/>
              </a:lnSpc>
              <a:tabLst>
                <a:tab pos="1841500" algn="l"/>
                <a:tab pos="3086100" algn="l"/>
              </a:tabLst>
            </a:pPr>
            <a:r>
              <a:rPr lang="en-US" altLang="zh-CN" sz="40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40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40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软件复用及软件构件</a:t>
            </a:r>
          </a:p>
          <a:p>
            <a:pPr>
              <a:lnSpc>
                <a:spcPts val="5700"/>
              </a:lnSpc>
              <a:tabLst>
                <a:tab pos="1841500" algn="l"/>
                <a:tab pos="3086100" algn="l"/>
              </a:tabLst>
            </a:pPr>
            <a:r>
              <a:rPr lang="en-US" altLang="zh-CN" sz="40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40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40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基于构件的软件开发</a:t>
            </a:r>
          </a:p>
          <a:p>
            <a:pPr>
              <a:lnSpc>
                <a:spcPts val="5700"/>
              </a:lnSpc>
              <a:tabLst>
                <a:tab pos="1841500" algn="l"/>
                <a:tab pos="3086100" algn="l"/>
              </a:tabLst>
            </a:pPr>
            <a:r>
              <a:rPr lang="en-US" altLang="zh-CN" sz="40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40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40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构件组装技术</a:t>
            </a:r>
          </a:p>
          <a:p>
            <a:pPr>
              <a:lnSpc>
                <a:spcPts val="5700"/>
              </a:lnSpc>
              <a:tabLst>
                <a:tab pos="1841500" algn="l"/>
                <a:tab pos="3086100" algn="l"/>
              </a:tabLst>
            </a:pPr>
            <a:r>
              <a:rPr lang="en-US" altLang="zh-CN" sz="40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40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40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软件构件模型</a:t>
            </a:r>
          </a:p>
          <a:p>
            <a:pPr>
              <a:lnSpc>
                <a:spcPts val="5700"/>
              </a:lnSpc>
              <a:tabLst>
                <a:tab pos="1841500" algn="l"/>
                <a:tab pos="3086100" algn="l"/>
              </a:tabLst>
            </a:pPr>
            <a:r>
              <a:rPr lang="en-US" altLang="zh-CN" sz="40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40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40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软件构件库</a:t>
            </a:r>
          </a:p>
          <a:p>
            <a:pPr>
              <a:lnSpc>
                <a:spcPts val="5700"/>
              </a:lnSpc>
              <a:tabLst>
                <a:tab pos="1841500" algn="l"/>
                <a:tab pos="3086100" algn="l"/>
              </a:tabLst>
            </a:pPr>
            <a:r>
              <a:rPr lang="en-US" altLang="zh-CN" sz="40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40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40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复用管理与复用实施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900"/>
              </a:lnSpc>
              <a:tabLst>
                <a:tab pos="1841500" algn="l"/>
                <a:tab pos="3086100" algn="l"/>
              </a:tabLst>
            </a:pPr>
            <a:r>
              <a:rPr lang="en-US" altLang="zh-CN" dirty="0"/>
              <a:t>	</a:t>
            </a:r>
            <a:r>
              <a:rPr lang="zh-CN" altLang="en-US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计算机学院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研究生课程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高级软件工程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19199" y="68453"/>
            <a:ext cx="1137666" cy="2030730"/>
          </a:xfrm>
          <a:custGeom>
            <a:avLst/>
            <a:gdLst>
              <a:gd name="connsiteX0" fmla="*/ 355092 w 1137666"/>
              <a:gd name="connsiteY0" fmla="*/ 12954 h 2030730"/>
              <a:gd name="connsiteX1" fmla="*/ 114300 w 1137666"/>
              <a:gd name="connsiteY1" fmla="*/ 0 h 2030730"/>
              <a:gd name="connsiteX2" fmla="*/ 0 w 1137666"/>
              <a:gd name="connsiteY2" fmla="*/ 76200 h 2030730"/>
              <a:gd name="connsiteX3" fmla="*/ 752856 w 1137666"/>
              <a:gd name="connsiteY3" fmla="*/ 1716024 h 2030730"/>
              <a:gd name="connsiteX4" fmla="*/ 940308 w 1137666"/>
              <a:gd name="connsiteY4" fmla="*/ 1858518 h 2030730"/>
              <a:gd name="connsiteX5" fmla="*/ 1095756 w 1137666"/>
              <a:gd name="connsiteY5" fmla="*/ 2030730 h 2030730"/>
              <a:gd name="connsiteX6" fmla="*/ 1137666 w 1137666"/>
              <a:gd name="connsiteY6" fmla="*/ 2026920 h 2030730"/>
              <a:gd name="connsiteX7" fmla="*/ 1078230 w 1137666"/>
              <a:gd name="connsiteY7" fmla="*/ 1796034 h 2030730"/>
              <a:gd name="connsiteX8" fmla="*/ 1092708 w 1137666"/>
              <a:gd name="connsiteY8" fmla="*/ 1657350 h 2030730"/>
              <a:gd name="connsiteX9" fmla="*/ 355092 w 1137666"/>
              <a:gd name="connsiteY9" fmla="*/ 12954 h 20307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7666" h="2030730">
                <a:moveTo>
                  <a:pt x="355092" y="12954"/>
                </a:moveTo>
                <a:lnTo>
                  <a:pt x="114300" y="0"/>
                </a:lnTo>
                <a:lnTo>
                  <a:pt x="0" y="76200"/>
                </a:lnTo>
                <a:lnTo>
                  <a:pt x="752856" y="1716024"/>
                </a:lnTo>
                <a:lnTo>
                  <a:pt x="940308" y="1858518"/>
                </a:lnTo>
                <a:lnTo>
                  <a:pt x="1095756" y="2030730"/>
                </a:lnTo>
                <a:lnTo>
                  <a:pt x="1137666" y="2026920"/>
                </a:lnTo>
                <a:lnTo>
                  <a:pt x="1078230" y="1796034"/>
                </a:lnTo>
                <a:lnTo>
                  <a:pt x="1092708" y="1657350"/>
                </a:lnTo>
                <a:lnTo>
                  <a:pt x="355092" y="12954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814437" y="110363"/>
            <a:ext cx="1130046" cy="2042922"/>
          </a:xfrm>
          <a:custGeom>
            <a:avLst/>
            <a:gdLst>
              <a:gd name="connsiteX0" fmla="*/ 0 w 1130046"/>
              <a:gd name="connsiteY0" fmla="*/ 61722 h 2042922"/>
              <a:gd name="connsiteX1" fmla="*/ 757428 w 1130046"/>
              <a:gd name="connsiteY1" fmla="*/ 1720596 h 2042922"/>
              <a:gd name="connsiteX2" fmla="*/ 923543 w 1130046"/>
              <a:gd name="connsiteY2" fmla="*/ 1845564 h 2042922"/>
              <a:gd name="connsiteX3" fmla="*/ 1086612 w 1130046"/>
              <a:gd name="connsiteY3" fmla="*/ 2035301 h 2042922"/>
              <a:gd name="connsiteX4" fmla="*/ 1130045 w 1130046"/>
              <a:gd name="connsiteY4" fmla="*/ 2042922 h 2042922"/>
              <a:gd name="connsiteX5" fmla="*/ 1061466 w 1130046"/>
              <a:gd name="connsiteY5" fmla="*/ 1804416 h 2042922"/>
              <a:gd name="connsiteX6" fmla="*/ 1084326 w 1130046"/>
              <a:gd name="connsiteY6" fmla="*/ 1650492 h 2042922"/>
              <a:gd name="connsiteX7" fmla="*/ 342900 w 1130046"/>
              <a:gd name="connsiteY7" fmla="*/ 10668 h 2042922"/>
              <a:gd name="connsiteX8" fmla="*/ 115061 w 1130046"/>
              <a:gd name="connsiteY8" fmla="*/ 0 h 2042922"/>
              <a:gd name="connsiteX9" fmla="*/ 0 w 1130046"/>
              <a:gd name="connsiteY9" fmla="*/ 61722 h 2042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0046" h="2042922">
                <a:moveTo>
                  <a:pt x="0" y="61722"/>
                </a:moveTo>
                <a:lnTo>
                  <a:pt x="757428" y="1720596"/>
                </a:lnTo>
                <a:lnTo>
                  <a:pt x="923543" y="1845564"/>
                </a:lnTo>
                <a:lnTo>
                  <a:pt x="1086612" y="2035301"/>
                </a:lnTo>
                <a:lnTo>
                  <a:pt x="1130045" y="2042922"/>
                </a:lnTo>
                <a:lnTo>
                  <a:pt x="1061466" y="1804416"/>
                </a:lnTo>
                <a:lnTo>
                  <a:pt x="1084326" y="1650492"/>
                </a:lnTo>
                <a:lnTo>
                  <a:pt x="342900" y="10668"/>
                </a:lnTo>
                <a:lnTo>
                  <a:pt x="115061" y="0"/>
                </a:lnTo>
                <a:lnTo>
                  <a:pt x="0" y="61722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7867027" y="229996"/>
            <a:ext cx="972312" cy="1530096"/>
          </a:xfrm>
          <a:custGeom>
            <a:avLst/>
            <a:gdLst>
              <a:gd name="connsiteX0" fmla="*/ 662940 w 972312"/>
              <a:gd name="connsiteY0" fmla="*/ 1530096 h 1530096"/>
              <a:gd name="connsiteX1" fmla="*/ 797814 w 972312"/>
              <a:gd name="connsiteY1" fmla="*/ 1415034 h 1530096"/>
              <a:gd name="connsiteX2" fmla="*/ 972312 w 972312"/>
              <a:gd name="connsiteY2" fmla="*/ 1394460 h 1530096"/>
              <a:gd name="connsiteX3" fmla="*/ 340614 w 972312"/>
              <a:gd name="connsiteY3" fmla="*/ 0 h 1530096"/>
              <a:gd name="connsiteX4" fmla="*/ 89916 w 972312"/>
              <a:gd name="connsiteY4" fmla="*/ 32766 h 1530096"/>
              <a:gd name="connsiteX5" fmla="*/ 0 w 972312"/>
              <a:gd name="connsiteY5" fmla="*/ 75438 h 1530096"/>
              <a:gd name="connsiteX6" fmla="*/ 662940 w 972312"/>
              <a:gd name="connsiteY6" fmla="*/ 1530096 h 15300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972312" h="1530096">
                <a:moveTo>
                  <a:pt x="662940" y="1530096"/>
                </a:moveTo>
                <a:lnTo>
                  <a:pt x="797814" y="1415034"/>
                </a:lnTo>
                <a:lnTo>
                  <a:pt x="972312" y="1394460"/>
                </a:lnTo>
                <a:lnTo>
                  <a:pt x="340614" y="0"/>
                </a:lnTo>
                <a:lnTo>
                  <a:pt x="89916" y="32766"/>
                </a:lnTo>
                <a:lnTo>
                  <a:pt x="0" y="75438"/>
                </a:lnTo>
                <a:lnTo>
                  <a:pt x="662940" y="1530096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38239" y="5563235"/>
            <a:ext cx="1728978" cy="1030224"/>
          </a:xfrm>
          <a:custGeom>
            <a:avLst/>
            <a:gdLst>
              <a:gd name="connsiteX0" fmla="*/ 1260348 w 1728978"/>
              <a:gd name="connsiteY0" fmla="*/ 999744 h 1030224"/>
              <a:gd name="connsiteX1" fmla="*/ 1127760 w 1728978"/>
              <a:gd name="connsiteY1" fmla="*/ 877823 h 1030224"/>
              <a:gd name="connsiteX2" fmla="*/ 1057656 w 1728978"/>
              <a:gd name="connsiteY2" fmla="*/ 377951 h 1030224"/>
              <a:gd name="connsiteX3" fmla="*/ 1699260 w 1728978"/>
              <a:gd name="connsiteY3" fmla="*/ 261365 h 1030224"/>
              <a:gd name="connsiteX4" fmla="*/ 1728978 w 1728978"/>
              <a:gd name="connsiteY4" fmla="*/ 160781 h 1030224"/>
              <a:gd name="connsiteX5" fmla="*/ 1667256 w 1728978"/>
              <a:gd name="connsiteY5" fmla="*/ 79247 h 1030224"/>
              <a:gd name="connsiteX6" fmla="*/ 1013459 w 1728978"/>
              <a:gd name="connsiteY6" fmla="*/ 166877 h 1030224"/>
              <a:gd name="connsiteX7" fmla="*/ 968501 w 1728978"/>
              <a:gd name="connsiteY7" fmla="*/ 25145 h 1030224"/>
              <a:gd name="connsiteX8" fmla="*/ 861822 w 1728978"/>
              <a:gd name="connsiteY8" fmla="*/ 0 h 1030224"/>
              <a:gd name="connsiteX9" fmla="*/ 761238 w 1728978"/>
              <a:gd name="connsiteY9" fmla="*/ 22097 h 1030224"/>
              <a:gd name="connsiteX10" fmla="*/ 705612 w 1728978"/>
              <a:gd name="connsiteY10" fmla="*/ 83819 h 1030224"/>
              <a:gd name="connsiteX11" fmla="*/ 744474 w 1728978"/>
              <a:gd name="connsiteY11" fmla="*/ 225551 h 1030224"/>
              <a:gd name="connsiteX12" fmla="*/ 524256 w 1728978"/>
              <a:gd name="connsiteY12" fmla="*/ 349757 h 1030224"/>
              <a:gd name="connsiteX13" fmla="*/ 781050 w 1728978"/>
              <a:gd name="connsiteY13" fmla="*/ 374903 h 1030224"/>
              <a:gd name="connsiteX14" fmla="*/ 883158 w 1728978"/>
              <a:gd name="connsiteY14" fmla="*/ 705612 h 1030224"/>
              <a:gd name="connsiteX15" fmla="*/ 112014 w 1728978"/>
              <a:gd name="connsiteY15" fmla="*/ 371856 h 1030224"/>
              <a:gd name="connsiteX16" fmla="*/ 36576 w 1728978"/>
              <a:gd name="connsiteY16" fmla="*/ 403859 h 1030224"/>
              <a:gd name="connsiteX17" fmla="*/ 0 w 1728978"/>
              <a:gd name="connsiteY17" fmla="*/ 504444 h 1030224"/>
              <a:gd name="connsiteX18" fmla="*/ 44196 w 1728978"/>
              <a:gd name="connsiteY18" fmla="*/ 617981 h 1030224"/>
              <a:gd name="connsiteX19" fmla="*/ 904494 w 1728978"/>
              <a:gd name="connsiteY19" fmla="*/ 1021841 h 1030224"/>
              <a:gd name="connsiteX20" fmla="*/ 1094994 w 1728978"/>
              <a:gd name="connsiteY20" fmla="*/ 996696 h 1030224"/>
              <a:gd name="connsiteX21" fmla="*/ 1247394 w 1728978"/>
              <a:gd name="connsiteY21" fmla="*/ 1030223 h 1030224"/>
              <a:gd name="connsiteX22" fmla="*/ 1260348 w 1728978"/>
              <a:gd name="connsiteY22" fmla="*/ 999744 h 10302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</a:cxnLst>
            <a:rect l="l" t="t" r="r" b="b"/>
            <a:pathLst>
              <a:path w="1728978" h="1030224">
                <a:moveTo>
                  <a:pt x="1260348" y="999744"/>
                </a:moveTo>
                <a:lnTo>
                  <a:pt x="1127760" y="877823"/>
                </a:lnTo>
                <a:lnTo>
                  <a:pt x="1057656" y="377951"/>
                </a:lnTo>
                <a:lnTo>
                  <a:pt x="1699260" y="261365"/>
                </a:lnTo>
                <a:lnTo>
                  <a:pt x="1728978" y="160781"/>
                </a:lnTo>
                <a:lnTo>
                  <a:pt x="1667256" y="79247"/>
                </a:lnTo>
                <a:lnTo>
                  <a:pt x="1013459" y="166877"/>
                </a:lnTo>
                <a:lnTo>
                  <a:pt x="968501" y="25145"/>
                </a:lnTo>
                <a:lnTo>
                  <a:pt x="861822" y="0"/>
                </a:lnTo>
                <a:lnTo>
                  <a:pt x="761238" y="22097"/>
                </a:lnTo>
                <a:lnTo>
                  <a:pt x="705612" y="83819"/>
                </a:lnTo>
                <a:lnTo>
                  <a:pt x="744474" y="225551"/>
                </a:lnTo>
                <a:lnTo>
                  <a:pt x="524256" y="349757"/>
                </a:lnTo>
                <a:lnTo>
                  <a:pt x="781050" y="374903"/>
                </a:lnTo>
                <a:lnTo>
                  <a:pt x="883158" y="705612"/>
                </a:lnTo>
                <a:lnTo>
                  <a:pt x="112014" y="371856"/>
                </a:lnTo>
                <a:lnTo>
                  <a:pt x="36576" y="403859"/>
                </a:lnTo>
                <a:lnTo>
                  <a:pt x="0" y="504444"/>
                </a:lnTo>
                <a:lnTo>
                  <a:pt x="44196" y="617981"/>
                </a:lnTo>
                <a:lnTo>
                  <a:pt x="904494" y="1021841"/>
                </a:lnTo>
                <a:lnTo>
                  <a:pt x="1094994" y="996696"/>
                </a:lnTo>
                <a:lnTo>
                  <a:pt x="1247394" y="1030223"/>
                </a:lnTo>
                <a:lnTo>
                  <a:pt x="1260348" y="999744"/>
                </a:lnTo>
              </a:path>
            </a:pathLst>
          </a:custGeom>
          <a:solidFill>
            <a:srgbClr val="F9F9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1623199" y="5685155"/>
            <a:ext cx="112776" cy="204978"/>
          </a:xfrm>
          <a:custGeom>
            <a:avLst/>
            <a:gdLst>
              <a:gd name="connsiteX0" fmla="*/ 0 w 112776"/>
              <a:gd name="connsiteY0" fmla="*/ 5334 h 204978"/>
              <a:gd name="connsiteX1" fmla="*/ 94488 w 112776"/>
              <a:gd name="connsiteY1" fmla="*/ 0 h 204978"/>
              <a:gd name="connsiteX2" fmla="*/ 112776 w 112776"/>
              <a:gd name="connsiteY2" fmla="*/ 185165 h 204978"/>
              <a:gd name="connsiteX3" fmla="*/ 6095 w 112776"/>
              <a:gd name="connsiteY3" fmla="*/ 204977 h 204978"/>
              <a:gd name="connsiteX4" fmla="*/ 0 w 112776"/>
              <a:gd name="connsiteY4" fmla="*/ 5334 h 20497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2776" h="204978">
                <a:moveTo>
                  <a:pt x="0" y="5334"/>
                </a:moveTo>
                <a:lnTo>
                  <a:pt x="94488" y="0"/>
                </a:lnTo>
                <a:lnTo>
                  <a:pt x="112776" y="185165"/>
                </a:lnTo>
                <a:lnTo>
                  <a:pt x="6095" y="204977"/>
                </a:lnTo>
                <a:lnTo>
                  <a:pt x="0" y="5334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32143" y="5989955"/>
            <a:ext cx="1257300" cy="650747"/>
          </a:xfrm>
          <a:custGeom>
            <a:avLst/>
            <a:gdLst>
              <a:gd name="connsiteX0" fmla="*/ 108966 w 1257300"/>
              <a:gd name="connsiteY0" fmla="*/ 0 h 650747"/>
              <a:gd name="connsiteX1" fmla="*/ 1055370 w 1257300"/>
              <a:gd name="connsiteY1" fmla="*/ 411479 h 650747"/>
              <a:gd name="connsiteX2" fmla="*/ 1132332 w 1257300"/>
              <a:gd name="connsiteY2" fmla="*/ 505967 h 650747"/>
              <a:gd name="connsiteX3" fmla="*/ 1257300 w 1257300"/>
              <a:gd name="connsiteY3" fmla="*/ 627887 h 650747"/>
              <a:gd name="connsiteX4" fmla="*/ 1240536 w 1257300"/>
              <a:gd name="connsiteY4" fmla="*/ 650748 h 650747"/>
              <a:gd name="connsiteX5" fmla="*/ 1070610 w 1257300"/>
              <a:gd name="connsiteY5" fmla="*/ 624077 h 650747"/>
              <a:gd name="connsiteX6" fmla="*/ 907542 w 1257300"/>
              <a:gd name="connsiteY6" fmla="*/ 643127 h 650747"/>
              <a:gd name="connsiteX7" fmla="*/ 33528 w 1257300"/>
              <a:gd name="connsiteY7" fmla="*/ 236220 h 650747"/>
              <a:gd name="connsiteX8" fmla="*/ 0 w 1257300"/>
              <a:gd name="connsiteY8" fmla="*/ 118871 h 650747"/>
              <a:gd name="connsiteX9" fmla="*/ 36576 w 1257300"/>
              <a:gd name="connsiteY9" fmla="*/ 25146 h 650747"/>
              <a:gd name="connsiteX10" fmla="*/ 108966 w 1257300"/>
              <a:gd name="connsiteY10" fmla="*/ 0 h 6507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1257300" h="650747">
                <a:moveTo>
                  <a:pt x="108966" y="0"/>
                </a:moveTo>
                <a:lnTo>
                  <a:pt x="1055370" y="411479"/>
                </a:lnTo>
                <a:lnTo>
                  <a:pt x="1132332" y="505967"/>
                </a:lnTo>
                <a:lnTo>
                  <a:pt x="1257300" y="627887"/>
                </a:lnTo>
                <a:lnTo>
                  <a:pt x="1240536" y="650748"/>
                </a:lnTo>
                <a:lnTo>
                  <a:pt x="1070610" y="624077"/>
                </a:lnTo>
                <a:lnTo>
                  <a:pt x="907542" y="643127"/>
                </a:lnTo>
                <a:lnTo>
                  <a:pt x="33528" y="236220"/>
                </a:lnTo>
                <a:lnTo>
                  <a:pt x="0" y="118871"/>
                </a:lnTo>
                <a:lnTo>
                  <a:pt x="36576" y="25146"/>
                </a:lnTo>
                <a:lnTo>
                  <a:pt x="108966" y="0"/>
                </a:ln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05117" y="6044057"/>
            <a:ext cx="833628" cy="593598"/>
          </a:xfrm>
          <a:custGeom>
            <a:avLst/>
            <a:gdLst>
              <a:gd name="connsiteX0" fmla="*/ 0 w 833628"/>
              <a:gd name="connsiteY0" fmla="*/ 258317 h 593598"/>
              <a:gd name="connsiteX1" fmla="*/ 733044 w 833628"/>
              <a:gd name="connsiteY1" fmla="*/ 593598 h 593598"/>
              <a:gd name="connsiteX2" fmla="*/ 745998 w 833628"/>
              <a:gd name="connsiteY2" fmla="*/ 424433 h 593598"/>
              <a:gd name="connsiteX3" fmla="*/ 833628 w 833628"/>
              <a:gd name="connsiteY3" fmla="*/ 335279 h 593598"/>
              <a:gd name="connsiteX4" fmla="*/ 62484 w 833628"/>
              <a:gd name="connsiteY4" fmla="*/ 0 h 593598"/>
              <a:gd name="connsiteX5" fmla="*/ 0 w 833628"/>
              <a:gd name="connsiteY5" fmla="*/ 100583 h 593598"/>
              <a:gd name="connsiteX6" fmla="*/ 0 w 833628"/>
              <a:gd name="connsiteY6" fmla="*/ 258317 h 5935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833628" h="593598">
                <a:moveTo>
                  <a:pt x="0" y="258317"/>
                </a:moveTo>
                <a:lnTo>
                  <a:pt x="733044" y="593598"/>
                </a:lnTo>
                <a:lnTo>
                  <a:pt x="745998" y="424433"/>
                </a:lnTo>
                <a:lnTo>
                  <a:pt x="833628" y="335279"/>
                </a:lnTo>
                <a:lnTo>
                  <a:pt x="62484" y="0"/>
                </a:lnTo>
                <a:lnTo>
                  <a:pt x="0" y="100583"/>
                </a:lnTo>
                <a:lnTo>
                  <a:pt x="0" y="258317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770521" y="5605907"/>
            <a:ext cx="214122" cy="192023"/>
          </a:xfrm>
          <a:custGeom>
            <a:avLst/>
            <a:gdLst>
              <a:gd name="connsiteX0" fmla="*/ 0 w 214122"/>
              <a:gd name="connsiteY0" fmla="*/ 22097 h 192023"/>
              <a:gd name="connsiteX1" fmla="*/ 125730 w 214122"/>
              <a:gd name="connsiteY1" fmla="*/ 0 h 192023"/>
              <a:gd name="connsiteX2" fmla="*/ 197358 w 214122"/>
              <a:gd name="connsiteY2" fmla="*/ 28194 h 192023"/>
              <a:gd name="connsiteX3" fmla="*/ 214122 w 214122"/>
              <a:gd name="connsiteY3" fmla="*/ 110489 h 192023"/>
              <a:gd name="connsiteX4" fmla="*/ 128777 w 214122"/>
              <a:gd name="connsiteY4" fmla="*/ 116585 h 192023"/>
              <a:gd name="connsiteX5" fmla="*/ 25145 w 214122"/>
              <a:gd name="connsiteY5" fmla="*/ 192023 h 192023"/>
              <a:gd name="connsiteX6" fmla="*/ 0 w 214122"/>
              <a:gd name="connsiteY6" fmla="*/ 22097 h 1920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214122" h="192023">
                <a:moveTo>
                  <a:pt x="0" y="22097"/>
                </a:moveTo>
                <a:lnTo>
                  <a:pt x="125730" y="0"/>
                </a:lnTo>
                <a:lnTo>
                  <a:pt x="197358" y="28194"/>
                </a:lnTo>
                <a:lnTo>
                  <a:pt x="214122" y="110489"/>
                </a:lnTo>
                <a:lnTo>
                  <a:pt x="128777" y="116585"/>
                </a:lnTo>
                <a:lnTo>
                  <a:pt x="25145" y="192023"/>
                </a:lnTo>
                <a:lnTo>
                  <a:pt x="0" y="22097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1018171" y="6607175"/>
            <a:ext cx="120396" cy="178307"/>
          </a:xfrm>
          <a:custGeom>
            <a:avLst/>
            <a:gdLst>
              <a:gd name="connsiteX0" fmla="*/ 120396 w 120396"/>
              <a:gd name="connsiteY0" fmla="*/ 3809 h 178307"/>
              <a:gd name="connsiteX1" fmla="*/ 120396 w 120396"/>
              <a:gd name="connsiteY1" fmla="*/ 178307 h 178307"/>
              <a:gd name="connsiteX2" fmla="*/ 0 w 120396"/>
              <a:gd name="connsiteY2" fmla="*/ 6857 h 178307"/>
              <a:gd name="connsiteX3" fmla="*/ 57150 w 120396"/>
              <a:gd name="connsiteY3" fmla="*/ 0 h 178307"/>
              <a:gd name="connsiteX4" fmla="*/ 120396 w 120396"/>
              <a:gd name="connsiteY4" fmla="*/ 3809 h 1783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6" h="178307">
                <a:moveTo>
                  <a:pt x="120396" y="3809"/>
                </a:moveTo>
                <a:lnTo>
                  <a:pt x="120396" y="178307"/>
                </a:lnTo>
                <a:lnTo>
                  <a:pt x="0" y="6857"/>
                </a:lnTo>
                <a:lnTo>
                  <a:pt x="57150" y="0"/>
                </a:lnTo>
                <a:lnTo>
                  <a:pt x="120396" y="3809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800239" y="5724779"/>
            <a:ext cx="307086" cy="608076"/>
          </a:xfrm>
          <a:custGeom>
            <a:avLst/>
            <a:gdLst>
              <a:gd name="connsiteX0" fmla="*/ 0 w 307086"/>
              <a:gd name="connsiteY0" fmla="*/ 64008 h 608076"/>
              <a:gd name="connsiteX1" fmla="*/ 69341 w 307086"/>
              <a:gd name="connsiteY1" fmla="*/ 0 h 608076"/>
              <a:gd name="connsiteX2" fmla="*/ 184403 w 307086"/>
              <a:gd name="connsiteY2" fmla="*/ 4572 h 608076"/>
              <a:gd name="connsiteX3" fmla="*/ 307086 w 307086"/>
              <a:gd name="connsiteY3" fmla="*/ 608076 h 608076"/>
              <a:gd name="connsiteX4" fmla="*/ 221741 w 307086"/>
              <a:gd name="connsiteY4" fmla="*/ 573023 h 608076"/>
              <a:gd name="connsiteX5" fmla="*/ 121158 w 307086"/>
              <a:gd name="connsiteY5" fmla="*/ 538734 h 608076"/>
              <a:gd name="connsiteX6" fmla="*/ 0 w 307086"/>
              <a:gd name="connsiteY6" fmla="*/ 64008 h 6080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7086" h="608076">
                <a:moveTo>
                  <a:pt x="0" y="64008"/>
                </a:moveTo>
                <a:lnTo>
                  <a:pt x="69341" y="0"/>
                </a:lnTo>
                <a:lnTo>
                  <a:pt x="184403" y="4572"/>
                </a:lnTo>
                <a:lnTo>
                  <a:pt x="307086" y="608076"/>
                </a:lnTo>
                <a:lnTo>
                  <a:pt x="221741" y="573023"/>
                </a:lnTo>
                <a:lnTo>
                  <a:pt x="121158" y="538734"/>
                </a:lnTo>
                <a:lnTo>
                  <a:pt x="0" y="64008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1060843" y="5698109"/>
            <a:ext cx="577596" cy="275843"/>
          </a:xfrm>
          <a:custGeom>
            <a:avLst/>
            <a:gdLst>
              <a:gd name="connsiteX0" fmla="*/ 549402 w 577596"/>
              <a:gd name="connsiteY0" fmla="*/ 0 h 275843"/>
              <a:gd name="connsiteX1" fmla="*/ 0 w 577596"/>
              <a:gd name="connsiteY1" fmla="*/ 83819 h 275843"/>
              <a:gd name="connsiteX2" fmla="*/ 22098 w 577596"/>
              <a:gd name="connsiteY2" fmla="*/ 275843 h 275843"/>
              <a:gd name="connsiteX3" fmla="*/ 567690 w 577596"/>
              <a:gd name="connsiteY3" fmla="*/ 188213 h 275843"/>
              <a:gd name="connsiteX4" fmla="*/ 577596 w 577596"/>
              <a:gd name="connsiteY4" fmla="*/ 33527 h 275843"/>
              <a:gd name="connsiteX5" fmla="*/ 549402 w 577596"/>
              <a:gd name="connsiteY5" fmla="*/ 0 h 2758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577596" h="275843">
                <a:moveTo>
                  <a:pt x="549402" y="0"/>
                </a:moveTo>
                <a:lnTo>
                  <a:pt x="0" y="83819"/>
                </a:lnTo>
                <a:lnTo>
                  <a:pt x="22098" y="275843"/>
                </a:lnTo>
                <a:lnTo>
                  <a:pt x="567690" y="188213"/>
                </a:lnTo>
                <a:lnTo>
                  <a:pt x="577596" y="33527"/>
                </a:lnTo>
                <a:lnTo>
                  <a:pt x="549402" y="0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551065" y="5861177"/>
            <a:ext cx="247650" cy="106679"/>
          </a:xfrm>
          <a:custGeom>
            <a:avLst/>
            <a:gdLst>
              <a:gd name="connsiteX0" fmla="*/ 216408 w 247650"/>
              <a:gd name="connsiteY0" fmla="*/ 0 h 106679"/>
              <a:gd name="connsiteX1" fmla="*/ 0 w 247650"/>
              <a:gd name="connsiteY1" fmla="*/ 61721 h 106679"/>
              <a:gd name="connsiteX2" fmla="*/ 247650 w 247650"/>
              <a:gd name="connsiteY2" fmla="*/ 106679 h 106679"/>
              <a:gd name="connsiteX3" fmla="*/ 216408 w 247650"/>
              <a:gd name="connsiteY3" fmla="*/ 0 h 106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7650" h="106679">
                <a:moveTo>
                  <a:pt x="216408" y="0"/>
                </a:moveTo>
                <a:lnTo>
                  <a:pt x="0" y="61721"/>
                </a:lnTo>
                <a:lnTo>
                  <a:pt x="247650" y="106679"/>
                </a:lnTo>
                <a:lnTo>
                  <a:pt x="216408" y="0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792619" y="5692775"/>
            <a:ext cx="249174" cy="138684"/>
          </a:xfrm>
          <a:custGeom>
            <a:avLst/>
            <a:gdLst>
              <a:gd name="connsiteX0" fmla="*/ 0 w 249174"/>
              <a:gd name="connsiteY0" fmla="*/ 84582 h 138684"/>
              <a:gd name="connsiteX1" fmla="*/ 90677 w 249174"/>
              <a:gd name="connsiteY1" fmla="*/ 8382 h 138684"/>
              <a:gd name="connsiteX2" fmla="*/ 169925 w 249174"/>
              <a:gd name="connsiteY2" fmla="*/ 0 h 138684"/>
              <a:gd name="connsiteX3" fmla="*/ 232410 w 249174"/>
              <a:gd name="connsiteY3" fmla="*/ 21335 h 138684"/>
              <a:gd name="connsiteX4" fmla="*/ 249174 w 249174"/>
              <a:gd name="connsiteY4" fmla="*/ 72390 h 138684"/>
              <a:gd name="connsiteX5" fmla="*/ 133350 w 249174"/>
              <a:gd name="connsiteY5" fmla="*/ 53340 h 138684"/>
              <a:gd name="connsiteX6" fmla="*/ 58674 w 249174"/>
              <a:gd name="connsiteY6" fmla="*/ 80010 h 138684"/>
              <a:gd name="connsiteX7" fmla="*/ 10668 w 249174"/>
              <a:gd name="connsiteY7" fmla="*/ 138684 h 138684"/>
              <a:gd name="connsiteX8" fmla="*/ 0 w 249174"/>
              <a:gd name="connsiteY8" fmla="*/ 84582 h 1386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49174" h="138684">
                <a:moveTo>
                  <a:pt x="0" y="84582"/>
                </a:moveTo>
                <a:lnTo>
                  <a:pt x="90677" y="8382"/>
                </a:lnTo>
                <a:lnTo>
                  <a:pt x="169925" y="0"/>
                </a:lnTo>
                <a:lnTo>
                  <a:pt x="232410" y="21335"/>
                </a:lnTo>
                <a:lnTo>
                  <a:pt x="249174" y="72390"/>
                </a:lnTo>
                <a:lnTo>
                  <a:pt x="133350" y="53340"/>
                </a:lnTo>
                <a:lnTo>
                  <a:pt x="58674" y="80010"/>
                </a:lnTo>
                <a:lnTo>
                  <a:pt x="10668" y="138684"/>
                </a:lnTo>
                <a:lnTo>
                  <a:pt x="0" y="8458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1009789" y="6566027"/>
            <a:ext cx="182880" cy="211073"/>
          </a:xfrm>
          <a:custGeom>
            <a:avLst/>
            <a:gdLst>
              <a:gd name="connsiteX0" fmla="*/ 0 w 182880"/>
              <a:gd name="connsiteY0" fmla="*/ 32004 h 211073"/>
              <a:gd name="connsiteX1" fmla="*/ 127253 w 182880"/>
              <a:gd name="connsiteY1" fmla="*/ 211073 h 211073"/>
              <a:gd name="connsiteX2" fmla="*/ 182880 w 182880"/>
              <a:gd name="connsiteY2" fmla="*/ 199643 h 211073"/>
              <a:gd name="connsiteX3" fmla="*/ 177546 w 182880"/>
              <a:gd name="connsiteY3" fmla="*/ 13716 h 211073"/>
              <a:gd name="connsiteX4" fmla="*/ 131825 w 182880"/>
              <a:gd name="connsiteY4" fmla="*/ 0 h 211073"/>
              <a:gd name="connsiteX5" fmla="*/ 142494 w 182880"/>
              <a:gd name="connsiteY5" fmla="*/ 156209 h 211073"/>
              <a:gd name="connsiteX6" fmla="*/ 56388 w 182880"/>
              <a:gd name="connsiteY6" fmla="*/ 3047 h 211073"/>
              <a:gd name="connsiteX7" fmla="*/ 0 w 182880"/>
              <a:gd name="connsiteY7" fmla="*/ 32004 h 2110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82880" h="211073">
                <a:moveTo>
                  <a:pt x="0" y="32004"/>
                </a:moveTo>
                <a:lnTo>
                  <a:pt x="127253" y="211073"/>
                </a:lnTo>
                <a:lnTo>
                  <a:pt x="182880" y="199643"/>
                </a:lnTo>
                <a:lnTo>
                  <a:pt x="177546" y="13716"/>
                </a:lnTo>
                <a:lnTo>
                  <a:pt x="131825" y="0"/>
                </a:lnTo>
                <a:lnTo>
                  <a:pt x="142494" y="156209"/>
                </a:lnTo>
                <a:lnTo>
                  <a:pt x="56388" y="3047"/>
                </a:lnTo>
                <a:lnTo>
                  <a:pt x="0" y="3200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1594243" y="5653151"/>
            <a:ext cx="68580" cy="185928"/>
          </a:xfrm>
          <a:custGeom>
            <a:avLst/>
            <a:gdLst>
              <a:gd name="connsiteX0" fmla="*/ 0 w 68580"/>
              <a:gd name="connsiteY0" fmla="*/ 15240 h 185928"/>
              <a:gd name="connsiteX1" fmla="*/ 28194 w 68580"/>
              <a:gd name="connsiteY1" fmla="*/ 73914 h 185928"/>
              <a:gd name="connsiteX2" fmla="*/ 34289 w 68580"/>
              <a:gd name="connsiteY2" fmla="*/ 122682 h 185928"/>
              <a:gd name="connsiteX3" fmla="*/ 21336 w 68580"/>
              <a:gd name="connsiteY3" fmla="*/ 185927 h 185928"/>
              <a:gd name="connsiteX4" fmla="*/ 63245 w 68580"/>
              <a:gd name="connsiteY4" fmla="*/ 174497 h 185928"/>
              <a:gd name="connsiteX5" fmla="*/ 68579 w 68580"/>
              <a:gd name="connsiteY5" fmla="*/ 92202 h 185928"/>
              <a:gd name="connsiteX6" fmla="*/ 36576 w 68580"/>
              <a:gd name="connsiteY6" fmla="*/ 0 h 185928"/>
              <a:gd name="connsiteX7" fmla="*/ 0 w 68580"/>
              <a:gd name="connsiteY7" fmla="*/ 15240 h 1859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8580" h="185928">
                <a:moveTo>
                  <a:pt x="0" y="15240"/>
                </a:moveTo>
                <a:lnTo>
                  <a:pt x="28194" y="73914"/>
                </a:lnTo>
                <a:lnTo>
                  <a:pt x="34289" y="122682"/>
                </a:lnTo>
                <a:lnTo>
                  <a:pt x="21336" y="185927"/>
                </a:lnTo>
                <a:lnTo>
                  <a:pt x="63245" y="174497"/>
                </a:lnTo>
                <a:lnTo>
                  <a:pt x="68579" y="92202"/>
                </a:lnTo>
                <a:lnTo>
                  <a:pt x="36576" y="0"/>
                </a:lnTo>
                <a:lnTo>
                  <a:pt x="0" y="1524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121297" y="5922899"/>
            <a:ext cx="944117" cy="397002"/>
          </a:xfrm>
          <a:custGeom>
            <a:avLst/>
            <a:gdLst>
              <a:gd name="connsiteX0" fmla="*/ 79248 w 944117"/>
              <a:gd name="connsiteY0" fmla="*/ 0 h 397002"/>
              <a:gd name="connsiteX1" fmla="*/ 944117 w 944117"/>
              <a:gd name="connsiteY1" fmla="*/ 389382 h 397002"/>
              <a:gd name="connsiteX2" fmla="*/ 854201 w 944117"/>
              <a:gd name="connsiteY2" fmla="*/ 397002 h 397002"/>
              <a:gd name="connsiteX3" fmla="*/ 0 w 944117"/>
              <a:gd name="connsiteY3" fmla="*/ 22097 h 397002"/>
              <a:gd name="connsiteX4" fmla="*/ 79248 w 944117"/>
              <a:gd name="connsiteY4" fmla="*/ 0 h 39700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44117" h="397002">
                <a:moveTo>
                  <a:pt x="79248" y="0"/>
                </a:moveTo>
                <a:lnTo>
                  <a:pt x="944117" y="389382"/>
                </a:lnTo>
                <a:lnTo>
                  <a:pt x="854201" y="397002"/>
                </a:lnTo>
                <a:lnTo>
                  <a:pt x="0" y="22097"/>
                </a:lnTo>
                <a:lnTo>
                  <a:pt x="7924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413143" y="6167501"/>
            <a:ext cx="387096" cy="235457"/>
          </a:xfrm>
          <a:custGeom>
            <a:avLst/>
            <a:gdLst>
              <a:gd name="connsiteX0" fmla="*/ 11430 w 387096"/>
              <a:gd name="connsiteY0" fmla="*/ 27432 h 235457"/>
              <a:gd name="connsiteX1" fmla="*/ 126492 w 387096"/>
              <a:gd name="connsiteY1" fmla="*/ 52577 h 235457"/>
              <a:gd name="connsiteX2" fmla="*/ 256794 w 387096"/>
              <a:gd name="connsiteY2" fmla="*/ 108965 h 235457"/>
              <a:gd name="connsiteX3" fmla="*/ 348996 w 387096"/>
              <a:gd name="connsiteY3" fmla="*/ 192785 h 235457"/>
              <a:gd name="connsiteX4" fmla="*/ 258318 w 387096"/>
              <a:gd name="connsiteY4" fmla="*/ 182879 h 235457"/>
              <a:gd name="connsiteX5" fmla="*/ 110490 w 387096"/>
              <a:gd name="connsiteY5" fmla="*/ 115823 h 235457"/>
              <a:gd name="connsiteX6" fmla="*/ 39624 w 387096"/>
              <a:gd name="connsiteY6" fmla="*/ 64007 h 235457"/>
              <a:gd name="connsiteX7" fmla="*/ 84582 w 387096"/>
              <a:gd name="connsiteY7" fmla="*/ 129539 h 235457"/>
              <a:gd name="connsiteX8" fmla="*/ 215646 w 387096"/>
              <a:gd name="connsiteY8" fmla="*/ 214883 h 235457"/>
              <a:gd name="connsiteX9" fmla="*/ 369570 w 387096"/>
              <a:gd name="connsiteY9" fmla="*/ 235457 h 235457"/>
              <a:gd name="connsiteX10" fmla="*/ 387096 w 387096"/>
              <a:gd name="connsiteY10" fmla="*/ 178307 h 235457"/>
              <a:gd name="connsiteX11" fmla="*/ 312420 w 387096"/>
              <a:gd name="connsiteY11" fmla="*/ 95250 h 235457"/>
              <a:gd name="connsiteX12" fmla="*/ 134874 w 387096"/>
              <a:gd name="connsiteY12" fmla="*/ 13715 h 235457"/>
              <a:gd name="connsiteX13" fmla="*/ 0 w 387096"/>
              <a:gd name="connsiteY13" fmla="*/ 0 h 235457"/>
              <a:gd name="connsiteX14" fmla="*/ 11430 w 387096"/>
              <a:gd name="connsiteY14" fmla="*/ 27432 h 23545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7096" h="235457">
                <a:moveTo>
                  <a:pt x="11430" y="27432"/>
                </a:moveTo>
                <a:lnTo>
                  <a:pt x="126492" y="52577"/>
                </a:lnTo>
                <a:lnTo>
                  <a:pt x="256794" y="108965"/>
                </a:lnTo>
                <a:lnTo>
                  <a:pt x="348996" y="192785"/>
                </a:lnTo>
                <a:lnTo>
                  <a:pt x="258318" y="182879"/>
                </a:lnTo>
                <a:lnTo>
                  <a:pt x="110490" y="115823"/>
                </a:lnTo>
                <a:lnTo>
                  <a:pt x="39624" y="64007"/>
                </a:lnTo>
                <a:lnTo>
                  <a:pt x="84582" y="129539"/>
                </a:lnTo>
                <a:lnTo>
                  <a:pt x="215646" y="214883"/>
                </a:lnTo>
                <a:lnTo>
                  <a:pt x="369570" y="235457"/>
                </a:lnTo>
                <a:lnTo>
                  <a:pt x="387096" y="178307"/>
                </a:lnTo>
                <a:lnTo>
                  <a:pt x="312420" y="95250"/>
                </a:lnTo>
                <a:lnTo>
                  <a:pt x="134874" y="13715"/>
                </a:lnTo>
                <a:lnTo>
                  <a:pt x="0" y="0"/>
                </a:lnTo>
                <a:lnTo>
                  <a:pt x="11430" y="2743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897775" y="5840603"/>
            <a:ext cx="169164" cy="377951"/>
          </a:xfrm>
          <a:custGeom>
            <a:avLst/>
            <a:gdLst>
              <a:gd name="connsiteX0" fmla="*/ 19050 w 169164"/>
              <a:gd name="connsiteY0" fmla="*/ 0 h 377951"/>
              <a:gd name="connsiteX1" fmla="*/ 72389 w 169164"/>
              <a:gd name="connsiteY1" fmla="*/ 19811 h 377951"/>
              <a:gd name="connsiteX2" fmla="*/ 63246 w 169164"/>
              <a:gd name="connsiteY2" fmla="*/ 151637 h 377951"/>
              <a:gd name="connsiteX3" fmla="*/ 83819 w 169164"/>
              <a:gd name="connsiteY3" fmla="*/ 258317 h 377951"/>
              <a:gd name="connsiteX4" fmla="*/ 169164 w 169164"/>
              <a:gd name="connsiteY4" fmla="*/ 356615 h 377951"/>
              <a:gd name="connsiteX5" fmla="*/ 76961 w 169164"/>
              <a:gd name="connsiteY5" fmla="*/ 377951 h 377951"/>
              <a:gd name="connsiteX6" fmla="*/ 23622 w 169164"/>
              <a:gd name="connsiteY6" fmla="*/ 272033 h 377951"/>
              <a:gd name="connsiteX7" fmla="*/ 0 w 169164"/>
              <a:gd name="connsiteY7" fmla="*/ 44957 h 377951"/>
              <a:gd name="connsiteX8" fmla="*/ 19050 w 169164"/>
              <a:gd name="connsiteY8" fmla="*/ 0 h 3779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69164" h="377951">
                <a:moveTo>
                  <a:pt x="19050" y="0"/>
                </a:moveTo>
                <a:lnTo>
                  <a:pt x="72389" y="19811"/>
                </a:lnTo>
                <a:lnTo>
                  <a:pt x="63246" y="151637"/>
                </a:lnTo>
                <a:lnTo>
                  <a:pt x="83819" y="258317"/>
                </a:lnTo>
                <a:lnTo>
                  <a:pt x="169164" y="356615"/>
                </a:lnTo>
                <a:lnTo>
                  <a:pt x="76961" y="377951"/>
                </a:lnTo>
                <a:lnTo>
                  <a:pt x="23622" y="272033"/>
                </a:lnTo>
                <a:lnTo>
                  <a:pt x="0" y="44957"/>
                </a:lnTo>
                <a:lnTo>
                  <a:pt x="1905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1062367" y="6425057"/>
            <a:ext cx="118872" cy="137922"/>
          </a:xfrm>
          <a:custGeom>
            <a:avLst/>
            <a:gdLst>
              <a:gd name="connsiteX0" fmla="*/ 87630 w 118872"/>
              <a:gd name="connsiteY0" fmla="*/ 0 h 137922"/>
              <a:gd name="connsiteX1" fmla="*/ 32004 w 118872"/>
              <a:gd name="connsiteY1" fmla="*/ 52578 h 137922"/>
              <a:gd name="connsiteX2" fmla="*/ 0 w 118872"/>
              <a:gd name="connsiteY2" fmla="*/ 137922 h 137922"/>
              <a:gd name="connsiteX3" fmla="*/ 64008 w 118872"/>
              <a:gd name="connsiteY3" fmla="*/ 127253 h 137922"/>
              <a:gd name="connsiteX4" fmla="*/ 82296 w 118872"/>
              <a:gd name="connsiteY4" fmla="*/ 67055 h 137922"/>
              <a:gd name="connsiteX5" fmla="*/ 118872 w 118872"/>
              <a:gd name="connsiteY5" fmla="*/ 21335 h 137922"/>
              <a:gd name="connsiteX6" fmla="*/ 87630 w 118872"/>
              <a:gd name="connsiteY6" fmla="*/ 0 h 137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18872" h="137922">
                <a:moveTo>
                  <a:pt x="87630" y="0"/>
                </a:moveTo>
                <a:lnTo>
                  <a:pt x="32004" y="52578"/>
                </a:lnTo>
                <a:lnTo>
                  <a:pt x="0" y="137922"/>
                </a:lnTo>
                <a:lnTo>
                  <a:pt x="64008" y="127253"/>
                </a:lnTo>
                <a:lnTo>
                  <a:pt x="82296" y="67055"/>
                </a:lnTo>
                <a:lnTo>
                  <a:pt x="118872" y="21335"/>
                </a:lnTo>
                <a:lnTo>
                  <a:pt x="8763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8521" y="5916803"/>
            <a:ext cx="1336548" cy="698754"/>
          </a:xfrm>
          <a:custGeom>
            <a:avLst/>
            <a:gdLst>
              <a:gd name="connsiteX0" fmla="*/ 123444 w 1336548"/>
              <a:gd name="connsiteY0" fmla="*/ 0 h 698754"/>
              <a:gd name="connsiteX1" fmla="*/ 50292 w 1336548"/>
              <a:gd name="connsiteY1" fmla="*/ 41147 h 698754"/>
              <a:gd name="connsiteX2" fmla="*/ 0 w 1336548"/>
              <a:gd name="connsiteY2" fmla="*/ 165353 h 698754"/>
              <a:gd name="connsiteX3" fmla="*/ 53339 w 1336548"/>
              <a:gd name="connsiteY3" fmla="*/ 284225 h 698754"/>
              <a:gd name="connsiteX4" fmla="*/ 938022 w 1336548"/>
              <a:gd name="connsiteY4" fmla="*/ 688085 h 698754"/>
              <a:gd name="connsiteX5" fmla="*/ 1128522 w 1336548"/>
              <a:gd name="connsiteY5" fmla="*/ 662940 h 698754"/>
              <a:gd name="connsiteX6" fmla="*/ 1282446 w 1336548"/>
              <a:gd name="connsiteY6" fmla="*/ 698753 h 698754"/>
              <a:gd name="connsiteX7" fmla="*/ 1336548 w 1336548"/>
              <a:gd name="connsiteY7" fmla="*/ 641603 h 698754"/>
              <a:gd name="connsiteX8" fmla="*/ 1191768 w 1336548"/>
              <a:gd name="connsiteY8" fmla="*/ 527303 h 698754"/>
              <a:gd name="connsiteX9" fmla="*/ 1133094 w 1336548"/>
              <a:gd name="connsiteY9" fmla="*/ 406145 h 698754"/>
              <a:gd name="connsiteX10" fmla="*/ 1086612 w 1336548"/>
              <a:gd name="connsiteY10" fmla="*/ 418337 h 698754"/>
              <a:gd name="connsiteX11" fmla="*/ 1142238 w 1336548"/>
              <a:gd name="connsiteY11" fmla="*/ 527303 h 698754"/>
              <a:gd name="connsiteX12" fmla="*/ 1252728 w 1336548"/>
              <a:gd name="connsiteY12" fmla="*/ 643128 h 698754"/>
              <a:gd name="connsiteX13" fmla="*/ 1121664 w 1336548"/>
              <a:gd name="connsiteY13" fmla="*/ 624840 h 698754"/>
              <a:gd name="connsiteX14" fmla="*/ 967740 w 1336548"/>
              <a:gd name="connsiteY14" fmla="*/ 646176 h 698754"/>
              <a:gd name="connsiteX15" fmla="*/ 995934 w 1336548"/>
              <a:gd name="connsiteY15" fmla="*/ 515873 h 698754"/>
              <a:gd name="connsiteX16" fmla="*/ 1062228 w 1336548"/>
              <a:gd name="connsiteY16" fmla="*/ 427481 h 698754"/>
              <a:gd name="connsiteX17" fmla="*/ 985266 w 1336548"/>
              <a:gd name="connsiteY17" fmla="*/ 438150 h 698754"/>
              <a:gd name="connsiteX18" fmla="*/ 924306 w 1336548"/>
              <a:gd name="connsiteY18" fmla="*/ 522731 h 698754"/>
              <a:gd name="connsiteX19" fmla="*/ 903732 w 1336548"/>
              <a:gd name="connsiteY19" fmla="*/ 627888 h 698754"/>
              <a:gd name="connsiteX20" fmla="*/ 84582 w 1336548"/>
              <a:gd name="connsiteY20" fmla="*/ 246125 h 698754"/>
              <a:gd name="connsiteX21" fmla="*/ 63246 w 1336548"/>
              <a:gd name="connsiteY21" fmla="*/ 170687 h 698754"/>
              <a:gd name="connsiteX22" fmla="*/ 81533 w 1336548"/>
              <a:gd name="connsiteY22" fmla="*/ 75437 h 698754"/>
              <a:gd name="connsiteX23" fmla="*/ 172212 w 1336548"/>
              <a:gd name="connsiteY23" fmla="*/ 0 h 698754"/>
              <a:gd name="connsiteX24" fmla="*/ 123444 w 1336548"/>
              <a:gd name="connsiteY24" fmla="*/ 0 h 69875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</a:cxnLst>
            <a:rect l="l" t="t" r="r" b="b"/>
            <a:pathLst>
              <a:path w="1336548" h="698754">
                <a:moveTo>
                  <a:pt x="123444" y="0"/>
                </a:moveTo>
                <a:lnTo>
                  <a:pt x="50292" y="41147"/>
                </a:lnTo>
                <a:lnTo>
                  <a:pt x="0" y="165353"/>
                </a:lnTo>
                <a:lnTo>
                  <a:pt x="53339" y="284225"/>
                </a:lnTo>
                <a:lnTo>
                  <a:pt x="938022" y="688085"/>
                </a:lnTo>
                <a:lnTo>
                  <a:pt x="1128522" y="662940"/>
                </a:lnTo>
                <a:lnTo>
                  <a:pt x="1282446" y="698753"/>
                </a:lnTo>
                <a:lnTo>
                  <a:pt x="1336548" y="641603"/>
                </a:lnTo>
                <a:lnTo>
                  <a:pt x="1191768" y="527303"/>
                </a:lnTo>
                <a:lnTo>
                  <a:pt x="1133094" y="406145"/>
                </a:lnTo>
                <a:lnTo>
                  <a:pt x="1086612" y="418337"/>
                </a:lnTo>
                <a:lnTo>
                  <a:pt x="1142238" y="527303"/>
                </a:lnTo>
                <a:lnTo>
                  <a:pt x="1252728" y="643128"/>
                </a:lnTo>
                <a:lnTo>
                  <a:pt x="1121664" y="624840"/>
                </a:lnTo>
                <a:lnTo>
                  <a:pt x="967740" y="646176"/>
                </a:lnTo>
                <a:lnTo>
                  <a:pt x="995934" y="515873"/>
                </a:lnTo>
                <a:lnTo>
                  <a:pt x="1062228" y="427481"/>
                </a:lnTo>
                <a:lnTo>
                  <a:pt x="985266" y="438150"/>
                </a:lnTo>
                <a:lnTo>
                  <a:pt x="924306" y="522731"/>
                </a:lnTo>
                <a:lnTo>
                  <a:pt x="903732" y="627888"/>
                </a:lnTo>
                <a:lnTo>
                  <a:pt x="84582" y="246125"/>
                </a:lnTo>
                <a:lnTo>
                  <a:pt x="63246" y="170687"/>
                </a:lnTo>
                <a:lnTo>
                  <a:pt x="81533" y="75437"/>
                </a:lnTo>
                <a:lnTo>
                  <a:pt x="172212" y="0"/>
                </a:lnTo>
                <a:lnTo>
                  <a:pt x="123444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168541" y="5983859"/>
            <a:ext cx="127254" cy="265176"/>
          </a:xfrm>
          <a:custGeom>
            <a:avLst/>
            <a:gdLst>
              <a:gd name="connsiteX0" fmla="*/ 92202 w 127254"/>
              <a:gd name="connsiteY0" fmla="*/ 0 h 265176"/>
              <a:gd name="connsiteX1" fmla="*/ 15239 w 127254"/>
              <a:gd name="connsiteY1" fmla="*/ 83819 h 265176"/>
              <a:gd name="connsiteX2" fmla="*/ 0 w 127254"/>
              <a:gd name="connsiteY2" fmla="*/ 182117 h 265176"/>
              <a:gd name="connsiteX3" fmla="*/ 26670 w 127254"/>
              <a:gd name="connsiteY3" fmla="*/ 248411 h 265176"/>
              <a:gd name="connsiteX4" fmla="*/ 74676 w 127254"/>
              <a:gd name="connsiteY4" fmla="*/ 265175 h 265176"/>
              <a:gd name="connsiteX5" fmla="*/ 60197 w 127254"/>
              <a:gd name="connsiteY5" fmla="*/ 121919 h 265176"/>
              <a:gd name="connsiteX6" fmla="*/ 127254 w 127254"/>
              <a:gd name="connsiteY6" fmla="*/ 12953 h 265176"/>
              <a:gd name="connsiteX7" fmla="*/ 92202 w 127254"/>
              <a:gd name="connsiteY7" fmla="*/ 0 h 2651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27254" h="265176">
                <a:moveTo>
                  <a:pt x="92202" y="0"/>
                </a:moveTo>
                <a:lnTo>
                  <a:pt x="15239" y="83819"/>
                </a:lnTo>
                <a:lnTo>
                  <a:pt x="0" y="182117"/>
                </a:lnTo>
                <a:lnTo>
                  <a:pt x="26670" y="248411"/>
                </a:lnTo>
                <a:lnTo>
                  <a:pt x="74676" y="265175"/>
                </a:lnTo>
                <a:lnTo>
                  <a:pt x="60197" y="121919"/>
                </a:lnTo>
                <a:lnTo>
                  <a:pt x="127254" y="12953"/>
                </a:lnTo>
                <a:lnTo>
                  <a:pt x="9220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713371" y="5538851"/>
            <a:ext cx="511302" cy="943356"/>
          </a:xfrm>
          <a:custGeom>
            <a:avLst/>
            <a:gdLst>
              <a:gd name="connsiteX0" fmla="*/ 173736 w 511302"/>
              <a:gd name="connsiteY0" fmla="*/ 711708 h 943356"/>
              <a:gd name="connsiteX1" fmla="*/ 0 w 511302"/>
              <a:gd name="connsiteY1" fmla="*/ 98297 h 943356"/>
              <a:gd name="connsiteX2" fmla="*/ 64769 w 511302"/>
              <a:gd name="connsiteY2" fmla="*/ 30479 h 943356"/>
              <a:gd name="connsiteX3" fmla="*/ 204978 w 511302"/>
              <a:gd name="connsiteY3" fmla="*/ 0 h 943356"/>
              <a:gd name="connsiteX4" fmla="*/ 317753 w 511302"/>
              <a:gd name="connsiteY4" fmla="*/ 45720 h 943356"/>
              <a:gd name="connsiteX5" fmla="*/ 511302 w 511302"/>
              <a:gd name="connsiteY5" fmla="*/ 943356 h 943356"/>
              <a:gd name="connsiteX6" fmla="*/ 441960 w 511302"/>
              <a:gd name="connsiteY6" fmla="*/ 866394 h 943356"/>
              <a:gd name="connsiteX7" fmla="*/ 282702 w 511302"/>
              <a:gd name="connsiteY7" fmla="*/ 76961 h 943356"/>
              <a:gd name="connsiteX8" fmla="*/ 179832 w 511302"/>
              <a:gd name="connsiteY8" fmla="*/ 48767 h 943356"/>
              <a:gd name="connsiteX9" fmla="*/ 94487 w 511302"/>
              <a:gd name="connsiteY9" fmla="*/ 58673 h 943356"/>
              <a:gd name="connsiteX10" fmla="*/ 60198 w 511302"/>
              <a:gd name="connsiteY10" fmla="*/ 112014 h 943356"/>
              <a:gd name="connsiteX11" fmla="*/ 243839 w 511302"/>
              <a:gd name="connsiteY11" fmla="*/ 733806 h 943356"/>
              <a:gd name="connsiteX12" fmla="*/ 173736 w 511302"/>
              <a:gd name="connsiteY12" fmla="*/ 711708 h 943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511302" h="943356">
                <a:moveTo>
                  <a:pt x="173736" y="711708"/>
                </a:moveTo>
                <a:lnTo>
                  <a:pt x="0" y="98297"/>
                </a:lnTo>
                <a:lnTo>
                  <a:pt x="64769" y="30479"/>
                </a:lnTo>
                <a:lnTo>
                  <a:pt x="204978" y="0"/>
                </a:lnTo>
                <a:lnTo>
                  <a:pt x="317753" y="45720"/>
                </a:lnTo>
                <a:lnTo>
                  <a:pt x="511302" y="943356"/>
                </a:lnTo>
                <a:lnTo>
                  <a:pt x="441960" y="866394"/>
                </a:lnTo>
                <a:lnTo>
                  <a:pt x="282702" y="76961"/>
                </a:lnTo>
                <a:lnTo>
                  <a:pt x="179832" y="48767"/>
                </a:lnTo>
                <a:lnTo>
                  <a:pt x="94487" y="58673"/>
                </a:lnTo>
                <a:lnTo>
                  <a:pt x="60198" y="112014"/>
                </a:lnTo>
                <a:lnTo>
                  <a:pt x="243839" y="733806"/>
                </a:lnTo>
                <a:lnTo>
                  <a:pt x="173736" y="71170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918349" y="5793359"/>
            <a:ext cx="152400" cy="400050"/>
          </a:xfrm>
          <a:custGeom>
            <a:avLst/>
            <a:gdLst>
              <a:gd name="connsiteX0" fmla="*/ 0 w 152400"/>
              <a:gd name="connsiteY0" fmla="*/ 21335 h 400050"/>
              <a:gd name="connsiteX1" fmla="*/ 60197 w 152400"/>
              <a:gd name="connsiteY1" fmla="*/ 153923 h 400050"/>
              <a:gd name="connsiteX2" fmla="*/ 89153 w 152400"/>
              <a:gd name="connsiteY2" fmla="*/ 252221 h 400050"/>
              <a:gd name="connsiteX3" fmla="*/ 91439 w 152400"/>
              <a:gd name="connsiteY3" fmla="*/ 400050 h 400050"/>
              <a:gd name="connsiteX4" fmla="*/ 152400 w 152400"/>
              <a:gd name="connsiteY4" fmla="*/ 400050 h 400050"/>
              <a:gd name="connsiteX5" fmla="*/ 147828 w 152400"/>
              <a:gd name="connsiteY5" fmla="*/ 285750 h 400050"/>
              <a:gd name="connsiteX6" fmla="*/ 128016 w 152400"/>
              <a:gd name="connsiteY6" fmla="*/ 164591 h 400050"/>
              <a:gd name="connsiteX7" fmla="*/ 78486 w 152400"/>
              <a:gd name="connsiteY7" fmla="*/ 46482 h 400050"/>
              <a:gd name="connsiteX8" fmla="*/ 49530 w 152400"/>
              <a:gd name="connsiteY8" fmla="*/ 0 h 400050"/>
              <a:gd name="connsiteX9" fmla="*/ 0 w 152400"/>
              <a:gd name="connsiteY9" fmla="*/ 21335 h 4000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52400" h="400050">
                <a:moveTo>
                  <a:pt x="0" y="21335"/>
                </a:moveTo>
                <a:lnTo>
                  <a:pt x="60197" y="153923"/>
                </a:lnTo>
                <a:lnTo>
                  <a:pt x="89153" y="252221"/>
                </a:lnTo>
                <a:lnTo>
                  <a:pt x="91439" y="400050"/>
                </a:lnTo>
                <a:lnTo>
                  <a:pt x="152400" y="400050"/>
                </a:lnTo>
                <a:lnTo>
                  <a:pt x="147828" y="285750"/>
                </a:lnTo>
                <a:lnTo>
                  <a:pt x="128016" y="164591"/>
                </a:lnTo>
                <a:lnTo>
                  <a:pt x="78486" y="46482"/>
                </a:lnTo>
                <a:lnTo>
                  <a:pt x="49530" y="0"/>
                </a:lnTo>
                <a:lnTo>
                  <a:pt x="0" y="2133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521347" y="5761355"/>
            <a:ext cx="309372" cy="214122"/>
          </a:xfrm>
          <a:custGeom>
            <a:avLst/>
            <a:gdLst>
              <a:gd name="connsiteX0" fmla="*/ 235458 w 309372"/>
              <a:gd name="connsiteY0" fmla="*/ 0 h 214122"/>
              <a:gd name="connsiteX1" fmla="*/ 204216 w 309372"/>
              <a:gd name="connsiteY1" fmla="*/ 13715 h 214122"/>
              <a:gd name="connsiteX2" fmla="*/ 200406 w 309372"/>
              <a:gd name="connsiteY2" fmla="*/ 52578 h 214122"/>
              <a:gd name="connsiteX3" fmla="*/ 0 w 309372"/>
              <a:gd name="connsiteY3" fmla="*/ 134873 h 214122"/>
              <a:gd name="connsiteX4" fmla="*/ 0 w 309372"/>
              <a:gd name="connsiteY4" fmla="*/ 176784 h 214122"/>
              <a:gd name="connsiteX5" fmla="*/ 225552 w 309372"/>
              <a:gd name="connsiteY5" fmla="*/ 179832 h 214122"/>
              <a:gd name="connsiteX6" fmla="*/ 253746 w 309372"/>
              <a:gd name="connsiteY6" fmla="*/ 214121 h 214122"/>
              <a:gd name="connsiteX7" fmla="*/ 309372 w 309372"/>
              <a:gd name="connsiteY7" fmla="*/ 211835 h 214122"/>
              <a:gd name="connsiteX8" fmla="*/ 304038 w 309372"/>
              <a:gd name="connsiteY8" fmla="*/ 151638 h 214122"/>
              <a:gd name="connsiteX9" fmla="*/ 92202 w 309372"/>
              <a:gd name="connsiteY9" fmla="*/ 140208 h 214122"/>
              <a:gd name="connsiteX10" fmla="*/ 264414 w 309372"/>
              <a:gd name="connsiteY10" fmla="*/ 70865 h 214122"/>
              <a:gd name="connsiteX11" fmla="*/ 235458 w 309372"/>
              <a:gd name="connsiteY11" fmla="*/ 0 h 2141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309372" h="214122">
                <a:moveTo>
                  <a:pt x="235458" y="0"/>
                </a:moveTo>
                <a:lnTo>
                  <a:pt x="204216" y="13715"/>
                </a:lnTo>
                <a:lnTo>
                  <a:pt x="200406" y="52578"/>
                </a:lnTo>
                <a:lnTo>
                  <a:pt x="0" y="134873"/>
                </a:lnTo>
                <a:lnTo>
                  <a:pt x="0" y="176784"/>
                </a:lnTo>
                <a:lnTo>
                  <a:pt x="225552" y="179832"/>
                </a:lnTo>
                <a:lnTo>
                  <a:pt x="253746" y="214121"/>
                </a:lnTo>
                <a:lnTo>
                  <a:pt x="309372" y="211835"/>
                </a:lnTo>
                <a:lnTo>
                  <a:pt x="304038" y="151638"/>
                </a:lnTo>
                <a:lnTo>
                  <a:pt x="92202" y="140208"/>
                </a:lnTo>
                <a:lnTo>
                  <a:pt x="264414" y="70865"/>
                </a:lnTo>
                <a:lnTo>
                  <a:pt x="23545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1044841" y="5615051"/>
            <a:ext cx="748284" cy="336804"/>
          </a:xfrm>
          <a:custGeom>
            <a:avLst/>
            <a:gdLst>
              <a:gd name="connsiteX0" fmla="*/ 0 w 748284"/>
              <a:gd name="connsiteY0" fmla="*/ 104394 h 336804"/>
              <a:gd name="connsiteX1" fmla="*/ 685800 w 748284"/>
              <a:gd name="connsiteY1" fmla="*/ 0 h 336804"/>
              <a:gd name="connsiteX2" fmla="*/ 736092 w 748284"/>
              <a:gd name="connsiteY2" fmla="*/ 62484 h 336804"/>
              <a:gd name="connsiteX3" fmla="*/ 748284 w 748284"/>
              <a:gd name="connsiteY3" fmla="*/ 144017 h 336804"/>
              <a:gd name="connsiteX4" fmla="*/ 717804 w 748284"/>
              <a:gd name="connsiteY4" fmla="*/ 224028 h 336804"/>
              <a:gd name="connsiteX5" fmla="*/ 45719 w 748284"/>
              <a:gd name="connsiteY5" fmla="*/ 336803 h 336804"/>
              <a:gd name="connsiteX6" fmla="*/ 42672 w 748284"/>
              <a:gd name="connsiteY6" fmla="*/ 304800 h 336804"/>
              <a:gd name="connsiteX7" fmla="*/ 685800 w 748284"/>
              <a:gd name="connsiteY7" fmla="*/ 192023 h 336804"/>
              <a:gd name="connsiteX8" fmla="*/ 710184 w 748284"/>
              <a:gd name="connsiteY8" fmla="*/ 115061 h 336804"/>
              <a:gd name="connsiteX9" fmla="*/ 667512 w 748284"/>
              <a:gd name="connsiteY9" fmla="*/ 45720 h 336804"/>
              <a:gd name="connsiteX10" fmla="*/ 0 w 748284"/>
              <a:gd name="connsiteY10" fmla="*/ 147065 h 336804"/>
              <a:gd name="connsiteX11" fmla="*/ 0 w 748284"/>
              <a:gd name="connsiteY11" fmla="*/ 104394 h 3368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748284" h="336804">
                <a:moveTo>
                  <a:pt x="0" y="104394"/>
                </a:moveTo>
                <a:lnTo>
                  <a:pt x="685800" y="0"/>
                </a:lnTo>
                <a:lnTo>
                  <a:pt x="736092" y="62484"/>
                </a:lnTo>
                <a:lnTo>
                  <a:pt x="748284" y="144017"/>
                </a:lnTo>
                <a:lnTo>
                  <a:pt x="717804" y="224028"/>
                </a:lnTo>
                <a:lnTo>
                  <a:pt x="45719" y="336803"/>
                </a:lnTo>
                <a:lnTo>
                  <a:pt x="42672" y="304800"/>
                </a:lnTo>
                <a:lnTo>
                  <a:pt x="685800" y="192023"/>
                </a:lnTo>
                <a:lnTo>
                  <a:pt x="710184" y="115061"/>
                </a:lnTo>
                <a:lnTo>
                  <a:pt x="667512" y="45720"/>
                </a:lnTo>
                <a:lnTo>
                  <a:pt x="0" y="147065"/>
                </a:lnTo>
                <a:lnTo>
                  <a:pt x="0" y="1043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1138567" y="5723255"/>
            <a:ext cx="389382" cy="136398"/>
          </a:xfrm>
          <a:custGeom>
            <a:avLst/>
            <a:gdLst>
              <a:gd name="connsiteX0" fmla="*/ 0 w 389382"/>
              <a:gd name="connsiteY0" fmla="*/ 99060 h 136398"/>
              <a:gd name="connsiteX1" fmla="*/ 52577 w 389382"/>
              <a:gd name="connsiteY1" fmla="*/ 136397 h 136398"/>
              <a:gd name="connsiteX2" fmla="*/ 176783 w 389382"/>
              <a:gd name="connsiteY2" fmla="*/ 131064 h 136398"/>
              <a:gd name="connsiteX3" fmla="*/ 332994 w 389382"/>
              <a:gd name="connsiteY3" fmla="*/ 91440 h 136398"/>
              <a:gd name="connsiteX4" fmla="*/ 389382 w 389382"/>
              <a:gd name="connsiteY4" fmla="*/ 32766 h 136398"/>
              <a:gd name="connsiteX5" fmla="*/ 353567 w 389382"/>
              <a:gd name="connsiteY5" fmla="*/ 1523 h 136398"/>
              <a:gd name="connsiteX6" fmla="*/ 201930 w 389382"/>
              <a:gd name="connsiteY6" fmla="*/ 0 h 136398"/>
              <a:gd name="connsiteX7" fmla="*/ 87630 w 389382"/>
              <a:gd name="connsiteY7" fmla="*/ 9144 h 136398"/>
              <a:gd name="connsiteX8" fmla="*/ 12191 w 389382"/>
              <a:gd name="connsiteY8" fmla="*/ 60197 h 136398"/>
              <a:gd name="connsiteX9" fmla="*/ 89153 w 389382"/>
              <a:gd name="connsiteY9" fmla="*/ 74676 h 136398"/>
              <a:gd name="connsiteX10" fmla="*/ 219455 w 389382"/>
              <a:gd name="connsiteY10" fmla="*/ 41910 h 136398"/>
              <a:gd name="connsiteX11" fmla="*/ 331469 w 389382"/>
              <a:gd name="connsiteY11" fmla="*/ 41910 h 136398"/>
              <a:gd name="connsiteX12" fmla="*/ 214122 w 389382"/>
              <a:gd name="connsiteY12" fmla="*/ 86867 h 136398"/>
              <a:gd name="connsiteX13" fmla="*/ 113538 w 389382"/>
              <a:gd name="connsiteY13" fmla="*/ 99060 h 136398"/>
              <a:gd name="connsiteX14" fmla="*/ 0 w 389382"/>
              <a:gd name="connsiteY14" fmla="*/ 99060 h 1363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9382" h="136398">
                <a:moveTo>
                  <a:pt x="0" y="99060"/>
                </a:moveTo>
                <a:lnTo>
                  <a:pt x="52577" y="136397"/>
                </a:lnTo>
                <a:lnTo>
                  <a:pt x="176783" y="131064"/>
                </a:lnTo>
                <a:lnTo>
                  <a:pt x="332994" y="91440"/>
                </a:lnTo>
                <a:lnTo>
                  <a:pt x="389382" y="32766"/>
                </a:lnTo>
                <a:lnTo>
                  <a:pt x="353567" y="1523"/>
                </a:lnTo>
                <a:lnTo>
                  <a:pt x="201930" y="0"/>
                </a:lnTo>
                <a:lnTo>
                  <a:pt x="87630" y="9144"/>
                </a:lnTo>
                <a:lnTo>
                  <a:pt x="12191" y="60197"/>
                </a:lnTo>
                <a:lnTo>
                  <a:pt x="89153" y="74676"/>
                </a:lnTo>
                <a:lnTo>
                  <a:pt x="219455" y="41910"/>
                </a:lnTo>
                <a:lnTo>
                  <a:pt x="331469" y="41910"/>
                </a:lnTo>
                <a:lnTo>
                  <a:pt x="214122" y="86867"/>
                </a:lnTo>
                <a:lnTo>
                  <a:pt x="113538" y="99060"/>
                </a:lnTo>
                <a:lnTo>
                  <a:pt x="0" y="9906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8680844" y="4158107"/>
            <a:ext cx="325373" cy="2265426"/>
          </a:xfrm>
          <a:custGeom>
            <a:avLst/>
            <a:gdLst>
              <a:gd name="connsiteX0" fmla="*/ 33528 w 325373"/>
              <a:gd name="connsiteY0" fmla="*/ 2189226 h 2265426"/>
              <a:gd name="connsiteX1" fmla="*/ 165354 w 325373"/>
              <a:gd name="connsiteY1" fmla="*/ 2042921 h 2265426"/>
              <a:gd name="connsiteX2" fmla="*/ 191261 w 325373"/>
              <a:gd name="connsiteY2" fmla="*/ 1930145 h 2265426"/>
              <a:gd name="connsiteX3" fmla="*/ 169164 w 325373"/>
              <a:gd name="connsiteY3" fmla="*/ 1763268 h 2265426"/>
              <a:gd name="connsiteX4" fmla="*/ 76200 w 325373"/>
              <a:gd name="connsiteY4" fmla="*/ 1561338 h 2265426"/>
              <a:gd name="connsiteX5" fmla="*/ 55626 w 325373"/>
              <a:gd name="connsiteY5" fmla="*/ 1435607 h 2265426"/>
              <a:gd name="connsiteX6" fmla="*/ 76200 w 325373"/>
              <a:gd name="connsiteY6" fmla="*/ 1351026 h 2265426"/>
              <a:gd name="connsiteX7" fmla="*/ 156209 w 325373"/>
              <a:gd name="connsiteY7" fmla="*/ 1289303 h 2265426"/>
              <a:gd name="connsiteX8" fmla="*/ 173735 w 325373"/>
              <a:gd name="connsiteY8" fmla="*/ 1211579 h 2265426"/>
              <a:gd name="connsiteX9" fmla="*/ 144018 w 325373"/>
              <a:gd name="connsiteY9" fmla="*/ 1100327 h 2265426"/>
              <a:gd name="connsiteX10" fmla="*/ 12954 w 325373"/>
              <a:gd name="connsiteY10" fmla="*/ 801623 h 2265426"/>
              <a:gd name="connsiteX11" fmla="*/ 0 w 325373"/>
              <a:gd name="connsiteY11" fmla="*/ 655319 h 2265426"/>
              <a:gd name="connsiteX12" fmla="*/ 33528 w 325373"/>
              <a:gd name="connsiteY12" fmla="*/ 494538 h 2265426"/>
              <a:gd name="connsiteX13" fmla="*/ 144018 w 325373"/>
              <a:gd name="connsiteY13" fmla="*/ 418338 h 2265426"/>
              <a:gd name="connsiteX14" fmla="*/ 241554 w 325373"/>
              <a:gd name="connsiteY14" fmla="*/ 292607 h 2265426"/>
              <a:gd name="connsiteX15" fmla="*/ 325373 w 325373"/>
              <a:gd name="connsiteY15" fmla="*/ 0 h 2265426"/>
              <a:gd name="connsiteX16" fmla="*/ 313181 w 325373"/>
              <a:gd name="connsiteY16" fmla="*/ 265176 h 2265426"/>
              <a:gd name="connsiteX17" fmla="*/ 249935 w 325373"/>
              <a:gd name="connsiteY17" fmla="*/ 424433 h 2265426"/>
              <a:gd name="connsiteX18" fmla="*/ 165354 w 325373"/>
              <a:gd name="connsiteY18" fmla="*/ 521969 h 2265426"/>
              <a:gd name="connsiteX19" fmla="*/ 72390 w 325373"/>
              <a:gd name="connsiteY19" fmla="*/ 577595 h 2265426"/>
              <a:gd name="connsiteX20" fmla="*/ 67818 w 325373"/>
              <a:gd name="connsiteY20" fmla="*/ 723900 h 2265426"/>
              <a:gd name="connsiteX21" fmla="*/ 115061 w 325373"/>
              <a:gd name="connsiteY21" fmla="*/ 877823 h 2265426"/>
              <a:gd name="connsiteX22" fmla="*/ 224028 w 325373"/>
              <a:gd name="connsiteY22" fmla="*/ 1149857 h 2265426"/>
              <a:gd name="connsiteX23" fmla="*/ 228600 w 325373"/>
              <a:gd name="connsiteY23" fmla="*/ 1323594 h 2265426"/>
              <a:gd name="connsiteX24" fmla="*/ 127254 w 325373"/>
              <a:gd name="connsiteY24" fmla="*/ 1421129 h 2265426"/>
              <a:gd name="connsiteX25" fmla="*/ 131826 w 325373"/>
              <a:gd name="connsiteY25" fmla="*/ 1511807 h 2265426"/>
              <a:gd name="connsiteX26" fmla="*/ 220218 w 325373"/>
              <a:gd name="connsiteY26" fmla="*/ 1700783 h 2265426"/>
              <a:gd name="connsiteX27" fmla="*/ 258318 w 325373"/>
              <a:gd name="connsiteY27" fmla="*/ 1881377 h 2265426"/>
              <a:gd name="connsiteX28" fmla="*/ 224028 w 325373"/>
              <a:gd name="connsiteY28" fmla="*/ 2076450 h 2265426"/>
              <a:gd name="connsiteX29" fmla="*/ 144018 w 325373"/>
              <a:gd name="connsiteY29" fmla="*/ 2180844 h 2265426"/>
              <a:gd name="connsiteX30" fmla="*/ 42671 w 325373"/>
              <a:gd name="connsiteY30" fmla="*/ 2265426 h 2265426"/>
              <a:gd name="connsiteX31" fmla="*/ 33528 w 325373"/>
              <a:gd name="connsiteY31" fmla="*/ 2189226 h 22654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265426">
                <a:moveTo>
                  <a:pt x="33528" y="2189226"/>
                </a:moveTo>
                <a:lnTo>
                  <a:pt x="165354" y="2042921"/>
                </a:lnTo>
                <a:lnTo>
                  <a:pt x="191261" y="1930145"/>
                </a:lnTo>
                <a:lnTo>
                  <a:pt x="169164" y="1763268"/>
                </a:lnTo>
                <a:lnTo>
                  <a:pt x="76200" y="1561338"/>
                </a:lnTo>
                <a:lnTo>
                  <a:pt x="55626" y="1435607"/>
                </a:lnTo>
                <a:lnTo>
                  <a:pt x="76200" y="1351026"/>
                </a:lnTo>
                <a:lnTo>
                  <a:pt x="156209" y="1289303"/>
                </a:lnTo>
                <a:lnTo>
                  <a:pt x="173735" y="1211579"/>
                </a:lnTo>
                <a:lnTo>
                  <a:pt x="144018" y="1100327"/>
                </a:lnTo>
                <a:lnTo>
                  <a:pt x="12954" y="801623"/>
                </a:lnTo>
                <a:lnTo>
                  <a:pt x="0" y="655319"/>
                </a:lnTo>
                <a:lnTo>
                  <a:pt x="33528" y="494538"/>
                </a:lnTo>
                <a:lnTo>
                  <a:pt x="144018" y="418338"/>
                </a:lnTo>
                <a:lnTo>
                  <a:pt x="241554" y="292607"/>
                </a:lnTo>
                <a:lnTo>
                  <a:pt x="325373" y="0"/>
                </a:lnTo>
                <a:lnTo>
                  <a:pt x="313181" y="265176"/>
                </a:lnTo>
                <a:lnTo>
                  <a:pt x="249935" y="424433"/>
                </a:lnTo>
                <a:lnTo>
                  <a:pt x="165354" y="521969"/>
                </a:lnTo>
                <a:lnTo>
                  <a:pt x="72390" y="577595"/>
                </a:lnTo>
                <a:lnTo>
                  <a:pt x="67818" y="723900"/>
                </a:lnTo>
                <a:lnTo>
                  <a:pt x="115061" y="877823"/>
                </a:lnTo>
                <a:lnTo>
                  <a:pt x="224028" y="1149857"/>
                </a:lnTo>
                <a:lnTo>
                  <a:pt x="228600" y="1323594"/>
                </a:lnTo>
                <a:lnTo>
                  <a:pt x="127254" y="1421129"/>
                </a:lnTo>
                <a:lnTo>
                  <a:pt x="131826" y="1511807"/>
                </a:lnTo>
                <a:lnTo>
                  <a:pt x="220218" y="1700783"/>
                </a:lnTo>
                <a:lnTo>
                  <a:pt x="258318" y="1881377"/>
                </a:lnTo>
                <a:lnTo>
                  <a:pt x="224028" y="2076450"/>
                </a:lnTo>
                <a:lnTo>
                  <a:pt x="144018" y="2180844"/>
                </a:lnTo>
                <a:lnTo>
                  <a:pt x="42671" y="2265426"/>
                </a:lnTo>
                <a:lnTo>
                  <a:pt x="33528" y="2189226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8741042" y="2115185"/>
            <a:ext cx="325373" cy="2592324"/>
          </a:xfrm>
          <a:custGeom>
            <a:avLst/>
            <a:gdLst>
              <a:gd name="connsiteX0" fmla="*/ 34290 w 325373"/>
              <a:gd name="connsiteY0" fmla="*/ 2504694 h 2592324"/>
              <a:gd name="connsiteX1" fmla="*/ 165354 w 325373"/>
              <a:gd name="connsiteY1" fmla="*/ 2337054 h 2592324"/>
              <a:gd name="connsiteX2" fmla="*/ 191261 w 325373"/>
              <a:gd name="connsiteY2" fmla="*/ 2209037 h 2592324"/>
              <a:gd name="connsiteX3" fmla="*/ 169164 w 325373"/>
              <a:gd name="connsiteY3" fmla="*/ 2017013 h 2592324"/>
              <a:gd name="connsiteX4" fmla="*/ 76200 w 325373"/>
              <a:gd name="connsiteY4" fmla="*/ 1786128 h 2592324"/>
              <a:gd name="connsiteX5" fmla="*/ 55626 w 325373"/>
              <a:gd name="connsiteY5" fmla="*/ 1642872 h 2592324"/>
              <a:gd name="connsiteX6" fmla="*/ 76200 w 325373"/>
              <a:gd name="connsiteY6" fmla="*/ 1546098 h 2592324"/>
              <a:gd name="connsiteX7" fmla="*/ 156971 w 325373"/>
              <a:gd name="connsiteY7" fmla="*/ 1475231 h 2592324"/>
              <a:gd name="connsiteX8" fmla="*/ 173735 w 325373"/>
              <a:gd name="connsiteY8" fmla="*/ 1386078 h 2592324"/>
              <a:gd name="connsiteX9" fmla="*/ 144018 w 325373"/>
              <a:gd name="connsiteY9" fmla="*/ 1259586 h 2592324"/>
              <a:gd name="connsiteX10" fmla="*/ 12954 w 325373"/>
              <a:gd name="connsiteY10" fmla="*/ 917448 h 2592324"/>
              <a:gd name="connsiteX11" fmla="*/ 0 w 325373"/>
              <a:gd name="connsiteY11" fmla="*/ 749808 h 2592324"/>
              <a:gd name="connsiteX12" fmla="*/ 34290 w 325373"/>
              <a:gd name="connsiteY12" fmla="*/ 565404 h 2592324"/>
              <a:gd name="connsiteX13" fmla="*/ 144018 w 325373"/>
              <a:gd name="connsiteY13" fmla="*/ 478536 h 2592324"/>
              <a:gd name="connsiteX14" fmla="*/ 241554 w 325373"/>
              <a:gd name="connsiteY14" fmla="*/ 334517 h 2592324"/>
              <a:gd name="connsiteX15" fmla="*/ 325373 w 325373"/>
              <a:gd name="connsiteY15" fmla="*/ 0 h 2592324"/>
              <a:gd name="connsiteX16" fmla="*/ 313181 w 325373"/>
              <a:gd name="connsiteY16" fmla="*/ 302514 h 2592324"/>
              <a:gd name="connsiteX17" fmla="*/ 249935 w 325373"/>
              <a:gd name="connsiteY17" fmla="*/ 485394 h 2592324"/>
              <a:gd name="connsiteX18" fmla="*/ 165354 w 325373"/>
              <a:gd name="connsiteY18" fmla="*/ 597408 h 2592324"/>
              <a:gd name="connsiteX19" fmla="*/ 72390 w 325373"/>
              <a:gd name="connsiteY19" fmla="*/ 660654 h 2592324"/>
              <a:gd name="connsiteX20" fmla="*/ 67818 w 325373"/>
              <a:gd name="connsiteY20" fmla="*/ 828294 h 2592324"/>
              <a:gd name="connsiteX21" fmla="*/ 115061 w 325373"/>
              <a:gd name="connsiteY21" fmla="*/ 1004316 h 2592324"/>
              <a:gd name="connsiteX22" fmla="*/ 224790 w 325373"/>
              <a:gd name="connsiteY22" fmla="*/ 1315974 h 2592324"/>
              <a:gd name="connsiteX23" fmla="*/ 228600 w 325373"/>
              <a:gd name="connsiteY23" fmla="*/ 1514856 h 2592324"/>
              <a:gd name="connsiteX24" fmla="*/ 127254 w 325373"/>
              <a:gd name="connsiteY24" fmla="*/ 1626107 h 2592324"/>
              <a:gd name="connsiteX25" fmla="*/ 131826 w 325373"/>
              <a:gd name="connsiteY25" fmla="*/ 1729740 h 2592324"/>
              <a:gd name="connsiteX26" fmla="*/ 220980 w 325373"/>
              <a:gd name="connsiteY26" fmla="*/ 1946148 h 2592324"/>
              <a:gd name="connsiteX27" fmla="*/ 258318 w 325373"/>
              <a:gd name="connsiteY27" fmla="*/ 2153412 h 2592324"/>
              <a:gd name="connsiteX28" fmla="*/ 224790 w 325373"/>
              <a:gd name="connsiteY28" fmla="*/ 2375916 h 2592324"/>
              <a:gd name="connsiteX29" fmla="*/ 144018 w 325373"/>
              <a:gd name="connsiteY29" fmla="*/ 2495550 h 2592324"/>
              <a:gd name="connsiteX30" fmla="*/ 42671 w 325373"/>
              <a:gd name="connsiteY30" fmla="*/ 2592324 h 2592324"/>
              <a:gd name="connsiteX31" fmla="*/ 34290 w 325373"/>
              <a:gd name="connsiteY31" fmla="*/ 2504694 h 25923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592324">
                <a:moveTo>
                  <a:pt x="34290" y="2504694"/>
                </a:moveTo>
                <a:lnTo>
                  <a:pt x="165354" y="2337054"/>
                </a:lnTo>
                <a:lnTo>
                  <a:pt x="191261" y="2209037"/>
                </a:lnTo>
                <a:lnTo>
                  <a:pt x="169164" y="2017013"/>
                </a:lnTo>
                <a:lnTo>
                  <a:pt x="76200" y="1786128"/>
                </a:lnTo>
                <a:lnTo>
                  <a:pt x="55626" y="1642872"/>
                </a:lnTo>
                <a:lnTo>
                  <a:pt x="76200" y="1546098"/>
                </a:lnTo>
                <a:lnTo>
                  <a:pt x="156971" y="1475231"/>
                </a:lnTo>
                <a:lnTo>
                  <a:pt x="173735" y="1386078"/>
                </a:lnTo>
                <a:lnTo>
                  <a:pt x="144018" y="1259586"/>
                </a:lnTo>
                <a:lnTo>
                  <a:pt x="12954" y="917448"/>
                </a:lnTo>
                <a:lnTo>
                  <a:pt x="0" y="749808"/>
                </a:lnTo>
                <a:lnTo>
                  <a:pt x="34290" y="565404"/>
                </a:lnTo>
                <a:lnTo>
                  <a:pt x="144018" y="478536"/>
                </a:lnTo>
                <a:lnTo>
                  <a:pt x="241554" y="334517"/>
                </a:lnTo>
                <a:lnTo>
                  <a:pt x="325373" y="0"/>
                </a:lnTo>
                <a:lnTo>
                  <a:pt x="313181" y="302514"/>
                </a:lnTo>
                <a:lnTo>
                  <a:pt x="249935" y="485394"/>
                </a:lnTo>
                <a:lnTo>
                  <a:pt x="165354" y="597408"/>
                </a:lnTo>
                <a:lnTo>
                  <a:pt x="72390" y="660654"/>
                </a:lnTo>
                <a:lnTo>
                  <a:pt x="67818" y="828294"/>
                </a:lnTo>
                <a:lnTo>
                  <a:pt x="115061" y="1004316"/>
                </a:lnTo>
                <a:lnTo>
                  <a:pt x="224790" y="1315974"/>
                </a:lnTo>
                <a:lnTo>
                  <a:pt x="228600" y="1514856"/>
                </a:lnTo>
                <a:lnTo>
                  <a:pt x="127254" y="1626107"/>
                </a:lnTo>
                <a:lnTo>
                  <a:pt x="131826" y="1729740"/>
                </a:lnTo>
                <a:lnTo>
                  <a:pt x="220980" y="1946148"/>
                </a:lnTo>
                <a:lnTo>
                  <a:pt x="258318" y="2153412"/>
                </a:lnTo>
                <a:lnTo>
                  <a:pt x="224790" y="2375916"/>
                </a:lnTo>
                <a:lnTo>
                  <a:pt x="144018" y="2495550"/>
                </a:lnTo>
                <a:lnTo>
                  <a:pt x="42671" y="2592324"/>
                </a:lnTo>
                <a:lnTo>
                  <a:pt x="34290" y="2504694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8491868" y="1773809"/>
            <a:ext cx="342138" cy="355092"/>
          </a:xfrm>
          <a:custGeom>
            <a:avLst/>
            <a:gdLst>
              <a:gd name="connsiteX0" fmla="*/ 0 w 342138"/>
              <a:gd name="connsiteY0" fmla="*/ 42672 h 355092"/>
              <a:gd name="connsiteX1" fmla="*/ 152400 w 342138"/>
              <a:gd name="connsiteY1" fmla="*/ 153923 h 355092"/>
              <a:gd name="connsiteX2" fmla="*/ 330707 w 342138"/>
              <a:gd name="connsiteY2" fmla="*/ 355092 h 355092"/>
              <a:gd name="connsiteX3" fmla="*/ 342138 w 342138"/>
              <a:gd name="connsiteY3" fmla="*/ 323850 h 355092"/>
              <a:gd name="connsiteX4" fmla="*/ 188976 w 342138"/>
              <a:gd name="connsiteY4" fmla="*/ 137922 h 355092"/>
              <a:gd name="connsiteX5" fmla="*/ 25145 w 342138"/>
              <a:gd name="connsiteY5" fmla="*/ 0 h 355092"/>
              <a:gd name="connsiteX6" fmla="*/ 0 w 342138"/>
              <a:gd name="connsiteY6" fmla="*/ 42672 h 3550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42138" h="355092">
                <a:moveTo>
                  <a:pt x="0" y="42672"/>
                </a:moveTo>
                <a:lnTo>
                  <a:pt x="152400" y="153923"/>
                </a:lnTo>
                <a:lnTo>
                  <a:pt x="330707" y="355092"/>
                </a:lnTo>
                <a:lnTo>
                  <a:pt x="342138" y="323850"/>
                </a:lnTo>
                <a:lnTo>
                  <a:pt x="188976" y="137922"/>
                </a:lnTo>
                <a:lnTo>
                  <a:pt x="25145" y="0"/>
                </a:lnTo>
                <a:lnTo>
                  <a:pt x="0" y="4267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7853299" y="101981"/>
            <a:ext cx="279654" cy="145542"/>
          </a:xfrm>
          <a:custGeom>
            <a:avLst/>
            <a:gdLst>
              <a:gd name="connsiteX0" fmla="*/ 0 w 279654"/>
              <a:gd name="connsiteY0" fmla="*/ 145541 h 145542"/>
              <a:gd name="connsiteX1" fmla="*/ 155447 w 279654"/>
              <a:gd name="connsiteY1" fmla="*/ 113538 h 145542"/>
              <a:gd name="connsiteX2" fmla="*/ 279654 w 279654"/>
              <a:gd name="connsiteY2" fmla="*/ 105155 h 145542"/>
              <a:gd name="connsiteX3" fmla="*/ 209550 w 279654"/>
              <a:gd name="connsiteY3" fmla="*/ 0 h 145542"/>
              <a:gd name="connsiteX4" fmla="*/ 90678 w 279654"/>
              <a:gd name="connsiteY4" fmla="*/ 33527 h 145542"/>
              <a:gd name="connsiteX5" fmla="*/ 195833 w 279654"/>
              <a:gd name="connsiteY5" fmla="*/ 60197 h 145542"/>
              <a:gd name="connsiteX6" fmla="*/ 39623 w 279654"/>
              <a:gd name="connsiteY6" fmla="*/ 109727 h 145542"/>
              <a:gd name="connsiteX7" fmla="*/ 0 w 279654"/>
              <a:gd name="connsiteY7" fmla="*/ 145541 h 14554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279654" h="145542">
                <a:moveTo>
                  <a:pt x="0" y="145541"/>
                </a:moveTo>
                <a:lnTo>
                  <a:pt x="155447" y="113538"/>
                </a:lnTo>
                <a:lnTo>
                  <a:pt x="279654" y="105155"/>
                </a:lnTo>
                <a:lnTo>
                  <a:pt x="209550" y="0"/>
                </a:lnTo>
                <a:lnTo>
                  <a:pt x="90678" y="33527"/>
                </a:lnTo>
                <a:lnTo>
                  <a:pt x="195833" y="60197"/>
                </a:lnTo>
                <a:lnTo>
                  <a:pt x="39623" y="109727"/>
                </a:lnTo>
                <a:lnTo>
                  <a:pt x="0" y="145541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8059801" y="514985"/>
            <a:ext cx="372618" cy="713232"/>
          </a:xfrm>
          <a:custGeom>
            <a:avLst/>
            <a:gdLst>
              <a:gd name="connsiteX0" fmla="*/ 6095 w 372618"/>
              <a:gd name="connsiteY0" fmla="*/ 119633 h 713232"/>
              <a:gd name="connsiteX1" fmla="*/ 44195 w 372618"/>
              <a:gd name="connsiteY1" fmla="*/ 277368 h 713232"/>
              <a:gd name="connsiteX2" fmla="*/ 150876 w 372618"/>
              <a:gd name="connsiteY2" fmla="*/ 520445 h 713232"/>
              <a:gd name="connsiteX3" fmla="*/ 264414 w 372618"/>
              <a:gd name="connsiteY3" fmla="*/ 688086 h 713232"/>
              <a:gd name="connsiteX4" fmla="*/ 336804 w 372618"/>
              <a:gd name="connsiteY4" fmla="*/ 713231 h 713232"/>
              <a:gd name="connsiteX5" fmla="*/ 372617 w 372618"/>
              <a:gd name="connsiteY5" fmla="*/ 638556 h 713232"/>
              <a:gd name="connsiteX6" fmla="*/ 320040 w 372618"/>
              <a:gd name="connsiteY6" fmla="*/ 439673 h 713232"/>
              <a:gd name="connsiteX7" fmla="*/ 220980 w 372618"/>
              <a:gd name="connsiteY7" fmla="*/ 214122 h 713232"/>
              <a:gd name="connsiteX8" fmla="*/ 140207 w 372618"/>
              <a:gd name="connsiteY8" fmla="*/ 73914 h 713232"/>
              <a:gd name="connsiteX9" fmla="*/ 64007 w 372618"/>
              <a:gd name="connsiteY9" fmla="*/ 761 h 713232"/>
              <a:gd name="connsiteX10" fmla="*/ 4571 w 372618"/>
              <a:gd name="connsiteY10" fmla="*/ 0 h 713232"/>
              <a:gd name="connsiteX11" fmla="*/ 0 w 372618"/>
              <a:gd name="connsiteY11" fmla="*/ 67055 h 713232"/>
              <a:gd name="connsiteX12" fmla="*/ 51054 w 372618"/>
              <a:gd name="connsiteY12" fmla="*/ 38861 h 713232"/>
              <a:gd name="connsiteX13" fmla="*/ 138683 w 372618"/>
              <a:gd name="connsiteY13" fmla="*/ 152400 h 713232"/>
              <a:gd name="connsiteX14" fmla="*/ 230885 w 372618"/>
              <a:gd name="connsiteY14" fmla="*/ 315467 h 713232"/>
              <a:gd name="connsiteX15" fmla="*/ 307085 w 372618"/>
              <a:gd name="connsiteY15" fmla="*/ 544067 h 713232"/>
              <a:gd name="connsiteX16" fmla="*/ 298704 w 372618"/>
              <a:gd name="connsiteY16" fmla="*/ 655320 h 713232"/>
              <a:gd name="connsiteX17" fmla="*/ 225552 w 372618"/>
              <a:gd name="connsiteY17" fmla="*/ 591312 h 713232"/>
              <a:gd name="connsiteX18" fmla="*/ 101345 w 372618"/>
              <a:gd name="connsiteY18" fmla="*/ 344423 h 713232"/>
              <a:gd name="connsiteX19" fmla="*/ 22859 w 372618"/>
              <a:gd name="connsiteY19" fmla="*/ 86868 h 713232"/>
              <a:gd name="connsiteX20" fmla="*/ 6095 w 372618"/>
              <a:gd name="connsiteY20" fmla="*/ 119633 h 7132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</a:cxnLst>
            <a:rect l="l" t="t" r="r" b="b"/>
            <a:pathLst>
              <a:path w="372618" h="713232">
                <a:moveTo>
                  <a:pt x="6095" y="119633"/>
                </a:moveTo>
                <a:lnTo>
                  <a:pt x="44195" y="277368"/>
                </a:lnTo>
                <a:lnTo>
                  <a:pt x="150876" y="520445"/>
                </a:lnTo>
                <a:lnTo>
                  <a:pt x="264414" y="688086"/>
                </a:lnTo>
                <a:lnTo>
                  <a:pt x="336804" y="713231"/>
                </a:lnTo>
                <a:lnTo>
                  <a:pt x="372617" y="638556"/>
                </a:lnTo>
                <a:lnTo>
                  <a:pt x="320040" y="439673"/>
                </a:lnTo>
                <a:lnTo>
                  <a:pt x="220980" y="214122"/>
                </a:lnTo>
                <a:lnTo>
                  <a:pt x="140207" y="73914"/>
                </a:lnTo>
                <a:lnTo>
                  <a:pt x="64007" y="761"/>
                </a:lnTo>
                <a:lnTo>
                  <a:pt x="4571" y="0"/>
                </a:lnTo>
                <a:lnTo>
                  <a:pt x="0" y="67055"/>
                </a:lnTo>
                <a:lnTo>
                  <a:pt x="51054" y="38861"/>
                </a:lnTo>
                <a:lnTo>
                  <a:pt x="138683" y="152400"/>
                </a:lnTo>
                <a:lnTo>
                  <a:pt x="230885" y="315467"/>
                </a:lnTo>
                <a:lnTo>
                  <a:pt x="307085" y="544067"/>
                </a:lnTo>
                <a:lnTo>
                  <a:pt x="298704" y="655320"/>
                </a:lnTo>
                <a:lnTo>
                  <a:pt x="225552" y="591312"/>
                </a:lnTo>
                <a:lnTo>
                  <a:pt x="101345" y="344423"/>
                </a:lnTo>
                <a:lnTo>
                  <a:pt x="22859" y="86868"/>
                </a:lnTo>
                <a:lnTo>
                  <a:pt x="6095" y="119633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7778623" y="263525"/>
            <a:ext cx="681990" cy="1480566"/>
          </a:xfrm>
          <a:custGeom>
            <a:avLst/>
            <a:gdLst>
              <a:gd name="connsiteX0" fmla="*/ 0 w 681990"/>
              <a:gd name="connsiteY0" fmla="*/ 0 h 1480566"/>
              <a:gd name="connsiteX1" fmla="*/ 667512 w 681990"/>
              <a:gd name="connsiteY1" fmla="*/ 1480566 h 1480566"/>
              <a:gd name="connsiteX2" fmla="*/ 681990 w 681990"/>
              <a:gd name="connsiteY2" fmla="*/ 1394460 h 1480566"/>
              <a:gd name="connsiteX3" fmla="*/ 41909 w 681990"/>
              <a:gd name="connsiteY3" fmla="*/ 1524 h 1480566"/>
              <a:gd name="connsiteX4" fmla="*/ 0 w 681990"/>
              <a:gd name="connsiteY4" fmla="*/ 0 h 14805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1990" h="1480566">
                <a:moveTo>
                  <a:pt x="0" y="0"/>
                </a:moveTo>
                <a:lnTo>
                  <a:pt x="667512" y="1480566"/>
                </a:lnTo>
                <a:lnTo>
                  <a:pt x="681990" y="1394460"/>
                </a:lnTo>
                <a:lnTo>
                  <a:pt x="41909" y="1524"/>
                </a:lnTo>
                <a:lnTo>
                  <a:pt x="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7729093" y="38734"/>
            <a:ext cx="1169669" cy="2086356"/>
          </a:xfrm>
          <a:custGeom>
            <a:avLst/>
            <a:gdLst>
              <a:gd name="connsiteX0" fmla="*/ 749045 w 1169669"/>
              <a:gd name="connsiteY0" fmla="*/ 1773174 h 2086356"/>
              <a:gd name="connsiteX1" fmla="*/ 816864 w 1169669"/>
              <a:gd name="connsiteY1" fmla="*/ 1674875 h 2086356"/>
              <a:gd name="connsiteX2" fmla="*/ 998219 w 1169669"/>
              <a:gd name="connsiteY2" fmla="*/ 1597914 h 2086356"/>
              <a:gd name="connsiteX3" fmla="*/ 877823 w 1169669"/>
              <a:gd name="connsiteY3" fmla="*/ 1577340 h 2086356"/>
              <a:gd name="connsiteX4" fmla="*/ 750569 w 1169669"/>
              <a:gd name="connsiteY4" fmla="*/ 1638300 h 2086356"/>
              <a:gd name="connsiteX5" fmla="*/ 823721 w 1169669"/>
              <a:gd name="connsiteY5" fmla="*/ 1558290 h 2086356"/>
              <a:gd name="connsiteX6" fmla="*/ 973835 w 1169669"/>
              <a:gd name="connsiteY6" fmla="*/ 1500378 h 2086356"/>
              <a:gd name="connsiteX7" fmla="*/ 323088 w 1169669"/>
              <a:gd name="connsiteY7" fmla="*/ 64008 h 2086356"/>
              <a:gd name="connsiteX8" fmla="*/ 132588 w 1169669"/>
              <a:gd name="connsiteY8" fmla="*/ 60198 h 2086356"/>
              <a:gd name="connsiteX9" fmla="*/ 0 w 1169669"/>
              <a:gd name="connsiteY9" fmla="*/ 96012 h 2086356"/>
              <a:gd name="connsiteX10" fmla="*/ 128015 w 1169669"/>
              <a:gd name="connsiteY10" fmla="*/ 0 h 2086356"/>
              <a:gd name="connsiteX11" fmla="*/ 361950 w 1169669"/>
              <a:gd name="connsiteY11" fmla="*/ 19050 h 2086356"/>
              <a:gd name="connsiteX12" fmla="*/ 1120139 w 1169669"/>
              <a:gd name="connsiteY12" fmla="*/ 1684781 h 2086356"/>
              <a:gd name="connsiteX13" fmla="*/ 1098041 w 1169669"/>
              <a:gd name="connsiteY13" fmla="*/ 1844040 h 2086356"/>
              <a:gd name="connsiteX14" fmla="*/ 1169669 w 1169669"/>
              <a:gd name="connsiteY14" fmla="*/ 2086356 h 2086356"/>
              <a:gd name="connsiteX15" fmla="*/ 1097279 w 1169669"/>
              <a:gd name="connsiteY15" fmla="*/ 2084831 h 2086356"/>
              <a:gd name="connsiteX16" fmla="*/ 1112519 w 1169669"/>
              <a:gd name="connsiteY16" fmla="*/ 2030729 h 2086356"/>
              <a:gd name="connsiteX17" fmla="*/ 1060703 w 1169669"/>
              <a:gd name="connsiteY17" fmla="*/ 1868424 h 2086356"/>
              <a:gd name="connsiteX18" fmla="*/ 959357 w 1169669"/>
              <a:gd name="connsiteY18" fmla="*/ 1897379 h 2086356"/>
              <a:gd name="connsiteX19" fmla="*/ 915162 w 1169669"/>
              <a:gd name="connsiteY19" fmla="*/ 1864613 h 2086356"/>
              <a:gd name="connsiteX20" fmla="*/ 1030223 w 1169669"/>
              <a:gd name="connsiteY20" fmla="*/ 1827275 h 2086356"/>
              <a:gd name="connsiteX21" fmla="*/ 979169 w 1169669"/>
              <a:gd name="connsiteY21" fmla="*/ 1789175 h 2086356"/>
              <a:gd name="connsiteX22" fmla="*/ 1040891 w 1169669"/>
              <a:gd name="connsiteY22" fmla="*/ 1739646 h 2086356"/>
              <a:gd name="connsiteX23" fmla="*/ 934973 w 1169669"/>
              <a:gd name="connsiteY23" fmla="*/ 1747266 h 2086356"/>
              <a:gd name="connsiteX24" fmla="*/ 976121 w 1169669"/>
              <a:gd name="connsiteY24" fmla="*/ 1677162 h 2086356"/>
              <a:gd name="connsiteX25" fmla="*/ 749045 w 1169669"/>
              <a:gd name="connsiteY25" fmla="*/ 1773174 h 2086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</a:cxnLst>
            <a:rect l="l" t="t" r="r" b="b"/>
            <a:pathLst>
              <a:path w="1169669" h="2086356">
                <a:moveTo>
                  <a:pt x="749045" y="1773174"/>
                </a:moveTo>
                <a:lnTo>
                  <a:pt x="816864" y="1674875"/>
                </a:lnTo>
                <a:lnTo>
                  <a:pt x="998219" y="1597914"/>
                </a:lnTo>
                <a:lnTo>
                  <a:pt x="877823" y="1577340"/>
                </a:lnTo>
                <a:lnTo>
                  <a:pt x="750569" y="1638300"/>
                </a:lnTo>
                <a:lnTo>
                  <a:pt x="823721" y="1558290"/>
                </a:lnTo>
                <a:lnTo>
                  <a:pt x="973835" y="1500378"/>
                </a:lnTo>
                <a:lnTo>
                  <a:pt x="323088" y="64008"/>
                </a:lnTo>
                <a:lnTo>
                  <a:pt x="132588" y="60198"/>
                </a:lnTo>
                <a:lnTo>
                  <a:pt x="0" y="96012"/>
                </a:lnTo>
                <a:lnTo>
                  <a:pt x="128015" y="0"/>
                </a:lnTo>
                <a:lnTo>
                  <a:pt x="361950" y="19050"/>
                </a:lnTo>
                <a:lnTo>
                  <a:pt x="1120139" y="1684781"/>
                </a:lnTo>
                <a:lnTo>
                  <a:pt x="1098041" y="1844040"/>
                </a:lnTo>
                <a:lnTo>
                  <a:pt x="1169669" y="2086356"/>
                </a:lnTo>
                <a:lnTo>
                  <a:pt x="1097279" y="2084831"/>
                </a:lnTo>
                <a:lnTo>
                  <a:pt x="1112519" y="2030729"/>
                </a:lnTo>
                <a:lnTo>
                  <a:pt x="1060703" y="1868424"/>
                </a:lnTo>
                <a:lnTo>
                  <a:pt x="959357" y="1897379"/>
                </a:lnTo>
                <a:lnTo>
                  <a:pt x="915162" y="1864613"/>
                </a:lnTo>
                <a:lnTo>
                  <a:pt x="1030223" y="1827275"/>
                </a:lnTo>
                <a:lnTo>
                  <a:pt x="979169" y="1789175"/>
                </a:lnTo>
                <a:lnTo>
                  <a:pt x="1040891" y="1739646"/>
                </a:lnTo>
                <a:lnTo>
                  <a:pt x="934973" y="1747266"/>
                </a:lnTo>
                <a:lnTo>
                  <a:pt x="976121" y="1677162"/>
                </a:lnTo>
                <a:lnTo>
                  <a:pt x="749045" y="177317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8398129" y="1446910"/>
            <a:ext cx="301752" cy="142494"/>
          </a:xfrm>
          <a:custGeom>
            <a:avLst/>
            <a:gdLst>
              <a:gd name="connsiteX0" fmla="*/ 29717 w 301752"/>
              <a:gd name="connsiteY0" fmla="*/ 142494 h 142494"/>
              <a:gd name="connsiteX1" fmla="*/ 102869 w 301752"/>
              <a:gd name="connsiteY1" fmla="*/ 70104 h 142494"/>
              <a:gd name="connsiteX2" fmla="*/ 301752 w 301752"/>
              <a:gd name="connsiteY2" fmla="*/ 28194 h 142494"/>
              <a:gd name="connsiteX3" fmla="*/ 285750 w 301752"/>
              <a:gd name="connsiteY3" fmla="*/ 0 h 142494"/>
              <a:gd name="connsiteX4" fmla="*/ 152400 w 301752"/>
              <a:gd name="connsiteY4" fmla="*/ 11430 h 142494"/>
              <a:gd name="connsiteX5" fmla="*/ 0 w 301752"/>
              <a:gd name="connsiteY5" fmla="*/ 106680 h 142494"/>
              <a:gd name="connsiteX6" fmla="*/ 29717 w 301752"/>
              <a:gd name="connsiteY6" fmla="*/ 142494 h 1424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1752" h="142494">
                <a:moveTo>
                  <a:pt x="29717" y="142494"/>
                </a:moveTo>
                <a:lnTo>
                  <a:pt x="102869" y="70104"/>
                </a:lnTo>
                <a:lnTo>
                  <a:pt x="301752" y="28194"/>
                </a:lnTo>
                <a:lnTo>
                  <a:pt x="285750" y="0"/>
                </a:lnTo>
                <a:lnTo>
                  <a:pt x="152400" y="11430"/>
                </a:lnTo>
                <a:lnTo>
                  <a:pt x="0" y="106680"/>
                </a:lnTo>
                <a:lnTo>
                  <a:pt x="29717" y="1424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8322703" y="1303655"/>
            <a:ext cx="319278" cy="154686"/>
          </a:xfrm>
          <a:custGeom>
            <a:avLst/>
            <a:gdLst>
              <a:gd name="connsiteX0" fmla="*/ 18288 w 319278"/>
              <a:gd name="connsiteY0" fmla="*/ 154686 h 154686"/>
              <a:gd name="connsiteX1" fmla="*/ 131826 w 319278"/>
              <a:gd name="connsiteY1" fmla="*/ 70104 h 154686"/>
              <a:gd name="connsiteX2" fmla="*/ 319278 w 319278"/>
              <a:gd name="connsiteY2" fmla="*/ 61722 h 154686"/>
              <a:gd name="connsiteX3" fmla="*/ 290321 w 319278"/>
              <a:gd name="connsiteY3" fmla="*/ 0 h 154686"/>
              <a:gd name="connsiteX4" fmla="*/ 136397 w 319278"/>
              <a:gd name="connsiteY4" fmla="*/ 32766 h 154686"/>
              <a:gd name="connsiteX5" fmla="*/ 0 w 319278"/>
              <a:gd name="connsiteY5" fmla="*/ 105918 h 154686"/>
              <a:gd name="connsiteX6" fmla="*/ 18288 w 319278"/>
              <a:gd name="connsiteY6" fmla="*/ 154686 h 15468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19278" h="154686">
                <a:moveTo>
                  <a:pt x="18288" y="154686"/>
                </a:moveTo>
                <a:lnTo>
                  <a:pt x="131826" y="70104"/>
                </a:lnTo>
                <a:lnTo>
                  <a:pt x="319278" y="61722"/>
                </a:lnTo>
                <a:lnTo>
                  <a:pt x="290321" y="0"/>
                </a:lnTo>
                <a:lnTo>
                  <a:pt x="136397" y="32766"/>
                </a:lnTo>
                <a:lnTo>
                  <a:pt x="0" y="105918"/>
                </a:lnTo>
                <a:lnTo>
                  <a:pt x="18288" y="154686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7891399" y="371729"/>
            <a:ext cx="329946" cy="147828"/>
          </a:xfrm>
          <a:custGeom>
            <a:avLst/>
            <a:gdLst>
              <a:gd name="connsiteX0" fmla="*/ 22097 w 329946"/>
              <a:gd name="connsiteY0" fmla="*/ 147828 h 147828"/>
              <a:gd name="connsiteX1" fmla="*/ 125730 w 329946"/>
              <a:gd name="connsiteY1" fmla="*/ 67818 h 147828"/>
              <a:gd name="connsiteX2" fmla="*/ 329945 w 329946"/>
              <a:gd name="connsiteY2" fmla="*/ 54863 h 147828"/>
              <a:gd name="connsiteX3" fmla="*/ 302514 w 329946"/>
              <a:gd name="connsiteY3" fmla="*/ 0 h 147828"/>
              <a:gd name="connsiteX4" fmla="*/ 121157 w 329946"/>
              <a:gd name="connsiteY4" fmla="*/ 25145 h 147828"/>
              <a:gd name="connsiteX5" fmla="*/ 0 w 329946"/>
              <a:gd name="connsiteY5" fmla="*/ 103632 h 147828"/>
              <a:gd name="connsiteX6" fmla="*/ 22097 w 329946"/>
              <a:gd name="connsiteY6" fmla="*/ 147828 h 1478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9946" h="147828">
                <a:moveTo>
                  <a:pt x="22097" y="147828"/>
                </a:moveTo>
                <a:lnTo>
                  <a:pt x="125730" y="67818"/>
                </a:lnTo>
                <a:lnTo>
                  <a:pt x="329945" y="54863"/>
                </a:lnTo>
                <a:lnTo>
                  <a:pt x="302514" y="0"/>
                </a:lnTo>
                <a:lnTo>
                  <a:pt x="121157" y="25145"/>
                </a:lnTo>
                <a:lnTo>
                  <a:pt x="0" y="103632"/>
                </a:lnTo>
                <a:lnTo>
                  <a:pt x="22097" y="14782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7839582" y="253619"/>
            <a:ext cx="325373" cy="150875"/>
          </a:xfrm>
          <a:custGeom>
            <a:avLst/>
            <a:gdLst>
              <a:gd name="connsiteX0" fmla="*/ 29718 w 325373"/>
              <a:gd name="connsiteY0" fmla="*/ 150875 h 150875"/>
              <a:gd name="connsiteX1" fmla="*/ 114300 w 325373"/>
              <a:gd name="connsiteY1" fmla="*/ 78486 h 150875"/>
              <a:gd name="connsiteX2" fmla="*/ 325374 w 325373"/>
              <a:gd name="connsiteY2" fmla="*/ 40386 h 150875"/>
              <a:gd name="connsiteX3" fmla="*/ 300228 w 325373"/>
              <a:gd name="connsiteY3" fmla="*/ 0 h 150875"/>
              <a:gd name="connsiteX4" fmla="*/ 87630 w 325373"/>
              <a:gd name="connsiteY4" fmla="*/ 41147 h 150875"/>
              <a:gd name="connsiteX5" fmla="*/ 0 w 325373"/>
              <a:gd name="connsiteY5" fmla="*/ 107441 h 150875"/>
              <a:gd name="connsiteX6" fmla="*/ 29718 w 325373"/>
              <a:gd name="connsiteY6" fmla="*/ 150875 h 1508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5373" h="150875">
                <a:moveTo>
                  <a:pt x="29718" y="150875"/>
                </a:moveTo>
                <a:lnTo>
                  <a:pt x="114300" y="78486"/>
                </a:lnTo>
                <a:lnTo>
                  <a:pt x="325374" y="40386"/>
                </a:lnTo>
                <a:lnTo>
                  <a:pt x="300228" y="0"/>
                </a:lnTo>
                <a:lnTo>
                  <a:pt x="87630" y="41147"/>
                </a:lnTo>
                <a:lnTo>
                  <a:pt x="0" y="107441"/>
                </a:lnTo>
                <a:lnTo>
                  <a:pt x="29718" y="15087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7713865" y="124079"/>
            <a:ext cx="102108" cy="167640"/>
          </a:xfrm>
          <a:custGeom>
            <a:avLst/>
            <a:gdLst>
              <a:gd name="connsiteX0" fmla="*/ 35052 w 102108"/>
              <a:gd name="connsiteY0" fmla="*/ 0 h 167640"/>
              <a:gd name="connsiteX1" fmla="*/ 102108 w 102108"/>
              <a:gd name="connsiteY1" fmla="*/ 152399 h 167640"/>
              <a:gd name="connsiteX2" fmla="*/ 67056 w 102108"/>
              <a:gd name="connsiteY2" fmla="*/ 167640 h 167640"/>
              <a:gd name="connsiteX3" fmla="*/ 0 w 102108"/>
              <a:gd name="connsiteY3" fmla="*/ 15239 h 167640"/>
              <a:gd name="connsiteX4" fmla="*/ 35052 w 102108"/>
              <a:gd name="connsiteY4" fmla="*/ 0 h 1676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2108" h="167640">
                <a:moveTo>
                  <a:pt x="35052" y="0"/>
                </a:moveTo>
                <a:lnTo>
                  <a:pt x="102108" y="152399"/>
                </a:lnTo>
                <a:lnTo>
                  <a:pt x="67056" y="167640"/>
                </a:lnTo>
                <a:lnTo>
                  <a:pt x="0" y="15239"/>
                </a:lnTo>
                <a:lnTo>
                  <a:pt x="3505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41500" y="292100"/>
            <a:ext cx="5511800" cy="5842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8001000" y="6273800"/>
            <a:ext cx="520700" cy="24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/>
            </a:pPr>
            <a:r>
              <a:rPr lang="en-US" altLang="zh-CN" sz="13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20/58</a:t>
            </a:r>
          </a:p>
        </p:txBody>
      </p:sp>
      <p:sp>
        <p:nvSpPr>
          <p:cNvPr id="41" name="TextBox 1"/>
          <p:cNvSpPr txBox="1"/>
          <p:nvPr/>
        </p:nvSpPr>
        <p:spPr>
          <a:xfrm>
            <a:off x="469900" y="393700"/>
            <a:ext cx="6907340" cy="637161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500"/>
              </a:lnSpc>
              <a:tabLst>
                <a:tab pos="457200" algn="l"/>
                <a:tab pos="1384300" algn="l"/>
                <a:tab pos="1841500" algn="l"/>
              </a:tabLst>
            </a:pPr>
            <a:r>
              <a:rPr lang="en-US" altLang="zh-CN" dirty="0"/>
              <a:t>		</a:t>
            </a:r>
            <a:r>
              <a:rPr lang="en-US" altLang="zh-CN" sz="4002" b="1" dirty="0">
                <a:solidFill>
                  <a:srgbClr val="3D00EA"/>
                </a:solidFill>
                <a:latin typeface="Comic Sans MS" pitchFamily="18" charset="0"/>
                <a:cs typeface="Comic Sans MS" pitchFamily="18" charset="0"/>
              </a:rPr>
              <a:t>CBSD</a:t>
            </a:r>
            <a:r>
              <a:rPr lang="en-US" altLang="zh-CN" sz="4002" b="1" dirty="0">
                <a:solidFill>
                  <a:srgbClr val="3D00EA"/>
                </a:solidFill>
                <a:latin typeface="å¾®è½¯éé»" pitchFamily="18" charset="0"/>
                <a:cs typeface="å¾®è½¯éé»" pitchFamily="18" charset="0"/>
              </a:rPr>
              <a:t>的三个主要子过程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5600"/>
              </a:lnSpc>
              <a:tabLst>
                <a:tab pos="457200" algn="l"/>
                <a:tab pos="1384300" algn="l"/>
                <a:tab pos="1841500" algn="l"/>
              </a:tabLst>
            </a:pPr>
            <a:r>
              <a:rPr lang="en-US" altLang="zh-CN" sz="36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600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构件开发</a:t>
            </a:r>
          </a:p>
          <a:p>
            <a:pPr>
              <a:lnSpc>
                <a:spcPts val="3400"/>
              </a:lnSpc>
              <a:tabLst>
                <a:tab pos="457200" algn="l"/>
                <a:tab pos="1384300" algn="l"/>
                <a:tab pos="1841500" algn="l"/>
              </a:tabLst>
            </a:pPr>
            <a:r>
              <a:rPr lang="en-US" altLang="zh-CN" dirty="0"/>
              <a:t>	</a:t>
            </a:r>
            <a:r>
              <a:rPr lang="en-US" altLang="zh-CN" sz="24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共性和可变性分析</a:t>
            </a:r>
          </a:p>
          <a:p>
            <a:pPr>
              <a:lnSpc>
                <a:spcPts val="3400"/>
              </a:lnSpc>
              <a:tabLst>
                <a:tab pos="457200" algn="l"/>
                <a:tab pos="1384300" algn="l"/>
                <a:tab pos="1841500" algn="l"/>
              </a:tabLst>
            </a:pPr>
            <a:r>
              <a:rPr lang="en-US" altLang="zh-CN" dirty="0"/>
              <a:t>	</a:t>
            </a:r>
            <a:r>
              <a:rPr lang="en-US" altLang="zh-CN" sz="24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构件实现：面向对象语言为主</a:t>
            </a:r>
          </a:p>
          <a:p>
            <a:pPr>
              <a:lnSpc>
                <a:spcPts val="3400"/>
              </a:lnSpc>
              <a:tabLst>
                <a:tab pos="457200" algn="l"/>
                <a:tab pos="1384300" algn="l"/>
                <a:tab pos="1841500" algn="l"/>
              </a:tabLst>
            </a:pPr>
            <a:r>
              <a:rPr lang="en-US" altLang="zh-CN" dirty="0"/>
              <a:t>	</a:t>
            </a:r>
            <a:r>
              <a:rPr lang="en-US" altLang="zh-CN" sz="24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构件包装、测试及发布</a:t>
            </a:r>
          </a:p>
          <a:p>
            <a:pPr>
              <a:lnSpc>
                <a:spcPts val="5200"/>
              </a:lnSpc>
              <a:tabLst>
                <a:tab pos="457200" algn="l"/>
                <a:tab pos="1384300" algn="l"/>
                <a:tab pos="1841500" algn="l"/>
              </a:tabLst>
            </a:pPr>
            <a:r>
              <a:rPr lang="en-US" altLang="zh-CN" sz="36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600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构件管理</a:t>
            </a:r>
          </a:p>
          <a:p>
            <a:pPr>
              <a:lnSpc>
                <a:spcPts val="3400"/>
              </a:lnSpc>
              <a:tabLst>
                <a:tab pos="457200" algn="l"/>
                <a:tab pos="1384300" algn="l"/>
                <a:tab pos="1841500" algn="l"/>
              </a:tabLst>
            </a:pPr>
            <a:r>
              <a:rPr lang="en-US" altLang="zh-CN" dirty="0"/>
              <a:t>	</a:t>
            </a:r>
            <a:r>
              <a:rPr lang="en-US" altLang="zh-CN" sz="24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构件库管理系统及其管理、构件的描述与检索</a:t>
            </a:r>
          </a:p>
          <a:p>
            <a:pPr>
              <a:lnSpc>
                <a:spcPts val="3400"/>
              </a:lnSpc>
              <a:tabLst>
                <a:tab pos="457200" algn="l"/>
                <a:tab pos="1384300" algn="l"/>
                <a:tab pos="1841500" algn="l"/>
              </a:tabLst>
            </a:pPr>
            <a:r>
              <a:rPr lang="en-US" altLang="zh-CN" dirty="0"/>
              <a:t>	</a:t>
            </a:r>
            <a:r>
              <a:rPr lang="en-US" altLang="zh-CN" sz="24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构件的版本及演化管理</a:t>
            </a:r>
          </a:p>
          <a:p>
            <a:pPr>
              <a:lnSpc>
                <a:spcPts val="5200"/>
              </a:lnSpc>
              <a:tabLst>
                <a:tab pos="457200" algn="l"/>
                <a:tab pos="1384300" algn="l"/>
                <a:tab pos="1841500" algn="l"/>
              </a:tabLst>
            </a:pPr>
            <a:r>
              <a:rPr lang="en-US" altLang="zh-CN" sz="36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600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基于构件的应用开发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800"/>
              </a:lnSpc>
              <a:tabLst>
                <a:tab pos="457200" algn="l"/>
                <a:tab pos="1384300" algn="l"/>
                <a:tab pos="1841500" algn="l"/>
              </a:tabLst>
            </a:pPr>
            <a:r>
              <a:rPr lang="en-US" altLang="zh-CN" dirty="0"/>
              <a:t>			</a:t>
            </a:r>
            <a:r>
              <a:rPr lang="zh-CN" altLang="en-US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计算机学院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研究生课程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高级软件工程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19199" y="68453"/>
            <a:ext cx="1137666" cy="2030730"/>
          </a:xfrm>
          <a:custGeom>
            <a:avLst/>
            <a:gdLst>
              <a:gd name="connsiteX0" fmla="*/ 355092 w 1137666"/>
              <a:gd name="connsiteY0" fmla="*/ 12954 h 2030730"/>
              <a:gd name="connsiteX1" fmla="*/ 114300 w 1137666"/>
              <a:gd name="connsiteY1" fmla="*/ 0 h 2030730"/>
              <a:gd name="connsiteX2" fmla="*/ 0 w 1137666"/>
              <a:gd name="connsiteY2" fmla="*/ 76200 h 2030730"/>
              <a:gd name="connsiteX3" fmla="*/ 752856 w 1137666"/>
              <a:gd name="connsiteY3" fmla="*/ 1716024 h 2030730"/>
              <a:gd name="connsiteX4" fmla="*/ 940308 w 1137666"/>
              <a:gd name="connsiteY4" fmla="*/ 1858518 h 2030730"/>
              <a:gd name="connsiteX5" fmla="*/ 1095756 w 1137666"/>
              <a:gd name="connsiteY5" fmla="*/ 2030730 h 2030730"/>
              <a:gd name="connsiteX6" fmla="*/ 1137666 w 1137666"/>
              <a:gd name="connsiteY6" fmla="*/ 2026920 h 2030730"/>
              <a:gd name="connsiteX7" fmla="*/ 1078230 w 1137666"/>
              <a:gd name="connsiteY7" fmla="*/ 1796034 h 2030730"/>
              <a:gd name="connsiteX8" fmla="*/ 1092708 w 1137666"/>
              <a:gd name="connsiteY8" fmla="*/ 1657350 h 2030730"/>
              <a:gd name="connsiteX9" fmla="*/ 355092 w 1137666"/>
              <a:gd name="connsiteY9" fmla="*/ 12954 h 20307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7666" h="2030730">
                <a:moveTo>
                  <a:pt x="355092" y="12954"/>
                </a:moveTo>
                <a:lnTo>
                  <a:pt x="114300" y="0"/>
                </a:lnTo>
                <a:lnTo>
                  <a:pt x="0" y="76200"/>
                </a:lnTo>
                <a:lnTo>
                  <a:pt x="752856" y="1716024"/>
                </a:lnTo>
                <a:lnTo>
                  <a:pt x="940308" y="1858518"/>
                </a:lnTo>
                <a:lnTo>
                  <a:pt x="1095756" y="2030730"/>
                </a:lnTo>
                <a:lnTo>
                  <a:pt x="1137666" y="2026920"/>
                </a:lnTo>
                <a:lnTo>
                  <a:pt x="1078230" y="1796034"/>
                </a:lnTo>
                <a:lnTo>
                  <a:pt x="1092708" y="1657350"/>
                </a:lnTo>
                <a:lnTo>
                  <a:pt x="355092" y="12954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814437" y="110363"/>
            <a:ext cx="1130046" cy="2042922"/>
          </a:xfrm>
          <a:custGeom>
            <a:avLst/>
            <a:gdLst>
              <a:gd name="connsiteX0" fmla="*/ 0 w 1130046"/>
              <a:gd name="connsiteY0" fmla="*/ 61722 h 2042922"/>
              <a:gd name="connsiteX1" fmla="*/ 757428 w 1130046"/>
              <a:gd name="connsiteY1" fmla="*/ 1720596 h 2042922"/>
              <a:gd name="connsiteX2" fmla="*/ 923543 w 1130046"/>
              <a:gd name="connsiteY2" fmla="*/ 1845564 h 2042922"/>
              <a:gd name="connsiteX3" fmla="*/ 1086612 w 1130046"/>
              <a:gd name="connsiteY3" fmla="*/ 2035301 h 2042922"/>
              <a:gd name="connsiteX4" fmla="*/ 1130045 w 1130046"/>
              <a:gd name="connsiteY4" fmla="*/ 2042922 h 2042922"/>
              <a:gd name="connsiteX5" fmla="*/ 1061466 w 1130046"/>
              <a:gd name="connsiteY5" fmla="*/ 1804416 h 2042922"/>
              <a:gd name="connsiteX6" fmla="*/ 1084326 w 1130046"/>
              <a:gd name="connsiteY6" fmla="*/ 1650492 h 2042922"/>
              <a:gd name="connsiteX7" fmla="*/ 342900 w 1130046"/>
              <a:gd name="connsiteY7" fmla="*/ 10668 h 2042922"/>
              <a:gd name="connsiteX8" fmla="*/ 115061 w 1130046"/>
              <a:gd name="connsiteY8" fmla="*/ 0 h 2042922"/>
              <a:gd name="connsiteX9" fmla="*/ 0 w 1130046"/>
              <a:gd name="connsiteY9" fmla="*/ 61722 h 2042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0046" h="2042922">
                <a:moveTo>
                  <a:pt x="0" y="61722"/>
                </a:moveTo>
                <a:lnTo>
                  <a:pt x="757428" y="1720596"/>
                </a:lnTo>
                <a:lnTo>
                  <a:pt x="923543" y="1845564"/>
                </a:lnTo>
                <a:lnTo>
                  <a:pt x="1086612" y="2035301"/>
                </a:lnTo>
                <a:lnTo>
                  <a:pt x="1130045" y="2042922"/>
                </a:lnTo>
                <a:lnTo>
                  <a:pt x="1061466" y="1804416"/>
                </a:lnTo>
                <a:lnTo>
                  <a:pt x="1084326" y="1650492"/>
                </a:lnTo>
                <a:lnTo>
                  <a:pt x="342900" y="10668"/>
                </a:lnTo>
                <a:lnTo>
                  <a:pt x="115061" y="0"/>
                </a:lnTo>
                <a:lnTo>
                  <a:pt x="0" y="61722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7867027" y="229996"/>
            <a:ext cx="972312" cy="1530096"/>
          </a:xfrm>
          <a:custGeom>
            <a:avLst/>
            <a:gdLst>
              <a:gd name="connsiteX0" fmla="*/ 662940 w 972312"/>
              <a:gd name="connsiteY0" fmla="*/ 1530096 h 1530096"/>
              <a:gd name="connsiteX1" fmla="*/ 797814 w 972312"/>
              <a:gd name="connsiteY1" fmla="*/ 1415034 h 1530096"/>
              <a:gd name="connsiteX2" fmla="*/ 972312 w 972312"/>
              <a:gd name="connsiteY2" fmla="*/ 1394460 h 1530096"/>
              <a:gd name="connsiteX3" fmla="*/ 340614 w 972312"/>
              <a:gd name="connsiteY3" fmla="*/ 0 h 1530096"/>
              <a:gd name="connsiteX4" fmla="*/ 89916 w 972312"/>
              <a:gd name="connsiteY4" fmla="*/ 32766 h 1530096"/>
              <a:gd name="connsiteX5" fmla="*/ 0 w 972312"/>
              <a:gd name="connsiteY5" fmla="*/ 75438 h 1530096"/>
              <a:gd name="connsiteX6" fmla="*/ 662940 w 972312"/>
              <a:gd name="connsiteY6" fmla="*/ 1530096 h 15300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972312" h="1530096">
                <a:moveTo>
                  <a:pt x="662940" y="1530096"/>
                </a:moveTo>
                <a:lnTo>
                  <a:pt x="797814" y="1415034"/>
                </a:lnTo>
                <a:lnTo>
                  <a:pt x="972312" y="1394460"/>
                </a:lnTo>
                <a:lnTo>
                  <a:pt x="340614" y="0"/>
                </a:lnTo>
                <a:lnTo>
                  <a:pt x="89916" y="32766"/>
                </a:lnTo>
                <a:lnTo>
                  <a:pt x="0" y="75438"/>
                </a:lnTo>
                <a:lnTo>
                  <a:pt x="662940" y="1530096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38239" y="5563235"/>
            <a:ext cx="1728978" cy="1030224"/>
          </a:xfrm>
          <a:custGeom>
            <a:avLst/>
            <a:gdLst>
              <a:gd name="connsiteX0" fmla="*/ 1260348 w 1728978"/>
              <a:gd name="connsiteY0" fmla="*/ 999744 h 1030224"/>
              <a:gd name="connsiteX1" fmla="*/ 1127760 w 1728978"/>
              <a:gd name="connsiteY1" fmla="*/ 877823 h 1030224"/>
              <a:gd name="connsiteX2" fmla="*/ 1057656 w 1728978"/>
              <a:gd name="connsiteY2" fmla="*/ 377951 h 1030224"/>
              <a:gd name="connsiteX3" fmla="*/ 1699260 w 1728978"/>
              <a:gd name="connsiteY3" fmla="*/ 261365 h 1030224"/>
              <a:gd name="connsiteX4" fmla="*/ 1728978 w 1728978"/>
              <a:gd name="connsiteY4" fmla="*/ 160781 h 1030224"/>
              <a:gd name="connsiteX5" fmla="*/ 1667256 w 1728978"/>
              <a:gd name="connsiteY5" fmla="*/ 79247 h 1030224"/>
              <a:gd name="connsiteX6" fmla="*/ 1013459 w 1728978"/>
              <a:gd name="connsiteY6" fmla="*/ 166877 h 1030224"/>
              <a:gd name="connsiteX7" fmla="*/ 968501 w 1728978"/>
              <a:gd name="connsiteY7" fmla="*/ 25145 h 1030224"/>
              <a:gd name="connsiteX8" fmla="*/ 861822 w 1728978"/>
              <a:gd name="connsiteY8" fmla="*/ 0 h 1030224"/>
              <a:gd name="connsiteX9" fmla="*/ 761238 w 1728978"/>
              <a:gd name="connsiteY9" fmla="*/ 22097 h 1030224"/>
              <a:gd name="connsiteX10" fmla="*/ 705612 w 1728978"/>
              <a:gd name="connsiteY10" fmla="*/ 83819 h 1030224"/>
              <a:gd name="connsiteX11" fmla="*/ 744474 w 1728978"/>
              <a:gd name="connsiteY11" fmla="*/ 225551 h 1030224"/>
              <a:gd name="connsiteX12" fmla="*/ 524256 w 1728978"/>
              <a:gd name="connsiteY12" fmla="*/ 349757 h 1030224"/>
              <a:gd name="connsiteX13" fmla="*/ 781050 w 1728978"/>
              <a:gd name="connsiteY13" fmla="*/ 374903 h 1030224"/>
              <a:gd name="connsiteX14" fmla="*/ 883158 w 1728978"/>
              <a:gd name="connsiteY14" fmla="*/ 705612 h 1030224"/>
              <a:gd name="connsiteX15" fmla="*/ 112014 w 1728978"/>
              <a:gd name="connsiteY15" fmla="*/ 371856 h 1030224"/>
              <a:gd name="connsiteX16" fmla="*/ 36576 w 1728978"/>
              <a:gd name="connsiteY16" fmla="*/ 403859 h 1030224"/>
              <a:gd name="connsiteX17" fmla="*/ 0 w 1728978"/>
              <a:gd name="connsiteY17" fmla="*/ 504444 h 1030224"/>
              <a:gd name="connsiteX18" fmla="*/ 44196 w 1728978"/>
              <a:gd name="connsiteY18" fmla="*/ 617981 h 1030224"/>
              <a:gd name="connsiteX19" fmla="*/ 904494 w 1728978"/>
              <a:gd name="connsiteY19" fmla="*/ 1021841 h 1030224"/>
              <a:gd name="connsiteX20" fmla="*/ 1094994 w 1728978"/>
              <a:gd name="connsiteY20" fmla="*/ 996696 h 1030224"/>
              <a:gd name="connsiteX21" fmla="*/ 1247394 w 1728978"/>
              <a:gd name="connsiteY21" fmla="*/ 1030223 h 1030224"/>
              <a:gd name="connsiteX22" fmla="*/ 1260348 w 1728978"/>
              <a:gd name="connsiteY22" fmla="*/ 999744 h 10302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</a:cxnLst>
            <a:rect l="l" t="t" r="r" b="b"/>
            <a:pathLst>
              <a:path w="1728978" h="1030224">
                <a:moveTo>
                  <a:pt x="1260348" y="999744"/>
                </a:moveTo>
                <a:lnTo>
                  <a:pt x="1127760" y="877823"/>
                </a:lnTo>
                <a:lnTo>
                  <a:pt x="1057656" y="377951"/>
                </a:lnTo>
                <a:lnTo>
                  <a:pt x="1699260" y="261365"/>
                </a:lnTo>
                <a:lnTo>
                  <a:pt x="1728978" y="160781"/>
                </a:lnTo>
                <a:lnTo>
                  <a:pt x="1667256" y="79247"/>
                </a:lnTo>
                <a:lnTo>
                  <a:pt x="1013459" y="166877"/>
                </a:lnTo>
                <a:lnTo>
                  <a:pt x="968501" y="25145"/>
                </a:lnTo>
                <a:lnTo>
                  <a:pt x="861822" y="0"/>
                </a:lnTo>
                <a:lnTo>
                  <a:pt x="761238" y="22097"/>
                </a:lnTo>
                <a:lnTo>
                  <a:pt x="705612" y="83819"/>
                </a:lnTo>
                <a:lnTo>
                  <a:pt x="744474" y="225551"/>
                </a:lnTo>
                <a:lnTo>
                  <a:pt x="524256" y="349757"/>
                </a:lnTo>
                <a:lnTo>
                  <a:pt x="781050" y="374903"/>
                </a:lnTo>
                <a:lnTo>
                  <a:pt x="883158" y="705612"/>
                </a:lnTo>
                <a:lnTo>
                  <a:pt x="112014" y="371856"/>
                </a:lnTo>
                <a:lnTo>
                  <a:pt x="36576" y="403859"/>
                </a:lnTo>
                <a:lnTo>
                  <a:pt x="0" y="504444"/>
                </a:lnTo>
                <a:lnTo>
                  <a:pt x="44196" y="617981"/>
                </a:lnTo>
                <a:lnTo>
                  <a:pt x="904494" y="1021841"/>
                </a:lnTo>
                <a:lnTo>
                  <a:pt x="1094994" y="996696"/>
                </a:lnTo>
                <a:lnTo>
                  <a:pt x="1247394" y="1030223"/>
                </a:lnTo>
                <a:lnTo>
                  <a:pt x="1260348" y="999744"/>
                </a:lnTo>
              </a:path>
            </a:pathLst>
          </a:custGeom>
          <a:solidFill>
            <a:srgbClr val="F9F9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1623199" y="5685155"/>
            <a:ext cx="112776" cy="204978"/>
          </a:xfrm>
          <a:custGeom>
            <a:avLst/>
            <a:gdLst>
              <a:gd name="connsiteX0" fmla="*/ 0 w 112776"/>
              <a:gd name="connsiteY0" fmla="*/ 5334 h 204978"/>
              <a:gd name="connsiteX1" fmla="*/ 94488 w 112776"/>
              <a:gd name="connsiteY1" fmla="*/ 0 h 204978"/>
              <a:gd name="connsiteX2" fmla="*/ 112776 w 112776"/>
              <a:gd name="connsiteY2" fmla="*/ 185165 h 204978"/>
              <a:gd name="connsiteX3" fmla="*/ 6095 w 112776"/>
              <a:gd name="connsiteY3" fmla="*/ 204977 h 204978"/>
              <a:gd name="connsiteX4" fmla="*/ 0 w 112776"/>
              <a:gd name="connsiteY4" fmla="*/ 5334 h 20497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2776" h="204978">
                <a:moveTo>
                  <a:pt x="0" y="5334"/>
                </a:moveTo>
                <a:lnTo>
                  <a:pt x="94488" y="0"/>
                </a:lnTo>
                <a:lnTo>
                  <a:pt x="112776" y="185165"/>
                </a:lnTo>
                <a:lnTo>
                  <a:pt x="6095" y="204977"/>
                </a:lnTo>
                <a:lnTo>
                  <a:pt x="0" y="5334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32143" y="5989955"/>
            <a:ext cx="1257300" cy="650747"/>
          </a:xfrm>
          <a:custGeom>
            <a:avLst/>
            <a:gdLst>
              <a:gd name="connsiteX0" fmla="*/ 108966 w 1257300"/>
              <a:gd name="connsiteY0" fmla="*/ 0 h 650747"/>
              <a:gd name="connsiteX1" fmla="*/ 1055370 w 1257300"/>
              <a:gd name="connsiteY1" fmla="*/ 411479 h 650747"/>
              <a:gd name="connsiteX2" fmla="*/ 1132332 w 1257300"/>
              <a:gd name="connsiteY2" fmla="*/ 505967 h 650747"/>
              <a:gd name="connsiteX3" fmla="*/ 1257300 w 1257300"/>
              <a:gd name="connsiteY3" fmla="*/ 627887 h 650747"/>
              <a:gd name="connsiteX4" fmla="*/ 1240536 w 1257300"/>
              <a:gd name="connsiteY4" fmla="*/ 650748 h 650747"/>
              <a:gd name="connsiteX5" fmla="*/ 1070610 w 1257300"/>
              <a:gd name="connsiteY5" fmla="*/ 624077 h 650747"/>
              <a:gd name="connsiteX6" fmla="*/ 907542 w 1257300"/>
              <a:gd name="connsiteY6" fmla="*/ 643127 h 650747"/>
              <a:gd name="connsiteX7" fmla="*/ 33528 w 1257300"/>
              <a:gd name="connsiteY7" fmla="*/ 236220 h 650747"/>
              <a:gd name="connsiteX8" fmla="*/ 0 w 1257300"/>
              <a:gd name="connsiteY8" fmla="*/ 118871 h 650747"/>
              <a:gd name="connsiteX9" fmla="*/ 36576 w 1257300"/>
              <a:gd name="connsiteY9" fmla="*/ 25146 h 650747"/>
              <a:gd name="connsiteX10" fmla="*/ 108966 w 1257300"/>
              <a:gd name="connsiteY10" fmla="*/ 0 h 6507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1257300" h="650747">
                <a:moveTo>
                  <a:pt x="108966" y="0"/>
                </a:moveTo>
                <a:lnTo>
                  <a:pt x="1055370" y="411479"/>
                </a:lnTo>
                <a:lnTo>
                  <a:pt x="1132332" y="505967"/>
                </a:lnTo>
                <a:lnTo>
                  <a:pt x="1257300" y="627887"/>
                </a:lnTo>
                <a:lnTo>
                  <a:pt x="1240536" y="650748"/>
                </a:lnTo>
                <a:lnTo>
                  <a:pt x="1070610" y="624077"/>
                </a:lnTo>
                <a:lnTo>
                  <a:pt x="907542" y="643127"/>
                </a:lnTo>
                <a:lnTo>
                  <a:pt x="33528" y="236220"/>
                </a:lnTo>
                <a:lnTo>
                  <a:pt x="0" y="118871"/>
                </a:lnTo>
                <a:lnTo>
                  <a:pt x="36576" y="25146"/>
                </a:lnTo>
                <a:lnTo>
                  <a:pt x="108966" y="0"/>
                </a:ln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05117" y="6044057"/>
            <a:ext cx="833628" cy="593598"/>
          </a:xfrm>
          <a:custGeom>
            <a:avLst/>
            <a:gdLst>
              <a:gd name="connsiteX0" fmla="*/ 0 w 833628"/>
              <a:gd name="connsiteY0" fmla="*/ 258317 h 593598"/>
              <a:gd name="connsiteX1" fmla="*/ 733044 w 833628"/>
              <a:gd name="connsiteY1" fmla="*/ 593598 h 593598"/>
              <a:gd name="connsiteX2" fmla="*/ 745998 w 833628"/>
              <a:gd name="connsiteY2" fmla="*/ 424433 h 593598"/>
              <a:gd name="connsiteX3" fmla="*/ 833628 w 833628"/>
              <a:gd name="connsiteY3" fmla="*/ 335279 h 593598"/>
              <a:gd name="connsiteX4" fmla="*/ 62484 w 833628"/>
              <a:gd name="connsiteY4" fmla="*/ 0 h 593598"/>
              <a:gd name="connsiteX5" fmla="*/ 0 w 833628"/>
              <a:gd name="connsiteY5" fmla="*/ 100583 h 593598"/>
              <a:gd name="connsiteX6" fmla="*/ 0 w 833628"/>
              <a:gd name="connsiteY6" fmla="*/ 258317 h 5935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833628" h="593598">
                <a:moveTo>
                  <a:pt x="0" y="258317"/>
                </a:moveTo>
                <a:lnTo>
                  <a:pt x="733044" y="593598"/>
                </a:lnTo>
                <a:lnTo>
                  <a:pt x="745998" y="424433"/>
                </a:lnTo>
                <a:lnTo>
                  <a:pt x="833628" y="335279"/>
                </a:lnTo>
                <a:lnTo>
                  <a:pt x="62484" y="0"/>
                </a:lnTo>
                <a:lnTo>
                  <a:pt x="0" y="100583"/>
                </a:lnTo>
                <a:lnTo>
                  <a:pt x="0" y="258317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770521" y="5605907"/>
            <a:ext cx="214122" cy="192023"/>
          </a:xfrm>
          <a:custGeom>
            <a:avLst/>
            <a:gdLst>
              <a:gd name="connsiteX0" fmla="*/ 0 w 214122"/>
              <a:gd name="connsiteY0" fmla="*/ 22097 h 192023"/>
              <a:gd name="connsiteX1" fmla="*/ 125730 w 214122"/>
              <a:gd name="connsiteY1" fmla="*/ 0 h 192023"/>
              <a:gd name="connsiteX2" fmla="*/ 197358 w 214122"/>
              <a:gd name="connsiteY2" fmla="*/ 28194 h 192023"/>
              <a:gd name="connsiteX3" fmla="*/ 214122 w 214122"/>
              <a:gd name="connsiteY3" fmla="*/ 110489 h 192023"/>
              <a:gd name="connsiteX4" fmla="*/ 128777 w 214122"/>
              <a:gd name="connsiteY4" fmla="*/ 116585 h 192023"/>
              <a:gd name="connsiteX5" fmla="*/ 25145 w 214122"/>
              <a:gd name="connsiteY5" fmla="*/ 192023 h 192023"/>
              <a:gd name="connsiteX6" fmla="*/ 0 w 214122"/>
              <a:gd name="connsiteY6" fmla="*/ 22097 h 1920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214122" h="192023">
                <a:moveTo>
                  <a:pt x="0" y="22097"/>
                </a:moveTo>
                <a:lnTo>
                  <a:pt x="125730" y="0"/>
                </a:lnTo>
                <a:lnTo>
                  <a:pt x="197358" y="28194"/>
                </a:lnTo>
                <a:lnTo>
                  <a:pt x="214122" y="110489"/>
                </a:lnTo>
                <a:lnTo>
                  <a:pt x="128777" y="116585"/>
                </a:lnTo>
                <a:lnTo>
                  <a:pt x="25145" y="192023"/>
                </a:lnTo>
                <a:lnTo>
                  <a:pt x="0" y="22097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1018171" y="6607175"/>
            <a:ext cx="120396" cy="178307"/>
          </a:xfrm>
          <a:custGeom>
            <a:avLst/>
            <a:gdLst>
              <a:gd name="connsiteX0" fmla="*/ 120396 w 120396"/>
              <a:gd name="connsiteY0" fmla="*/ 3809 h 178307"/>
              <a:gd name="connsiteX1" fmla="*/ 120396 w 120396"/>
              <a:gd name="connsiteY1" fmla="*/ 178307 h 178307"/>
              <a:gd name="connsiteX2" fmla="*/ 0 w 120396"/>
              <a:gd name="connsiteY2" fmla="*/ 6857 h 178307"/>
              <a:gd name="connsiteX3" fmla="*/ 57150 w 120396"/>
              <a:gd name="connsiteY3" fmla="*/ 0 h 178307"/>
              <a:gd name="connsiteX4" fmla="*/ 120396 w 120396"/>
              <a:gd name="connsiteY4" fmla="*/ 3809 h 1783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6" h="178307">
                <a:moveTo>
                  <a:pt x="120396" y="3809"/>
                </a:moveTo>
                <a:lnTo>
                  <a:pt x="120396" y="178307"/>
                </a:lnTo>
                <a:lnTo>
                  <a:pt x="0" y="6857"/>
                </a:lnTo>
                <a:lnTo>
                  <a:pt x="57150" y="0"/>
                </a:lnTo>
                <a:lnTo>
                  <a:pt x="120396" y="3809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800239" y="5724779"/>
            <a:ext cx="307086" cy="608076"/>
          </a:xfrm>
          <a:custGeom>
            <a:avLst/>
            <a:gdLst>
              <a:gd name="connsiteX0" fmla="*/ 0 w 307086"/>
              <a:gd name="connsiteY0" fmla="*/ 64008 h 608076"/>
              <a:gd name="connsiteX1" fmla="*/ 69341 w 307086"/>
              <a:gd name="connsiteY1" fmla="*/ 0 h 608076"/>
              <a:gd name="connsiteX2" fmla="*/ 184403 w 307086"/>
              <a:gd name="connsiteY2" fmla="*/ 4572 h 608076"/>
              <a:gd name="connsiteX3" fmla="*/ 307086 w 307086"/>
              <a:gd name="connsiteY3" fmla="*/ 608076 h 608076"/>
              <a:gd name="connsiteX4" fmla="*/ 221741 w 307086"/>
              <a:gd name="connsiteY4" fmla="*/ 573023 h 608076"/>
              <a:gd name="connsiteX5" fmla="*/ 121158 w 307086"/>
              <a:gd name="connsiteY5" fmla="*/ 538734 h 608076"/>
              <a:gd name="connsiteX6" fmla="*/ 0 w 307086"/>
              <a:gd name="connsiteY6" fmla="*/ 64008 h 6080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7086" h="608076">
                <a:moveTo>
                  <a:pt x="0" y="64008"/>
                </a:moveTo>
                <a:lnTo>
                  <a:pt x="69341" y="0"/>
                </a:lnTo>
                <a:lnTo>
                  <a:pt x="184403" y="4572"/>
                </a:lnTo>
                <a:lnTo>
                  <a:pt x="307086" y="608076"/>
                </a:lnTo>
                <a:lnTo>
                  <a:pt x="221741" y="573023"/>
                </a:lnTo>
                <a:lnTo>
                  <a:pt x="121158" y="538734"/>
                </a:lnTo>
                <a:lnTo>
                  <a:pt x="0" y="64008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1060843" y="5698109"/>
            <a:ext cx="577596" cy="275843"/>
          </a:xfrm>
          <a:custGeom>
            <a:avLst/>
            <a:gdLst>
              <a:gd name="connsiteX0" fmla="*/ 549402 w 577596"/>
              <a:gd name="connsiteY0" fmla="*/ 0 h 275843"/>
              <a:gd name="connsiteX1" fmla="*/ 0 w 577596"/>
              <a:gd name="connsiteY1" fmla="*/ 83819 h 275843"/>
              <a:gd name="connsiteX2" fmla="*/ 22098 w 577596"/>
              <a:gd name="connsiteY2" fmla="*/ 275843 h 275843"/>
              <a:gd name="connsiteX3" fmla="*/ 567690 w 577596"/>
              <a:gd name="connsiteY3" fmla="*/ 188213 h 275843"/>
              <a:gd name="connsiteX4" fmla="*/ 577596 w 577596"/>
              <a:gd name="connsiteY4" fmla="*/ 33527 h 275843"/>
              <a:gd name="connsiteX5" fmla="*/ 549402 w 577596"/>
              <a:gd name="connsiteY5" fmla="*/ 0 h 2758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577596" h="275843">
                <a:moveTo>
                  <a:pt x="549402" y="0"/>
                </a:moveTo>
                <a:lnTo>
                  <a:pt x="0" y="83819"/>
                </a:lnTo>
                <a:lnTo>
                  <a:pt x="22098" y="275843"/>
                </a:lnTo>
                <a:lnTo>
                  <a:pt x="567690" y="188213"/>
                </a:lnTo>
                <a:lnTo>
                  <a:pt x="577596" y="33527"/>
                </a:lnTo>
                <a:lnTo>
                  <a:pt x="549402" y="0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551065" y="5861177"/>
            <a:ext cx="247650" cy="106679"/>
          </a:xfrm>
          <a:custGeom>
            <a:avLst/>
            <a:gdLst>
              <a:gd name="connsiteX0" fmla="*/ 216408 w 247650"/>
              <a:gd name="connsiteY0" fmla="*/ 0 h 106679"/>
              <a:gd name="connsiteX1" fmla="*/ 0 w 247650"/>
              <a:gd name="connsiteY1" fmla="*/ 61721 h 106679"/>
              <a:gd name="connsiteX2" fmla="*/ 247650 w 247650"/>
              <a:gd name="connsiteY2" fmla="*/ 106679 h 106679"/>
              <a:gd name="connsiteX3" fmla="*/ 216408 w 247650"/>
              <a:gd name="connsiteY3" fmla="*/ 0 h 106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7650" h="106679">
                <a:moveTo>
                  <a:pt x="216408" y="0"/>
                </a:moveTo>
                <a:lnTo>
                  <a:pt x="0" y="61721"/>
                </a:lnTo>
                <a:lnTo>
                  <a:pt x="247650" y="106679"/>
                </a:lnTo>
                <a:lnTo>
                  <a:pt x="216408" y="0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792619" y="5692775"/>
            <a:ext cx="249174" cy="138684"/>
          </a:xfrm>
          <a:custGeom>
            <a:avLst/>
            <a:gdLst>
              <a:gd name="connsiteX0" fmla="*/ 0 w 249174"/>
              <a:gd name="connsiteY0" fmla="*/ 84582 h 138684"/>
              <a:gd name="connsiteX1" fmla="*/ 90677 w 249174"/>
              <a:gd name="connsiteY1" fmla="*/ 8382 h 138684"/>
              <a:gd name="connsiteX2" fmla="*/ 169925 w 249174"/>
              <a:gd name="connsiteY2" fmla="*/ 0 h 138684"/>
              <a:gd name="connsiteX3" fmla="*/ 232410 w 249174"/>
              <a:gd name="connsiteY3" fmla="*/ 21335 h 138684"/>
              <a:gd name="connsiteX4" fmla="*/ 249174 w 249174"/>
              <a:gd name="connsiteY4" fmla="*/ 72390 h 138684"/>
              <a:gd name="connsiteX5" fmla="*/ 133350 w 249174"/>
              <a:gd name="connsiteY5" fmla="*/ 53340 h 138684"/>
              <a:gd name="connsiteX6" fmla="*/ 58674 w 249174"/>
              <a:gd name="connsiteY6" fmla="*/ 80010 h 138684"/>
              <a:gd name="connsiteX7" fmla="*/ 10668 w 249174"/>
              <a:gd name="connsiteY7" fmla="*/ 138684 h 138684"/>
              <a:gd name="connsiteX8" fmla="*/ 0 w 249174"/>
              <a:gd name="connsiteY8" fmla="*/ 84582 h 1386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49174" h="138684">
                <a:moveTo>
                  <a:pt x="0" y="84582"/>
                </a:moveTo>
                <a:lnTo>
                  <a:pt x="90677" y="8382"/>
                </a:lnTo>
                <a:lnTo>
                  <a:pt x="169925" y="0"/>
                </a:lnTo>
                <a:lnTo>
                  <a:pt x="232410" y="21335"/>
                </a:lnTo>
                <a:lnTo>
                  <a:pt x="249174" y="72390"/>
                </a:lnTo>
                <a:lnTo>
                  <a:pt x="133350" y="53340"/>
                </a:lnTo>
                <a:lnTo>
                  <a:pt x="58674" y="80010"/>
                </a:lnTo>
                <a:lnTo>
                  <a:pt x="10668" y="138684"/>
                </a:lnTo>
                <a:lnTo>
                  <a:pt x="0" y="8458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1009789" y="6566027"/>
            <a:ext cx="182880" cy="211073"/>
          </a:xfrm>
          <a:custGeom>
            <a:avLst/>
            <a:gdLst>
              <a:gd name="connsiteX0" fmla="*/ 0 w 182880"/>
              <a:gd name="connsiteY0" fmla="*/ 32004 h 211073"/>
              <a:gd name="connsiteX1" fmla="*/ 127253 w 182880"/>
              <a:gd name="connsiteY1" fmla="*/ 211073 h 211073"/>
              <a:gd name="connsiteX2" fmla="*/ 182880 w 182880"/>
              <a:gd name="connsiteY2" fmla="*/ 199643 h 211073"/>
              <a:gd name="connsiteX3" fmla="*/ 177546 w 182880"/>
              <a:gd name="connsiteY3" fmla="*/ 13716 h 211073"/>
              <a:gd name="connsiteX4" fmla="*/ 131825 w 182880"/>
              <a:gd name="connsiteY4" fmla="*/ 0 h 211073"/>
              <a:gd name="connsiteX5" fmla="*/ 142494 w 182880"/>
              <a:gd name="connsiteY5" fmla="*/ 156209 h 211073"/>
              <a:gd name="connsiteX6" fmla="*/ 56388 w 182880"/>
              <a:gd name="connsiteY6" fmla="*/ 3047 h 211073"/>
              <a:gd name="connsiteX7" fmla="*/ 0 w 182880"/>
              <a:gd name="connsiteY7" fmla="*/ 32004 h 2110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82880" h="211073">
                <a:moveTo>
                  <a:pt x="0" y="32004"/>
                </a:moveTo>
                <a:lnTo>
                  <a:pt x="127253" y="211073"/>
                </a:lnTo>
                <a:lnTo>
                  <a:pt x="182880" y="199643"/>
                </a:lnTo>
                <a:lnTo>
                  <a:pt x="177546" y="13716"/>
                </a:lnTo>
                <a:lnTo>
                  <a:pt x="131825" y="0"/>
                </a:lnTo>
                <a:lnTo>
                  <a:pt x="142494" y="156209"/>
                </a:lnTo>
                <a:lnTo>
                  <a:pt x="56388" y="3047"/>
                </a:lnTo>
                <a:lnTo>
                  <a:pt x="0" y="3200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1594243" y="5653151"/>
            <a:ext cx="68580" cy="185928"/>
          </a:xfrm>
          <a:custGeom>
            <a:avLst/>
            <a:gdLst>
              <a:gd name="connsiteX0" fmla="*/ 0 w 68580"/>
              <a:gd name="connsiteY0" fmla="*/ 15240 h 185928"/>
              <a:gd name="connsiteX1" fmla="*/ 28194 w 68580"/>
              <a:gd name="connsiteY1" fmla="*/ 73914 h 185928"/>
              <a:gd name="connsiteX2" fmla="*/ 34289 w 68580"/>
              <a:gd name="connsiteY2" fmla="*/ 122682 h 185928"/>
              <a:gd name="connsiteX3" fmla="*/ 21336 w 68580"/>
              <a:gd name="connsiteY3" fmla="*/ 185927 h 185928"/>
              <a:gd name="connsiteX4" fmla="*/ 63245 w 68580"/>
              <a:gd name="connsiteY4" fmla="*/ 174497 h 185928"/>
              <a:gd name="connsiteX5" fmla="*/ 68579 w 68580"/>
              <a:gd name="connsiteY5" fmla="*/ 92202 h 185928"/>
              <a:gd name="connsiteX6" fmla="*/ 36576 w 68580"/>
              <a:gd name="connsiteY6" fmla="*/ 0 h 185928"/>
              <a:gd name="connsiteX7" fmla="*/ 0 w 68580"/>
              <a:gd name="connsiteY7" fmla="*/ 15240 h 1859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8580" h="185928">
                <a:moveTo>
                  <a:pt x="0" y="15240"/>
                </a:moveTo>
                <a:lnTo>
                  <a:pt x="28194" y="73914"/>
                </a:lnTo>
                <a:lnTo>
                  <a:pt x="34289" y="122682"/>
                </a:lnTo>
                <a:lnTo>
                  <a:pt x="21336" y="185927"/>
                </a:lnTo>
                <a:lnTo>
                  <a:pt x="63245" y="174497"/>
                </a:lnTo>
                <a:lnTo>
                  <a:pt x="68579" y="92202"/>
                </a:lnTo>
                <a:lnTo>
                  <a:pt x="36576" y="0"/>
                </a:lnTo>
                <a:lnTo>
                  <a:pt x="0" y="1524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121297" y="5922899"/>
            <a:ext cx="944117" cy="397002"/>
          </a:xfrm>
          <a:custGeom>
            <a:avLst/>
            <a:gdLst>
              <a:gd name="connsiteX0" fmla="*/ 79248 w 944117"/>
              <a:gd name="connsiteY0" fmla="*/ 0 h 397002"/>
              <a:gd name="connsiteX1" fmla="*/ 944117 w 944117"/>
              <a:gd name="connsiteY1" fmla="*/ 389382 h 397002"/>
              <a:gd name="connsiteX2" fmla="*/ 854201 w 944117"/>
              <a:gd name="connsiteY2" fmla="*/ 397002 h 397002"/>
              <a:gd name="connsiteX3" fmla="*/ 0 w 944117"/>
              <a:gd name="connsiteY3" fmla="*/ 22097 h 397002"/>
              <a:gd name="connsiteX4" fmla="*/ 79248 w 944117"/>
              <a:gd name="connsiteY4" fmla="*/ 0 h 39700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44117" h="397002">
                <a:moveTo>
                  <a:pt x="79248" y="0"/>
                </a:moveTo>
                <a:lnTo>
                  <a:pt x="944117" y="389382"/>
                </a:lnTo>
                <a:lnTo>
                  <a:pt x="854201" y="397002"/>
                </a:lnTo>
                <a:lnTo>
                  <a:pt x="0" y="22097"/>
                </a:lnTo>
                <a:lnTo>
                  <a:pt x="7924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413143" y="6167501"/>
            <a:ext cx="387096" cy="235457"/>
          </a:xfrm>
          <a:custGeom>
            <a:avLst/>
            <a:gdLst>
              <a:gd name="connsiteX0" fmla="*/ 11430 w 387096"/>
              <a:gd name="connsiteY0" fmla="*/ 27432 h 235457"/>
              <a:gd name="connsiteX1" fmla="*/ 126492 w 387096"/>
              <a:gd name="connsiteY1" fmla="*/ 52577 h 235457"/>
              <a:gd name="connsiteX2" fmla="*/ 256794 w 387096"/>
              <a:gd name="connsiteY2" fmla="*/ 108965 h 235457"/>
              <a:gd name="connsiteX3" fmla="*/ 348996 w 387096"/>
              <a:gd name="connsiteY3" fmla="*/ 192785 h 235457"/>
              <a:gd name="connsiteX4" fmla="*/ 258318 w 387096"/>
              <a:gd name="connsiteY4" fmla="*/ 182879 h 235457"/>
              <a:gd name="connsiteX5" fmla="*/ 110490 w 387096"/>
              <a:gd name="connsiteY5" fmla="*/ 115823 h 235457"/>
              <a:gd name="connsiteX6" fmla="*/ 39624 w 387096"/>
              <a:gd name="connsiteY6" fmla="*/ 64007 h 235457"/>
              <a:gd name="connsiteX7" fmla="*/ 84582 w 387096"/>
              <a:gd name="connsiteY7" fmla="*/ 129539 h 235457"/>
              <a:gd name="connsiteX8" fmla="*/ 215646 w 387096"/>
              <a:gd name="connsiteY8" fmla="*/ 214883 h 235457"/>
              <a:gd name="connsiteX9" fmla="*/ 369570 w 387096"/>
              <a:gd name="connsiteY9" fmla="*/ 235457 h 235457"/>
              <a:gd name="connsiteX10" fmla="*/ 387096 w 387096"/>
              <a:gd name="connsiteY10" fmla="*/ 178307 h 235457"/>
              <a:gd name="connsiteX11" fmla="*/ 312420 w 387096"/>
              <a:gd name="connsiteY11" fmla="*/ 95250 h 235457"/>
              <a:gd name="connsiteX12" fmla="*/ 134874 w 387096"/>
              <a:gd name="connsiteY12" fmla="*/ 13715 h 235457"/>
              <a:gd name="connsiteX13" fmla="*/ 0 w 387096"/>
              <a:gd name="connsiteY13" fmla="*/ 0 h 235457"/>
              <a:gd name="connsiteX14" fmla="*/ 11430 w 387096"/>
              <a:gd name="connsiteY14" fmla="*/ 27432 h 23545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7096" h="235457">
                <a:moveTo>
                  <a:pt x="11430" y="27432"/>
                </a:moveTo>
                <a:lnTo>
                  <a:pt x="126492" y="52577"/>
                </a:lnTo>
                <a:lnTo>
                  <a:pt x="256794" y="108965"/>
                </a:lnTo>
                <a:lnTo>
                  <a:pt x="348996" y="192785"/>
                </a:lnTo>
                <a:lnTo>
                  <a:pt x="258318" y="182879"/>
                </a:lnTo>
                <a:lnTo>
                  <a:pt x="110490" y="115823"/>
                </a:lnTo>
                <a:lnTo>
                  <a:pt x="39624" y="64007"/>
                </a:lnTo>
                <a:lnTo>
                  <a:pt x="84582" y="129539"/>
                </a:lnTo>
                <a:lnTo>
                  <a:pt x="215646" y="214883"/>
                </a:lnTo>
                <a:lnTo>
                  <a:pt x="369570" y="235457"/>
                </a:lnTo>
                <a:lnTo>
                  <a:pt x="387096" y="178307"/>
                </a:lnTo>
                <a:lnTo>
                  <a:pt x="312420" y="95250"/>
                </a:lnTo>
                <a:lnTo>
                  <a:pt x="134874" y="13715"/>
                </a:lnTo>
                <a:lnTo>
                  <a:pt x="0" y="0"/>
                </a:lnTo>
                <a:lnTo>
                  <a:pt x="11430" y="2743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897775" y="5840603"/>
            <a:ext cx="169164" cy="377951"/>
          </a:xfrm>
          <a:custGeom>
            <a:avLst/>
            <a:gdLst>
              <a:gd name="connsiteX0" fmla="*/ 19050 w 169164"/>
              <a:gd name="connsiteY0" fmla="*/ 0 h 377951"/>
              <a:gd name="connsiteX1" fmla="*/ 72389 w 169164"/>
              <a:gd name="connsiteY1" fmla="*/ 19811 h 377951"/>
              <a:gd name="connsiteX2" fmla="*/ 63246 w 169164"/>
              <a:gd name="connsiteY2" fmla="*/ 151637 h 377951"/>
              <a:gd name="connsiteX3" fmla="*/ 83819 w 169164"/>
              <a:gd name="connsiteY3" fmla="*/ 258317 h 377951"/>
              <a:gd name="connsiteX4" fmla="*/ 169164 w 169164"/>
              <a:gd name="connsiteY4" fmla="*/ 356615 h 377951"/>
              <a:gd name="connsiteX5" fmla="*/ 76961 w 169164"/>
              <a:gd name="connsiteY5" fmla="*/ 377951 h 377951"/>
              <a:gd name="connsiteX6" fmla="*/ 23622 w 169164"/>
              <a:gd name="connsiteY6" fmla="*/ 272033 h 377951"/>
              <a:gd name="connsiteX7" fmla="*/ 0 w 169164"/>
              <a:gd name="connsiteY7" fmla="*/ 44957 h 377951"/>
              <a:gd name="connsiteX8" fmla="*/ 19050 w 169164"/>
              <a:gd name="connsiteY8" fmla="*/ 0 h 3779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69164" h="377951">
                <a:moveTo>
                  <a:pt x="19050" y="0"/>
                </a:moveTo>
                <a:lnTo>
                  <a:pt x="72389" y="19811"/>
                </a:lnTo>
                <a:lnTo>
                  <a:pt x="63246" y="151637"/>
                </a:lnTo>
                <a:lnTo>
                  <a:pt x="83819" y="258317"/>
                </a:lnTo>
                <a:lnTo>
                  <a:pt x="169164" y="356615"/>
                </a:lnTo>
                <a:lnTo>
                  <a:pt x="76961" y="377951"/>
                </a:lnTo>
                <a:lnTo>
                  <a:pt x="23622" y="272033"/>
                </a:lnTo>
                <a:lnTo>
                  <a:pt x="0" y="44957"/>
                </a:lnTo>
                <a:lnTo>
                  <a:pt x="1905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1062367" y="6425057"/>
            <a:ext cx="118872" cy="137922"/>
          </a:xfrm>
          <a:custGeom>
            <a:avLst/>
            <a:gdLst>
              <a:gd name="connsiteX0" fmla="*/ 87630 w 118872"/>
              <a:gd name="connsiteY0" fmla="*/ 0 h 137922"/>
              <a:gd name="connsiteX1" fmla="*/ 32004 w 118872"/>
              <a:gd name="connsiteY1" fmla="*/ 52578 h 137922"/>
              <a:gd name="connsiteX2" fmla="*/ 0 w 118872"/>
              <a:gd name="connsiteY2" fmla="*/ 137922 h 137922"/>
              <a:gd name="connsiteX3" fmla="*/ 64008 w 118872"/>
              <a:gd name="connsiteY3" fmla="*/ 127253 h 137922"/>
              <a:gd name="connsiteX4" fmla="*/ 82296 w 118872"/>
              <a:gd name="connsiteY4" fmla="*/ 67055 h 137922"/>
              <a:gd name="connsiteX5" fmla="*/ 118872 w 118872"/>
              <a:gd name="connsiteY5" fmla="*/ 21335 h 137922"/>
              <a:gd name="connsiteX6" fmla="*/ 87630 w 118872"/>
              <a:gd name="connsiteY6" fmla="*/ 0 h 137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18872" h="137922">
                <a:moveTo>
                  <a:pt x="87630" y="0"/>
                </a:moveTo>
                <a:lnTo>
                  <a:pt x="32004" y="52578"/>
                </a:lnTo>
                <a:lnTo>
                  <a:pt x="0" y="137922"/>
                </a:lnTo>
                <a:lnTo>
                  <a:pt x="64008" y="127253"/>
                </a:lnTo>
                <a:lnTo>
                  <a:pt x="82296" y="67055"/>
                </a:lnTo>
                <a:lnTo>
                  <a:pt x="118872" y="21335"/>
                </a:lnTo>
                <a:lnTo>
                  <a:pt x="8763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8521" y="5916803"/>
            <a:ext cx="1336548" cy="698754"/>
          </a:xfrm>
          <a:custGeom>
            <a:avLst/>
            <a:gdLst>
              <a:gd name="connsiteX0" fmla="*/ 123444 w 1336548"/>
              <a:gd name="connsiteY0" fmla="*/ 0 h 698754"/>
              <a:gd name="connsiteX1" fmla="*/ 50292 w 1336548"/>
              <a:gd name="connsiteY1" fmla="*/ 41147 h 698754"/>
              <a:gd name="connsiteX2" fmla="*/ 0 w 1336548"/>
              <a:gd name="connsiteY2" fmla="*/ 165353 h 698754"/>
              <a:gd name="connsiteX3" fmla="*/ 53339 w 1336548"/>
              <a:gd name="connsiteY3" fmla="*/ 284225 h 698754"/>
              <a:gd name="connsiteX4" fmla="*/ 938022 w 1336548"/>
              <a:gd name="connsiteY4" fmla="*/ 688085 h 698754"/>
              <a:gd name="connsiteX5" fmla="*/ 1128522 w 1336548"/>
              <a:gd name="connsiteY5" fmla="*/ 662940 h 698754"/>
              <a:gd name="connsiteX6" fmla="*/ 1282446 w 1336548"/>
              <a:gd name="connsiteY6" fmla="*/ 698753 h 698754"/>
              <a:gd name="connsiteX7" fmla="*/ 1336548 w 1336548"/>
              <a:gd name="connsiteY7" fmla="*/ 641603 h 698754"/>
              <a:gd name="connsiteX8" fmla="*/ 1191768 w 1336548"/>
              <a:gd name="connsiteY8" fmla="*/ 527303 h 698754"/>
              <a:gd name="connsiteX9" fmla="*/ 1133094 w 1336548"/>
              <a:gd name="connsiteY9" fmla="*/ 406145 h 698754"/>
              <a:gd name="connsiteX10" fmla="*/ 1086612 w 1336548"/>
              <a:gd name="connsiteY10" fmla="*/ 418337 h 698754"/>
              <a:gd name="connsiteX11" fmla="*/ 1142238 w 1336548"/>
              <a:gd name="connsiteY11" fmla="*/ 527303 h 698754"/>
              <a:gd name="connsiteX12" fmla="*/ 1252728 w 1336548"/>
              <a:gd name="connsiteY12" fmla="*/ 643128 h 698754"/>
              <a:gd name="connsiteX13" fmla="*/ 1121664 w 1336548"/>
              <a:gd name="connsiteY13" fmla="*/ 624840 h 698754"/>
              <a:gd name="connsiteX14" fmla="*/ 967740 w 1336548"/>
              <a:gd name="connsiteY14" fmla="*/ 646176 h 698754"/>
              <a:gd name="connsiteX15" fmla="*/ 995934 w 1336548"/>
              <a:gd name="connsiteY15" fmla="*/ 515873 h 698754"/>
              <a:gd name="connsiteX16" fmla="*/ 1062228 w 1336548"/>
              <a:gd name="connsiteY16" fmla="*/ 427481 h 698754"/>
              <a:gd name="connsiteX17" fmla="*/ 985266 w 1336548"/>
              <a:gd name="connsiteY17" fmla="*/ 438150 h 698754"/>
              <a:gd name="connsiteX18" fmla="*/ 924306 w 1336548"/>
              <a:gd name="connsiteY18" fmla="*/ 522731 h 698754"/>
              <a:gd name="connsiteX19" fmla="*/ 903732 w 1336548"/>
              <a:gd name="connsiteY19" fmla="*/ 627888 h 698754"/>
              <a:gd name="connsiteX20" fmla="*/ 84582 w 1336548"/>
              <a:gd name="connsiteY20" fmla="*/ 246125 h 698754"/>
              <a:gd name="connsiteX21" fmla="*/ 63246 w 1336548"/>
              <a:gd name="connsiteY21" fmla="*/ 170687 h 698754"/>
              <a:gd name="connsiteX22" fmla="*/ 81533 w 1336548"/>
              <a:gd name="connsiteY22" fmla="*/ 75437 h 698754"/>
              <a:gd name="connsiteX23" fmla="*/ 172212 w 1336548"/>
              <a:gd name="connsiteY23" fmla="*/ 0 h 698754"/>
              <a:gd name="connsiteX24" fmla="*/ 123444 w 1336548"/>
              <a:gd name="connsiteY24" fmla="*/ 0 h 69875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</a:cxnLst>
            <a:rect l="l" t="t" r="r" b="b"/>
            <a:pathLst>
              <a:path w="1336548" h="698754">
                <a:moveTo>
                  <a:pt x="123444" y="0"/>
                </a:moveTo>
                <a:lnTo>
                  <a:pt x="50292" y="41147"/>
                </a:lnTo>
                <a:lnTo>
                  <a:pt x="0" y="165353"/>
                </a:lnTo>
                <a:lnTo>
                  <a:pt x="53339" y="284225"/>
                </a:lnTo>
                <a:lnTo>
                  <a:pt x="938022" y="688085"/>
                </a:lnTo>
                <a:lnTo>
                  <a:pt x="1128522" y="662940"/>
                </a:lnTo>
                <a:lnTo>
                  <a:pt x="1282446" y="698753"/>
                </a:lnTo>
                <a:lnTo>
                  <a:pt x="1336548" y="641603"/>
                </a:lnTo>
                <a:lnTo>
                  <a:pt x="1191768" y="527303"/>
                </a:lnTo>
                <a:lnTo>
                  <a:pt x="1133094" y="406145"/>
                </a:lnTo>
                <a:lnTo>
                  <a:pt x="1086612" y="418337"/>
                </a:lnTo>
                <a:lnTo>
                  <a:pt x="1142238" y="527303"/>
                </a:lnTo>
                <a:lnTo>
                  <a:pt x="1252728" y="643128"/>
                </a:lnTo>
                <a:lnTo>
                  <a:pt x="1121664" y="624840"/>
                </a:lnTo>
                <a:lnTo>
                  <a:pt x="967740" y="646176"/>
                </a:lnTo>
                <a:lnTo>
                  <a:pt x="995934" y="515873"/>
                </a:lnTo>
                <a:lnTo>
                  <a:pt x="1062228" y="427481"/>
                </a:lnTo>
                <a:lnTo>
                  <a:pt x="985266" y="438150"/>
                </a:lnTo>
                <a:lnTo>
                  <a:pt x="924306" y="522731"/>
                </a:lnTo>
                <a:lnTo>
                  <a:pt x="903732" y="627888"/>
                </a:lnTo>
                <a:lnTo>
                  <a:pt x="84582" y="246125"/>
                </a:lnTo>
                <a:lnTo>
                  <a:pt x="63246" y="170687"/>
                </a:lnTo>
                <a:lnTo>
                  <a:pt x="81533" y="75437"/>
                </a:lnTo>
                <a:lnTo>
                  <a:pt x="172212" y="0"/>
                </a:lnTo>
                <a:lnTo>
                  <a:pt x="123444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168541" y="5983859"/>
            <a:ext cx="127254" cy="265176"/>
          </a:xfrm>
          <a:custGeom>
            <a:avLst/>
            <a:gdLst>
              <a:gd name="connsiteX0" fmla="*/ 92202 w 127254"/>
              <a:gd name="connsiteY0" fmla="*/ 0 h 265176"/>
              <a:gd name="connsiteX1" fmla="*/ 15239 w 127254"/>
              <a:gd name="connsiteY1" fmla="*/ 83819 h 265176"/>
              <a:gd name="connsiteX2" fmla="*/ 0 w 127254"/>
              <a:gd name="connsiteY2" fmla="*/ 182117 h 265176"/>
              <a:gd name="connsiteX3" fmla="*/ 26670 w 127254"/>
              <a:gd name="connsiteY3" fmla="*/ 248411 h 265176"/>
              <a:gd name="connsiteX4" fmla="*/ 74676 w 127254"/>
              <a:gd name="connsiteY4" fmla="*/ 265175 h 265176"/>
              <a:gd name="connsiteX5" fmla="*/ 60197 w 127254"/>
              <a:gd name="connsiteY5" fmla="*/ 121919 h 265176"/>
              <a:gd name="connsiteX6" fmla="*/ 127254 w 127254"/>
              <a:gd name="connsiteY6" fmla="*/ 12953 h 265176"/>
              <a:gd name="connsiteX7" fmla="*/ 92202 w 127254"/>
              <a:gd name="connsiteY7" fmla="*/ 0 h 2651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27254" h="265176">
                <a:moveTo>
                  <a:pt x="92202" y="0"/>
                </a:moveTo>
                <a:lnTo>
                  <a:pt x="15239" y="83819"/>
                </a:lnTo>
                <a:lnTo>
                  <a:pt x="0" y="182117"/>
                </a:lnTo>
                <a:lnTo>
                  <a:pt x="26670" y="248411"/>
                </a:lnTo>
                <a:lnTo>
                  <a:pt x="74676" y="265175"/>
                </a:lnTo>
                <a:lnTo>
                  <a:pt x="60197" y="121919"/>
                </a:lnTo>
                <a:lnTo>
                  <a:pt x="127254" y="12953"/>
                </a:lnTo>
                <a:lnTo>
                  <a:pt x="9220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713371" y="5538851"/>
            <a:ext cx="511302" cy="943356"/>
          </a:xfrm>
          <a:custGeom>
            <a:avLst/>
            <a:gdLst>
              <a:gd name="connsiteX0" fmla="*/ 173736 w 511302"/>
              <a:gd name="connsiteY0" fmla="*/ 711708 h 943356"/>
              <a:gd name="connsiteX1" fmla="*/ 0 w 511302"/>
              <a:gd name="connsiteY1" fmla="*/ 98297 h 943356"/>
              <a:gd name="connsiteX2" fmla="*/ 64769 w 511302"/>
              <a:gd name="connsiteY2" fmla="*/ 30479 h 943356"/>
              <a:gd name="connsiteX3" fmla="*/ 204978 w 511302"/>
              <a:gd name="connsiteY3" fmla="*/ 0 h 943356"/>
              <a:gd name="connsiteX4" fmla="*/ 317753 w 511302"/>
              <a:gd name="connsiteY4" fmla="*/ 45720 h 943356"/>
              <a:gd name="connsiteX5" fmla="*/ 511302 w 511302"/>
              <a:gd name="connsiteY5" fmla="*/ 943356 h 943356"/>
              <a:gd name="connsiteX6" fmla="*/ 441960 w 511302"/>
              <a:gd name="connsiteY6" fmla="*/ 866394 h 943356"/>
              <a:gd name="connsiteX7" fmla="*/ 282702 w 511302"/>
              <a:gd name="connsiteY7" fmla="*/ 76961 h 943356"/>
              <a:gd name="connsiteX8" fmla="*/ 179832 w 511302"/>
              <a:gd name="connsiteY8" fmla="*/ 48767 h 943356"/>
              <a:gd name="connsiteX9" fmla="*/ 94487 w 511302"/>
              <a:gd name="connsiteY9" fmla="*/ 58673 h 943356"/>
              <a:gd name="connsiteX10" fmla="*/ 60198 w 511302"/>
              <a:gd name="connsiteY10" fmla="*/ 112014 h 943356"/>
              <a:gd name="connsiteX11" fmla="*/ 243839 w 511302"/>
              <a:gd name="connsiteY11" fmla="*/ 733806 h 943356"/>
              <a:gd name="connsiteX12" fmla="*/ 173736 w 511302"/>
              <a:gd name="connsiteY12" fmla="*/ 711708 h 943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511302" h="943356">
                <a:moveTo>
                  <a:pt x="173736" y="711708"/>
                </a:moveTo>
                <a:lnTo>
                  <a:pt x="0" y="98297"/>
                </a:lnTo>
                <a:lnTo>
                  <a:pt x="64769" y="30479"/>
                </a:lnTo>
                <a:lnTo>
                  <a:pt x="204978" y="0"/>
                </a:lnTo>
                <a:lnTo>
                  <a:pt x="317753" y="45720"/>
                </a:lnTo>
                <a:lnTo>
                  <a:pt x="511302" y="943356"/>
                </a:lnTo>
                <a:lnTo>
                  <a:pt x="441960" y="866394"/>
                </a:lnTo>
                <a:lnTo>
                  <a:pt x="282702" y="76961"/>
                </a:lnTo>
                <a:lnTo>
                  <a:pt x="179832" y="48767"/>
                </a:lnTo>
                <a:lnTo>
                  <a:pt x="94487" y="58673"/>
                </a:lnTo>
                <a:lnTo>
                  <a:pt x="60198" y="112014"/>
                </a:lnTo>
                <a:lnTo>
                  <a:pt x="243839" y="733806"/>
                </a:lnTo>
                <a:lnTo>
                  <a:pt x="173736" y="71170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918349" y="5793359"/>
            <a:ext cx="152400" cy="400050"/>
          </a:xfrm>
          <a:custGeom>
            <a:avLst/>
            <a:gdLst>
              <a:gd name="connsiteX0" fmla="*/ 0 w 152400"/>
              <a:gd name="connsiteY0" fmla="*/ 21335 h 400050"/>
              <a:gd name="connsiteX1" fmla="*/ 60197 w 152400"/>
              <a:gd name="connsiteY1" fmla="*/ 153923 h 400050"/>
              <a:gd name="connsiteX2" fmla="*/ 89153 w 152400"/>
              <a:gd name="connsiteY2" fmla="*/ 252221 h 400050"/>
              <a:gd name="connsiteX3" fmla="*/ 91439 w 152400"/>
              <a:gd name="connsiteY3" fmla="*/ 400050 h 400050"/>
              <a:gd name="connsiteX4" fmla="*/ 152400 w 152400"/>
              <a:gd name="connsiteY4" fmla="*/ 400050 h 400050"/>
              <a:gd name="connsiteX5" fmla="*/ 147828 w 152400"/>
              <a:gd name="connsiteY5" fmla="*/ 285750 h 400050"/>
              <a:gd name="connsiteX6" fmla="*/ 128016 w 152400"/>
              <a:gd name="connsiteY6" fmla="*/ 164591 h 400050"/>
              <a:gd name="connsiteX7" fmla="*/ 78486 w 152400"/>
              <a:gd name="connsiteY7" fmla="*/ 46482 h 400050"/>
              <a:gd name="connsiteX8" fmla="*/ 49530 w 152400"/>
              <a:gd name="connsiteY8" fmla="*/ 0 h 400050"/>
              <a:gd name="connsiteX9" fmla="*/ 0 w 152400"/>
              <a:gd name="connsiteY9" fmla="*/ 21335 h 4000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52400" h="400050">
                <a:moveTo>
                  <a:pt x="0" y="21335"/>
                </a:moveTo>
                <a:lnTo>
                  <a:pt x="60197" y="153923"/>
                </a:lnTo>
                <a:lnTo>
                  <a:pt x="89153" y="252221"/>
                </a:lnTo>
                <a:lnTo>
                  <a:pt x="91439" y="400050"/>
                </a:lnTo>
                <a:lnTo>
                  <a:pt x="152400" y="400050"/>
                </a:lnTo>
                <a:lnTo>
                  <a:pt x="147828" y="285750"/>
                </a:lnTo>
                <a:lnTo>
                  <a:pt x="128016" y="164591"/>
                </a:lnTo>
                <a:lnTo>
                  <a:pt x="78486" y="46482"/>
                </a:lnTo>
                <a:lnTo>
                  <a:pt x="49530" y="0"/>
                </a:lnTo>
                <a:lnTo>
                  <a:pt x="0" y="2133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521347" y="5761355"/>
            <a:ext cx="309372" cy="214122"/>
          </a:xfrm>
          <a:custGeom>
            <a:avLst/>
            <a:gdLst>
              <a:gd name="connsiteX0" fmla="*/ 235458 w 309372"/>
              <a:gd name="connsiteY0" fmla="*/ 0 h 214122"/>
              <a:gd name="connsiteX1" fmla="*/ 204216 w 309372"/>
              <a:gd name="connsiteY1" fmla="*/ 13715 h 214122"/>
              <a:gd name="connsiteX2" fmla="*/ 200406 w 309372"/>
              <a:gd name="connsiteY2" fmla="*/ 52578 h 214122"/>
              <a:gd name="connsiteX3" fmla="*/ 0 w 309372"/>
              <a:gd name="connsiteY3" fmla="*/ 134873 h 214122"/>
              <a:gd name="connsiteX4" fmla="*/ 0 w 309372"/>
              <a:gd name="connsiteY4" fmla="*/ 176784 h 214122"/>
              <a:gd name="connsiteX5" fmla="*/ 225552 w 309372"/>
              <a:gd name="connsiteY5" fmla="*/ 179832 h 214122"/>
              <a:gd name="connsiteX6" fmla="*/ 253746 w 309372"/>
              <a:gd name="connsiteY6" fmla="*/ 214121 h 214122"/>
              <a:gd name="connsiteX7" fmla="*/ 309372 w 309372"/>
              <a:gd name="connsiteY7" fmla="*/ 211835 h 214122"/>
              <a:gd name="connsiteX8" fmla="*/ 304038 w 309372"/>
              <a:gd name="connsiteY8" fmla="*/ 151638 h 214122"/>
              <a:gd name="connsiteX9" fmla="*/ 92202 w 309372"/>
              <a:gd name="connsiteY9" fmla="*/ 140208 h 214122"/>
              <a:gd name="connsiteX10" fmla="*/ 264414 w 309372"/>
              <a:gd name="connsiteY10" fmla="*/ 70865 h 214122"/>
              <a:gd name="connsiteX11" fmla="*/ 235458 w 309372"/>
              <a:gd name="connsiteY11" fmla="*/ 0 h 2141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309372" h="214122">
                <a:moveTo>
                  <a:pt x="235458" y="0"/>
                </a:moveTo>
                <a:lnTo>
                  <a:pt x="204216" y="13715"/>
                </a:lnTo>
                <a:lnTo>
                  <a:pt x="200406" y="52578"/>
                </a:lnTo>
                <a:lnTo>
                  <a:pt x="0" y="134873"/>
                </a:lnTo>
                <a:lnTo>
                  <a:pt x="0" y="176784"/>
                </a:lnTo>
                <a:lnTo>
                  <a:pt x="225552" y="179832"/>
                </a:lnTo>
                <a:lnTo>
                  <a:pt x="253746" y="214121"/>
                </a:lnTo>
                <a:lnTo>
                  <a:pt x="309372" y="211835"/>
                </a:lnTo>
                <a:lnTo>
                  <a:pt x="304038" y="151638"/>
                </a:lnTo>
                <a:lnTo>
                  <a:pt x="92202" y="140208"/>
                </a:lnTo>
                <a:lnTo>
                  <a:pt x="264414" y="70865"/>
                </a:lnTo>
                <a:lnTo>
                  <a:pt x="23545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1044841" y="5615051"/>
            <a:ext cx="748284" cy="336804"/>
          </a:xfrm>
          <a:custGeom>
            <a:avLst/>
            <a:gdLst>
              <a:gd name="connsiteX0" fmla="*/ 0 w 748284"/>
              <a:gd name="connsiteY0" fmla="*/ 104394 h 336804"/>
              <a:gd name="connsiteX1" fmla="*/ 685800 w 748284"/>
              <a:gd name="connsiteY1" fmla="*/ 0 h 336804"/>
              <a:gd name="connsiteX2" fmla="*/ 736092 w 748284"/>
              <a:gd name="connsiteY2" fmla="*/ 62484 h 336804"/>
              <a:gd name="connsiteX3" fmla="*/ 748284 w 748284"/>
              <a:gd name="connsiteY3" fmla="*/ 144017 h 336804"/>
              <a:gd name="connsiteX4" fmla="*/ 717804 w 748284"/>
              <a:gd name="connsiteY4" fmla="*/ 224028 h 336804"/>
              <a:gd name="connsiteX5" fmla="*/ 45719 w 748284"/>
              <a:gd name="connsiteY5" fmla="*/ 336803 h 336804"/>
              <a:gd name="connsiteX6" fmla="*/ 42672 w 748284"/>
              <a:gd name="connsiteY6" fmla="*/ 304800 h 336804"/>
              <a:gd name="connsiteX7" fmla="*/ 685800 w 748284"/>
              <a:gd name="connsiteY7" fmla="*/ 192023 h 336804"/>
              <a:gd name="connsiteX8" fmla="*/ 710184 w 748284"/>
              <a:gd name="connsiteY8" fmla="*/ 115061 h 336804"/>
              <a:gd name="connsiteX9" fmla="*/ 667512 w 748284"/>
              <a:gd name="connsiteY9" fmla="*/ 45720 h 336804"/>
              <a:gd name="connsiteX10" fmla="*/ 0 w 748284"/>
              <a:gd name="connsiteY10" fmla="*/ 147065 h 336804"/>
              <a:gd name="connsiteX11" fmla="*/ 0 w 748284"/>
              <a:gd name="connsiteY11" fmla="*/ 104394 h 3368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748284" h="336804">
                <a:moveTo>
                  <a:pt x="0" y="104394"/>
                </a:moveTo>
                <a:lnTo>
                  <a:pt x="685800" y="0"/>
                </a:lnTo>
                <a:lnTo>
                  <a:pt x="736092" y="62484"/>
                </a:lnTo>
                <a:lnTo>
                  <a:pt x="748284" y="144017"/>
                </a:lnTo>
                <a:lnTo>
                  <a:pt x="717804" y="224028"/>
                </a:lnTo>
                <a:lnTo>
                  <a:pt x="45719" y="336803"/>
                </a:lnTo>
                <a:lnTo>
                  <a:pt x="42672" y="304800"/>
                </a:lnTo>
                <a:lnTo>
                  <a:pt x="685800" y="192023"/>
                </a:lnTo>
                <a:lnTo>
                  <a:pt x="710184" y="115061"/>
                </a:lnTo>
                <a:lnTo>
                  <a:pt x="667512" y="45720"/>
                </a:lnTo>
                <a:lnTo>
                  <a:pt x="0" y="147065"/>
                </a:lnTo>
                <a:lnTo>
                  <a:pt x="0" y="1043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1138567" y="5723255"/>
            <a:ext cx="389382" cy="136398"/>
          </a:xfrm>
          <a:custGeom>
            <a:avLst/>
            <a:gdLst>
              <a:gd name="connsiteX0" fmla="*/ 0 w 389382"/>
              <a:gd name="connsiteY0" fmla="*/ 99060 h 136398"/>
              <a:gd name="connsiteX1" fmla="*/ 52577 w 389382"/>
              <a:gd name="connsiteY1" fmla="*/ 136397 h 136398"/>
              <a:gd name="connsiteX2" fmla="*/ 176783 w 389382"/>
              <a:gd name="connsiteY2" fmla="*/ 131064 h 136398"/>
              <a:gd name="connsiteX3" fmla="*/ 332994 w 389382"/>
              <a:gd name="connsiteY3" fmla="*/ 91440 h 136398"/>
              <a:gd name="connsiteX4" fmla="*/ 389382 w 389382"/>
              <a:gd name="connsiteY4" fmla="*/ 32766 h 136398"/>
              <a:gd name="connsiteX5" fmla="*/ 353567 w 389382"/>
              <a:gd name="connsiteY5" fmla="*/ 1523 h 136398"/>
              <a:gd name="connsiteX6" fmla="*/ 201930 w 389382"/>
              <a:gd name="connsiteY6" fmla="*/ 0 h 136398"/>
              <a:gd name="connsiteX7" fmla="*/ 87630 w 389382"/>
              <a:gd name="connsiteY7" fmla="*/ 9144 h 136398"/>
              <a:gd name="connsiteX8" fmla="*/ 12191 w 389382"/>
              <a:gd name="connsiteY8" fmla="*/ 60197 h 136398"/>
              <a:gd name="connsiteX9" fmla="*/ 89153 w 389382"/>
              <a:gd name="connsiteY9" fmla="*/ 74676 h 136398"/>
              <a:gd name="connsiteX10" fmla="*/ 219455 w 389382"/>
              <a:gd name="connsiteY10" fmla="*/ 41910 h 136398"/>
              <a:gd name="connsiteX11" fmla="*/ 331469 w 389382"/>
              <a:gd name="connsiteY11" fmla="*/ 41910 h 136398"/>
              <a:gd name="connsiteX12" fmla="*/ 214122 w 389382"/>
              <a:gd name="connsiteY12" fmla="*/ 86867 h 136398"/>
              <a:gd name="connsiteX13" fmla="*/ 113538 w 389382"/>
              <a:gd name="connsiteY13" fmla="*/ 99060 h 136398"/>
              <a:gd name="connsiteX14" fmla="*/ 0 w 389382"/>
              <a:gd name="connsiteY14" fmla="*/ 99060 h 1363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9382" h="136398">
                <a:moveTo>
                  <a:pt x="0" y="99060"/>
                </a:moveTo>
                <a:lnTo>
                  <a:pt x="52577" y="136397"/>
                </a:lnTo>
                <a:lnTo>
                  <a:pt x="176783" y="131064"/>
                </a:lnTo>
                <a:lnTo>
                  <a:pt x="332994" y="91440"/>
                </a:lnTo>
                <a:lnTo>
                  <a:pt x="389382" y="32766"/>
                </a:lnTo>
                <a:lnTo>
                  <a:pt x="353567" y="1523"/>
                </a:lnTo>
                <a:lnTo>
                  <a:pt x="201930" y="0"/>
                </a:lnTo>
                <a:lnTo>
                  <a:pt x="87630" y="9144"/>
                </a:lnTo>
                <a:lnTo>
                  <a:pt x="12191" y="60197"/>
                </a:lnTo>
                <a:lnTo>
                  <a:pt x="89153" y="74676"/>
                </a:lnTo>
                <a:lnTo>
                  <a:pt x="219455" y="41910"/>
                </a:lnTo>
                <a:lnTo>
                  <a:pt x="331469" y="41910"/>
                </a:lnTo>
                <a:lnTo>
                  <a:pt x="214122" y="86867"/>
                </a:lnTo>
                <a:lnTo>
                  <a:pt x="113538" y="99060"/>
                </a:lnTo>
                <a:lnTo>
                  <a:pt x="0" y="9906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8680844" y="4158107"/>
            <a:ext cx="325373" cy="2265426"/>
          </a:xfrm>
          <a:custGeom>
            <a:avLst/>
            <a:gdLst>
              <a:gd name="connsiteX0" fmla="*/ 33528 w 325373"/>
              <a:gd name="connsiteY0" fmla="*/ 2189226 h 2265426"/>
              <a:gd name="connsiteX1" fmla="*/ 165354 w 325373"/>
              <a:gd name="connsiteY1" fmla="*/ 2042921 h 2265426"/>
              <a:gd name="connsiteX2" fmla="*/ 191261 w 325373"/>
              <a:gd name="connsiteY2" fmla="*/ 1930145 h 2265426"/>
              <a:gd name="connsiteX3" fmla="*/ 169164 w 325373"/>
              <a:gd name="connsiteY3" fmla="*/ 1763268 h 2265426"/>
              <a:gd name="connsiteX4" fmla="*/ 76200 w 325373"/>
              <a:gd name="connsiteY4" fmla="*/ 1561338 h 2265426"/>
              <a:gd name="connsiteX5" fmla="*/ 55626 w 325373"/>
              <a:gd name="connsiteY5" fmla="*/ 1435607 h 2265426"/>
              <a:gd name="connsiteX6" fmla="*/ 76200 w 325373"/>
              <a:gd name="connsiteY6" fmla="*/ 1351026 h 2265426"/>
              <a:gd name="connsiteX7" fmla="*/ 156209 w 325373"/>
              <a:gd name="connsiteY7" fmla="*/ 1289303 h 2265426"/>
              <a:gd name="connsiteX8" fmla="*/ 173735 w 325373"/>
              <a:gd name="connsiteY8" fmla="*/ 1211579 h 2265426"/>
              <a:gd name="connsiteX9" fmla="*/ 144018 w 325373"/>
              <a:gd name="connsiteY9" fmla="*/ 1100327 h 2265426"/>
              <a:gd name="connsiteX10" fmla="*/ 12954 w 325373"/>
              <a:gd name="connsiteY10" fmla="*/ 801623 h 2265426"/>
              <a:gd name="connsiteX11" fmla="*/ 0 w 325373"/>
              <a:gd name="connsiteY11" fmla="*/ 655319 h 2265426"/>
              <a:gd name="connsiteX12" fmla="*/ 33528 w 325373"/>
              <a:gd name="connsiteY12" fmla="*/ 494538 h 2265426"/>
              <a:gd name="connsiteX13" fmla="*/ 144018 w 325373"/>
              <a:gd name="connsiteY13" fmla="*/ 418338 h 2265426"/>
              <a:gd name="connsiteX14" fmla="*/ 241554 w 325373"/>
              <a:gd name="connsiteY14" fmla="*/ 292607 h 2265426"/>
              <a:gd name="connsiteX15" fmla="*/ 325373 w 325373"/>
              <a:gd name="connsiteY15" fmla="*/ 0 h 2265426"/>
              <a:gd name="connsiteX16" fmla="*/ 313181 w 325373"/>
              <a:gd name="connsiteY16" fmla="*/ 265176 h 2265426"/>
              <a:gd name="connsiteX17" fmla="*/ 249935 w 325373"/>
              <a:gd name="connsiteY17" fmla="*/ 424433 h 2265426"/>
              <a:gd name="connsiteX18" fmla="*/ 165354 w 325373"/>
              <a:gd name="connsiteY18" fmla="*/ 521969 h 2265426"/>
              <a:gd name="connsiteX19" fmla="*/ 72390 w 325373"/>
              <a:gd name="connsiteY19" fmla="*/ 577595 h 2265426"/>
              <a:gd name="connsiteX20" fmla="*/ 67818 w 325373"/>
              <a:gd name="connsiteY20" fmla="*/ 723900 h 2265426"/>
              <a:gd name="connsiteX21" fmla="*/ 115061 w 325373"/>
              <a:gd name="connsiteY21" fmla="*/ 877823 h 2265426"/>
              <a:gd name="connsiteX22" fmla="*/ 224028 w 325373"/>
              <a:gd name="connsiteY22" fmla="*/ 1149857 h 2265426"/>
              <a:gd name="connsiteX23" fmla="*/ 228600 w 325373"/>
              <a:gd name="connsiteY23" fmla="*/ 1323594 h 2265426"/>
              <a:gd name="connsiteX24" fmla="*/ 127254 w 325373"/>
              <a:gd name="connsiteY24" fmla="*/ 1421129 h 2265426"/>
              <a:gd name="connsiteX25" fmla="*/ 131826 w 325373"/>
              <a:gd name="connsiteY25" fmla="*/ 1511807 h 2265426"/>
              <a:gd name="connsiteX26" fmla="*/ 220218 w 325373"/>
              <a:gd name="connsiteY26" fmla="*/ 1700783 h 2265426"/>
              <a:gd name="connsiteX27" fmla="*/ 258318 w 325373"/>
              <a:gd name="connsiteY27" fmla="*/ 1881377 h 2265426"/>
              <a:gd name="connsiteX28" fmla="*/ 224028 w 325373"/>
              <a:gd name="connsiteY28" fmla="*/ 2076450 h 2265426"/>
              <a:gd name="connsiteX29" fmla="*/ 144018 w 325373"/>
              <a:gd name="connsiteY29" fmla="*/ 2180844 h 2265426"/>
              <a:gd name="connsiteX30" fmla="*/ 42671 w 325373"/>
              <a:gd name="connsiteY30" fmla="*/ 2265426 h 2265426"/>
              <a:gd name="connsiteX31" fmla="*/ 33528 w 325373"/>
              <a:gd name="connsiteY31" fmla="*/ 2189226 h 22654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265426">
                <a:moveTo>
                  <a:pt x="33528" y="2189226"/>
                </a:moveTo>
                <a:lnTo>
                  <a:pt x="165354" y="2042921"/>
                </a:lnTo>
                <a:lnTo>
                  <a:pt x="191261" y="1930145"/>
                </a:lnTo>
                <a:lnTo>
                  <a:pt x="169164" y="1763268"/>
                </a:lnTo>
                <a:lnTo>
                  <a:pt x="76200" y="1561338"/>
                </a:lnTo>
                <a:lnTo>
                  <a:pt x="55626" y="1435607"/>
                </a:lnTo>
                <a:lnTo>
                  <a:pt x="76200" y="1351026"/>
                </a:lnTo>
                <a:lnTo>
                  <a:pt x="156209" y="1289303"/>
                </a:lnTo>
                <a:lnTo>
                  <a:pt x="173735" y="1211579"/>
                </a:lnTo>
                <a:lnTo>
                  <a:pt x="144018" y="1100327"/>
                </a:lnTo>
                <a:lnTo>
                  <a:pt x="12954" y="801623"/>
                </a:lnTo>
                <a:lnTo>
                  <a:pt x="0" y="655319"/>
                </a:lnTo>
                <a:lnTo>
                  <a:pt x="33528" y="494538"/>
                </a:lnTo>
                <a:lnTo>
                  <a:pt x="144018" y="418338"/>
                </a:lnTo>
                <a:lnTo>
                  <a:pt x="241554" y="292607"/>
                </a:lnTo>
                <a:lnTo>
                  <a:pt x="325373" y="0"/>
                </a:lnTo>
                <a:lnTo>
                  <a:pt x="313181" y="265176"/>
                </a:lnTo>
                <a:lnTo>
                  <a:pt x="249935" y="424433"/>
                </a:lnTo>
                <a:lnTo>
                  <a:pt x="165354" y="521969"/>
                </a:lnTo>
                <a:lnTo>
                  <a:pt x="72390" y="577595"/>
                </a:lnTo>
                <a:lnTo>
                  <a:pt x="67818" y="723900"/>
                </a:lnTo>
                <a:lnTo>
                  <a:pt x="115061" y="877823"/>
                </a:lnTo>
                <a:lnTo>
                  <a:pt x="224028" y="1149857"/>
                </a:lnTo>
                <a:lnTo>
                  <a:pt x="228600" y="1323594"/>
                </a:lnTo>
                <a:lnTo>
                  <a:pt x="127254" y="1421129"/>
                </a:lnTo>
                <a:lnTo>
                  <a:pt x="131826" y="1511807"/>
                </a:lnTo>
                <a:lnTo>
                  <a:pt x="220218" y="1700783"/>
                </a:lnTo>
                <a:lnTo>
                  <a:pt x="258318" y="1881377"/>
                </a:lnTo>
                <a:lnTo>
                  <a:pt x="224028" y="2076450"/>
                </a:lnTo>
                <a:lnTo>
                  <a:pt x="144018" y="2180844"/>
                </a:lnTo>
                <a:lnTo>
                  <a:pt x="42671" y="2265426"/>
                </a:lnTo>
                <a:lnTo>
                  <a:pt x="33528" y="2189226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8741042" y="2115185"/>
            <a:ext cx="325373" cy="2592324"/>
          </a:xfrm>
          <a:custGeom>
            <a:avLst/>
            <a:gdLst>
              <a:gd name="connsiteX0" fmla="*/ 34290 w 325373"/>
              <a:gd name="connsiteY0" fmla="*/ 2504694 h 2592324"/>
              <a:gd name="connsiteX1" fmla="*/ 165354 w 325373"/>
              <a:gd name="connsiteY1" fmla="*/ 2337054 h 2592324"/>
              <a:gd name="connsiteX2" fmla="*/ 191261 w 325373"/>
              <a:gd name="connsiteY2" fmla="*/ 2209037 h 2592324"/>
              <a:gd name="connsiteX3" fmla="*/ 169164 w 325373"/>
              <a:gd name="connsiteY3" fmla="*/ 2017013 h 2592324"/>
              <a:gd name="connsiteX4" fmla="*/ 76200 w 325373"/>
              <a:gd name="connsiteY4" fmla="*/ 1786128 h 2592324"/>
              <a:gd name="connsiteX5" fmla="*/ 55626 w 325373"/>
              <a:gd name="connsiteY5" fmla="*/ 1642872 h 2592324"/>
              <a:gd name="connsiteX6" fmla="*/ 76200 w 325373"/>
              <a:gd name="connsiteY6" fmla="*/ 1546098 h 2592324"/>
              <a:gd name="connsiteX7" fmla="*/ 156971 w 325373"/>
              <a:gd name="connsiteY7" fmla="*/ 1475231 h 2592324"/>
              <a:gd name="connsiteX8" fmla="*/ 173735 w 325373"/>
              <a:gd name="connsiteY8" fmla="*/ 1386078 h 2592324"/>
              <a:gd name="connsiteX9" fmla="*/ 144018 w 325373"/>
              <a:gd name="connsiteY9" fmla="*/ 1259586 h 2592324"/>
              <a:gd name="connsiteX10" fmla="*/ 12954 w 325373"/>
              <a:gd name="connsiteY10" fmla="*/ 917448 h 2592324"/>
              <a:gd name="connsiteX11" fmla="*/ 0 w 325373"/>
              <a:gd name="connsiteY11" fmla="*/ 749808 h 2592324"/>
              <a:gd name="connsiteX12" fmla="*/ 34290 w 325373"/>
              <a:gd name="connsiteY12" fmla="*/ 565404 h 2592324"/>
              <a:gd name="connsiteX13" fmla="*/ 144018 w 325373"/>
              <a:gd name="connsiteY13" fmla="*/ 478536 h 2592324"/>
              <a:gd name="connsiteX14" fmla="*/ 241554 w 325373"/>
              <a:gd name="connsiteY14" fmla="*/ 334517 h 2592324"/>
              <a:gd name="connsiteX15" fmla="*/ 325373 w 325373"/>
              <a:gd name="connsiteY15" fmla="*/ 0 h 2592324"/>
              <a:gd name="connsiteX16" fmla="*/ 313181 w 325373"/>
              <a:gd name="connsiteY16" fmla="*/ 302514 h 2592324"/>
              <a:gd name="connsiteX17" fmla="*/ 249935 w 325373"/>
              <a:gd name="connsiteY17" fmla="*/ 485394 h 2592324"/>
              <a:gd name="connsiteX18" fmla="*/ 165354 w 325373"/>
              <a:gd name="connsiteY18" fmla="*/ 597408 h 2592324"/>
              <a:gd name="connsiteX19" fmla="*/ 72390 w 325373"/>
              <a:gd name="connsiteY19" fmla="*/ 660654 h 2592324"/>
              <a:gd name="connsiteX20" fmla="*/ 67818 w 325373"/>
              <a:gd name="connsiteY20" fmla="*/ 828294 h 2592324"/>
              <a:gd name="connsiteX21" fmla="*/ 115061 w 325373"/>
              <a:gd name="connsiteY21" fmla="*/ 1004316 h 2592324"/>
              <a:gd name="connsiteX22" fmla="*/ 224790 w 325373"/>
              <a:gd name="connsiteY22" fmla="*/ 1315974 h 2592324"/>
              <a:gd name="connsiteX23" fmla="*/ 228600 w 325373"/>
              <a:gd name="connsiteY23" fmla="*/ 1514856 h 2592324"/>
              <a:gd name="connsiteX24" fmla="*/ 127254 w 325373"/>
              <a:gd name="connsiteY24" fmla="*/ 1626107 h 2592324"/>
              <a:gd name="connsiteX25" fmla="*/ 131826 w 325373"/>
              <a:gd name="connsiteY25" fmla="*/ 1729740 h 2592324"/>
              <a:gd name="connsiteX26" fmla="*/ 220980 w 325373"/>
              <a:gd name="connsiteY26" fmla="*/ 1946148 h 2592324"/>
              <a:gd name="connsiteX27" fmla="*/ 258318 w 325373"/>
              <a:gd name="connsiteY27" fmla="*/ 2153412 h 2592324"/>
              <a:gd name="connsiteX28" fmla="*/ 224790 w 325373"/>
              <a:gd name="connsiteY28" fmla="*/ 2375916 h 2592324"/>
              <a:gd name="connsiteX29" fmla="*/ 144018 w 325373"/>
              <a:gd name="connsiteY29" fmla="*/ 2495550 h 2592324"/>
              <a:gd name="connsiteX30" fmla="*/ 42671 w 325373"/>
              <a:gd name="connsiteY30" fmla="*/ 2592324 h 2592324"/>
              <a:gd name="connsiteX31" fmla="*/ 34290 w 325373"/>
              <a:gd name="connsiteY31" fmla="*/ 2504694 h 25923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592324">
                <a:moveTo>
                  <a:pt x="34290" y="2504694"/>
                </a:moveTo>
                <a:lnTo>
                  <a:pt x="165354" y="2337054"/>
                </a:lnTo>
                <a:lnTo>
                  <a:pt x="191261" y="2209037"/>
                </a:lnTo>
                <a:lnTo>
                  <a:pt x="169164" y="2017013"/>
                </a:lnTo>
                <a:lnTo>
                  <a:pt x="76200" y="1786128"/>
                </a:lnTo>
                <a:lnTo>
                  <a:pt x="55626" y="1642872"/>
                </a:lnTo>
                <a:lnTo>
                  <a:pt x="76200" y="1546098"/>
                </a:lnTo>
                <a:lnTo>
                  <a:pt x="156971" y="1475231"/>
                </a:lnTo>
                <a:lnTo>
                  <a:pt x="173735" y="1386078"/>
                </a:lnTo>
                <a:lnTo>
                  <a:pt x="144018" y="1259586"/>
                </a:lnTo>
                <a:lnTo>
                  <a:pt x="12954" y="917448"/>
                </a:lnTo>
                <a:lnTo>
                  <a:pt x="0" y="749808"/>
                </a:lnTo>
                <a:lnTo>
                  <a:pt x="34290" y="565404"/>
                </a:lnTo>
                <a:lnTo>
                  <a:pt x="144018" y="478536"/>
                </a:lnTo>
                <a:lnTo>
                  <a:pt x="241554" y="334517"/>
                </a:lnTo>
                <a:lnTo>
                  <a:pt x="325373" y="0"/>
                </a:lnTo>
                <a:lnTo>
                  <a:pt x="313181" y="302514"/>
                </a:lnTo>
                <a:lnTo>
                  <a:pt x="249935" y="485394"/>
                </a:lnTo>
                <a:lnTo>
                  <a:pt x="165354" y="597408"/>
                </a:lnTo>
                <a:lnTo>
                  <a:pt x="72390" y="660654"/>
                </a:lnTo>
                <a:lnTo>
                  <a:pt x="67818" y="828294"/>
                </a:lnTo>
                <a:lnTo>
                  <a:pt x="115061" y="1004316"/>
                </a:lnTo>
                <a:lnTo>
                  <a:pt x="224790" y="1315974"/>
                </a:lnTo>
                <a:lnTo>
                  <a:pt x="228600" y="1514856"/>
                </a:lnTo>
                <a:lnTo>
                  <a:pt x="127254" y="1626107"/>
                </a:lnTo>
                <a:lnTo>
                  <a:pt x="131826" y="1729740"/>
                </a:lnTo>
                <a:lnTo>
                  <a:pt x="220980" y="1946148"/>
                </a:lnTo>
                <a:lnTo>
                  <a:pt x="258318" y="2153412"/>
                </a:lnTo>
                <a:lnTo>
                  <a:pt x="224790" y="2375916"/>
                </a:lnTo>
                <a:lnTo>
                  <a:pt x="144018" y="2495550"/>
                </a:lnTo>
                <a:lnTo>
                  <a:pt x="42671" y="2592324"/>
                </a:lnTo>
                <a:lnTo>
                  <a:pt x="34290" y="2504694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8491868" y="1773809"/>
            <a:ext cx="342138" cy="355092"/>
          </a:xfrm>
          <a:custGeom>
            <a:avLst/>
            <a:gdLst>
              <a:gd name="connsiteX0" fmla="*/ 0 w 342138"/>
              <a:gd name="connsiteY0" fmla="*/ 42672 h 355092"/>
              <a:gd name="connsiteX1" fmla="*/ 152400 w 342138"/>
              <a:gd name="connsiteY1" fmla="*/ 153923 h 355092"/>
              <a:gd name="connsiteX2" fmla="*/ 330707 w 342138"/>
              <a:gd name="connsiteY2" fmla="*/ 355092 h 355092"/>
              <a:gd name="connsiteX3" fmla="*/ 342138 w 342138"/>
              <a:gd name="connsiteY3" fmla="*/ 323850 h 355092"/>
              <a:gd name="connsiteX4" fmla="*/ 188976 w 342138"/>
              <a:gd name="connsiteY4" fmla="*/ 137922 h 355092"/>
              <a:gd name="connsiteX5" fmla="*/ 25145 w 342138"/>
              <a:gd name="connsiteY5" fmla="*/ 0 h 355092"/>
              <a:gd name="connsiteX6" fmla="*/ 0 w 342138"/>
              <a:gd name="connsiteY6" fmla="*/ 42672 h 3550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42138" h="355092">
                <a:moveTo>
                  <a:pt x="0" y="42672"/>
                </a:moveTo>
                <a:lnTo>
                  <a:pt x="152400" y="153923"/>
                </a:lnTo>
                <a:lnTo>
                  <a:pt x="330707" y="355092"/>
                </a:lnTo>
                <a:lnTo>
                  <a:pt x="342138" y="323850"/>
                </a:lnTo>
                <a:lnTo>
                  <a:pt x="188976" y="137922"/>
                </a:lnTo>
                <a:lnTo>
                  <a:pt x="25145" y="0"/>
                </a:lnTo>
                <a:lnTo>
                  <a:pt x="0" y="4267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7853299" y="101981"/>
            <a:ext cx="279654" cy="145542"/>
          </a:xfrm>
          <a:custGeom>
            <a:avLst/>
            <a:gdLst>
              <a:gd name="connsiteX0" fmla="*/ 0 w 279654"/>
              <a:gd name="connsiteY0" fmla="*/ 145541 h 145542"/>
              <a:gd name="connsiteX1" fmla="*/ 155447 w 279654"/>
              <a:gd name="connsiteY1" fmla="*/ 113538 h 145542"/>
              <a:gd name="connsiteX2" fmla="*/ 279654 w 279654"/>
              <a:gd name="connsiteY2" fmla="*/ 105155 h 145542"/>
              <a:gd name="connsiteX3" fmla="*/ 209550 w 279654"/>
              <a:gd name="connsiteY3" fmla="*/ 0 h 145542"/>
              <a:gd name="connsiteX4" fmla="*/ 90678 w 279654"/>
              <a:gd name="connsiteY4" fmla="*/ 33527 h 145542"/>
              <a:gd name="connsiteX5" fmla="*/ 195833 w 279654"/>
              <a:gd name="connsiteY5" fmla="*/ 60197 h 145542"/>
              <a:gd name="connsiteX6" fmla="*/ 39623 w 279654"/>
              <a:gd name="connsiteY6" fmla="*/ 109727 h 145542"/>
              <a:gd name="connsiteX7" fmla="*/ 0 w 279654"/>
              <a:gd name="connsiteY7" fmla="*/ 145541 h 14554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279654" h="145542">
                <a:moveTo>
                  <a:pt x="0" y="145541"/>
                </a:moveTo>
                <a:lnTo>
                  <a:pt x="155447" y="113538"/>
                </a:lnTo>
                <a:lnTo>
                  <a:pt x="279654" y="105155"/>
                </a:lnTo>
                <a:lnTo>
                  <a:pt x="209550" y="0"/>
                </a:lnTo>
                <a:lnTo>
                  <a:pt x="90678" y="33527"/>
                </a:lnTo>
                <a:lnTo>
                  <a:pt x="195833" y="60197"/>
                </a:lnTo>
                <a:lnTo>
                  <a:pt x="39623" y="109727"/>
                </a:lnTo>
                <a:lnTo>
                  <a:pt x="0" y="145541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8059801" y="514985"/>
            <a:ext cx="372618" cy="713232"/>
          </a:xfrm>
          <a:custGeom>
            <a:avLst/>
            <a:gdLst>
              <a:gd name="connsiteX0" fmla="*/ 6095 w 372618"/>
              <a:gd name="connsiteY0" fmla="*/ 119633 h 713232"/>
              <a:gd name="connsiteX1" fmla="*/ 44195 w 372618"/>
              <a:gd name="connsiteY1" fmla="*/ 277368 h 713232"/>
              <a:gd name="connsiteX2" fmla="*/ 150876 w 372618"/>
              <a:gd name="connsiteY2" fmla="*/ 520445 h 713232"/>
              <a:gd name="connsiteX3" fmla="*/ 264414 w 372618"/>
              <a:gd name="connsiteY3" fmla="*/ 688086 h 713232"/>
              <a:gd name="connsiteX4" fmla="*/ 336804 w 372618"/>
              <a:gd name="connsiteY4" fmla="*/ 713231 h 713232"/>
              <a:gd name="connsiteX5" fmla="*/ 372617 w 372618"/>
              <a:gd name="connsiteY5" fmla="*/ 638556 h 713232"/>
              <a:gd name="connsiteX6" fmla="*/ 320040 w 372618"/>
              <a:gd name="connsiteY6" fmla="*/ 439673 h 713232"/>
              <a:gd name="connsiteX7" fmla="*/ 220980 w 372618"/>
              <a:gd name="connsiteY7" fmla="*/ 214122 h 713232"/>
              <a:gd name="connsiteX8" fmla="*/ 140207 w 372618"/>
              <a:gd name="connsiteY8" fmla="*/ 73914 h 713232"/>
              <a:gd name="connsiteX9" fmla="*/ 64007 w 372618"/>
              <a:gd name="connsiteY9" fmla="*/ 761 h 713232"/>
              <a:gd name="connsiteX10" fmla="*/ 4571 w 372618"/>
              <a:gd name="connsiteY10" fmla="*/ 0 h 713232"/>
              <a:gd name="connsiteX11" fmla="*/ 0 w 372618"/>
              <a:gd name="connsiteY11" fmla="*/ 67055 h 713232"/>
              <a:gd name="connsiteX12" fmla="*/ 51054 w 372618"/>
              <a:gd name="connsiteY12" fmla="*/ 38861 h 713232"/>
              <a:gd name="connsiteX13" fmla="*/ 138683 w 372618"/>
              <a:gd name="connsiteY13" fmla="*/ 152400 h 713232"/>
              <a:gd name="connsiteX14" fmla="*/ 230885 w 372618"/>
              <a:gd name="connsiteY14" fmla="*/ 315467 h 713232"/>
              <a:gd name="connsiteX15" fmla="*/ 307085 w 372618"/>
              <a:gd name="connsiteY15" fmla="*/ 544067 h 713232"/>
              <a:gd name="connsiteX16" fmla="*/ 298704 w 372618"/>
              <a:gd name="connsiteY16" fmla="*/ 655320 h 713232"/>
              <a:gd name="connsiteX17" fmla="*/ 225552 w 372618"/>
              <a:gd name="connsiteY17" fmla="*/ 591312 h 713232"/>
              <a:gd name="connsiteX18" fmla="*/ 101345 w 372618"/>
              <a:gd name="connsiteY18" fmla="*/ 344423 h 713232"/>
              <a:gd name="connsiteX19" fmla="*/ 22859 w 372618"/>
              <a:gd name="connsiteY19" fmla="*/ 86868 h 713232"/>
              <a:gd name="connsiteX20" fmla="*/ 6095 w 372618"/>
              <a:gd name="connsiteY20" fmla="*/ 119633 h 7132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</a:cxnLst>
            <a:rect l="l" t="t" r="r" b="b"/>
            <a:pathLst>
              <a:path w="372618" h="713232">
                <a:moveTo>
                  <a:pt x="6095" y="119633"/>
                </a:moveTo>
                <a:lnTo>
                  <a:pt x="44195" y="277368"/>
                </a:lnTo>
                <a:lnTo>
                  <a:pt x="150876" y="520445"/>
                </a:lnTo>
                <a:lnTo>
                  <a:pt x="264414" y="688086"/>
                </a:lnTo>
                <a:lnTo>
                  <a:pt x="336804" y="713231"/>
                </a:lnTo>
                <a:lnTo>
                  <a:pt x="372617" y="638556"/>
                </a:lnTo>
                <a:lnTo>
                  <a:pt x="320040" y="439673"/>
                </a:lnTo>
                <a:lnTo>
                  <a:pt x="220980" y="214122"/>
                </a:lnTo>
                <a:lnTo>
                  <a:pt x="140207" y="73914"/>
                </a:lnTo>
                <a:lnTo>
                  <a:pt x="64007" y="761"/>
                </a:lnTo>
                <a:lnTo>
                  <a:pt x="4571" y="0"/>
                </a:lnTo>
                <a:lnTo>
                  <a:pt x="0" y="67055"/>
                </a:lnTo>
                <a:lnTo>
                  <a:pt x="51054" y="38861"/>
                </a:lnTo>
                <a:lnTo>
                  <a:pt x="138683" y="152400"/>
                </a:lnTo>
                <a:lnTo>
                  <a:pt x="230885" y="315467"/>
                </a:lnTo>
                <a:lnTo>
                  <a:pt x="307085" y="544067"/>
                </a:lnTo>
                <a:lnTo>
                  <a:pt x="298704" y="655320"/>
                </a:lnTo>
                <a:lnTo>
                  <a:pt x="225552" y="591312"/>
                </a:lnTo>
                <a:lnTo>
                  <a:pt x="101345" y="344423"/>
                </a:lnTo>
                <a:lnTo>
                  <a:pt x="22859" y="86868"/>
                </a:lnTo>
                <a:lnTo>
                  <a:pt x="6095" y="119633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7778623" y="263525"/>
            <a:ext cx="681990" cy="1480566"/>
          </a:xfrm>
          <a:custGeom>
            <a:avLst/>
            <a:gdLst>
              <a:gd name="connsiteX0" fmla="*/ 0 w 681990"/>
              <a:gd name="connsiteY0" fmla="*/ 0 h 1480566"/>
              <a:gd name="connsiteX1" fmla="*/ 667512 w 681990"/>
              <a:gd name="connsiteY1" fmla="*/ 1480566 h 1480566"/>
              <a:gd name="connsiteX2" fmla="*/ 681990 w 681990"/>
              <a:gd name="connsiteY2" fmla="*/ 1394460 h 1480566"/>
              <a:gd name="connsiteX3" fmla="*/ 41909 w 681990"/>
              <a:gd name="connsiteY3" fmla="*/ 1524 h 1480566"/>
              <a:gd name="connsiteX4" fmla="*/ 0 w 681990"/>
              <a:gd name="connsiteY4" fmla="*/ 0 h 14805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1990" h="1480566">
                <a:moveTo>
                  <a:pt x="0" y="0"/>
                </a:moveTo>
                <a:lnTo>
                  <a:pt x="667512" y="1480566"/>
                </a:lnTo>
                <a:lnTo>
                  <a:pt x="681990" y="1394460"/>
                </a:lnTo>
                <a:lnTo>
                  <a:pt x="41909" y="1524"/>
                </a:lnTo>
                <a:lnTo>
                  <a:pt x="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7729093" y="38734"/>
            <a:ext cx="1169669" cy="2086356"/>
          </a:xfrm>
          <a:custGeom>
            <a:avLst/>
            <a:gdLst>
              <a:gd name="connsiteX0" fmla="*/ 749045 w 1169669"/>
              <a:gd name="connsiteY0" fmla="*/ 1773174 h 2086356"/>
              <a:gd name="connsiteX1" fmla="*/ 816864 w 1169669"/>
              <a:gd name="connsiteY1" fmla="*/ 1674875 h 2086356"/>
              <a:gd name="connsiteX2" fmla="*/ 998219 w 1169669"/>
              <a:gd name="connsiteY2" fmla="*/ 1597914 h 2086356"/>
              <a:gd name="connsiteX3" fmla="*/ 877823 w 1169669"/>
              <a:gd name="connsiteY3" fmla="*/ 1577340 h 2086356"/>
              <a:gd name="connsiteX4" fmla="*/ 750569 w 1169669"/>
              <a:gd name="connsiteY4" fmla="*/ 1638300 h 2086356"/>
              <a:gd name="connsiteX5" fmla="*/ 823721 w 1169669"/>
              <a:gd name="connsiteY5" fmla="*/ 1558290 h 2086356"/>
              <a:gd name="connsiteX6" fmla="*/ 973835 w 1169669"/>
              <a:gd name="connsiteY6" fmla="*/ 1500378 h 2086356"/>
              <a:gd name="connsiteX7" fmla="*/ 323088 w 1169669"/>
              <a:gd name="connsiteY7" fmla="*/ 64008 h 2086356"/>
              <a:gd name="connsiteX8" fmla="*/ 132588 w 1169669"/>
              <a:gd name="connsiteY8" fmla="*/ 60198 h 2086356"/>
              <a:gd name="connsiteX9" fmla="*/ 0 w 1169669"/>
              <a:gd name="connsiteY9" fmla="*/ 96012 h 2086356"/>
              <a:gd name="connsiteX10" fmla="*/ 128015 w 1169669"/>
              <a:gd name="connsiteY10" fmla="*/ 0 h 2086356"/>
              <a:gd name="connsiteX11" fmla="*/ 361950 w 1169669"/>
              <a:gd name="connsiteY11" fmla="*/ 19050 h 2086356"/>
              <a:gd name="connsiteX12" fmla="*/ 1120139 w 1169669"/>
              <a:gd name="connsiteY12" fmla="*/ 1684781 h 2086356"/>
              <a:gd name="connsiteX13" fmla="*/ 1098041 w 1169669"/>
              <a:gd name="connsiteY13" fmla="*/ 1844040 h 2086356"/>
              <a:gd name="connsiteX14" fmla="*/ 1169669 w 1169669"/>
              <a:gd name="connsiteY14" fmla="*/ 2086356 h 2086356"/>
              <a:gd name="connsiteX15" fmla="*/ 1097279 w 1169669"/>
              <a:gd name="connsiteY15" fmla="*/ 2084831 h 2086356"/>
              <a:gd name="connsiteX16" fmla="*/ 1112519 w 1169669"/>
              <a:gd name="connsiteY16" fmla="*/ 2030729 h 2086356"/>
              <a:gd name="connsiteX17" fmla="*/ 1060703 w 1169669"/>
              <a:gd name="connsiteY17" fmla="*/ 1868424 h 2086356"/>
              <a:gd name="connsiteX18" fmla="*/ 959357 w 1169669"/>
              <a:gd name="connsiteY18" fmla="*/ 1897379 h 2086356"/>
              <a:gd name="connsiteX19" fmla="*/ 915162 w 1169669"/>
              <a:gd name="connsiteY19" fmla="*/ 1864613 h 2086356"/>
              <a:gd name="connsiteX20" fmla="*/ 1030223 w 1169669"/>
              <a:gd name="connsiteY20" fmla="*/ 1827275 h 2086356"/>
              <a:gd name="connsiteX21" fmla="*/ 979169 w 1169669"/>
              <a:gd name="connsiteY21" fmla="*/ 1789175 h 2086356"/>
              <a:gd name="connsiteX22" fmla="*/ 1040891 w 1169669"/>
              <a:gd name="connsiteY22" fmla="*/ 1739646 h 2086356"/>
              <a:gd name="connsiteX23" fmla="*/ 934973 w 1169669"/>
              <a:gd name="connsiteY23" fmla="*/ 1747266 h 2086356"/>
              <a:gd name="connsiteX24" fmla="*/ 976121 w 1169669"/>
              <a:gd name="connsiteY24" fmla="*/ 1677162 h 2086356"/>
              <a:gd name="connsiteX25" fmla="*/ 749045 w 1169669"/>
              <a:gd name="connsiteY25" fmla="*/ 1773174 h 2086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</a:cxnLst>
            <a:rect l="l" t="t" r="r" b="b"/>
            <a:pathLst>
              <a:path w="1169669" h="2086356">
                <a:moveTo>
                  <a:pt x="749045" y="1773174"/>
                </a:moveTo>
                <a:lnTo>
                  <a:pt x="816864" y="1674875"/>
                </a:lnTo>
                <a:lnTo>
                  <a:pt x="998219" y="1597914"/>
                </a:lnTo>
                <a:lnTo>
                  <a:pt x="877823" y="1577340"/>
                </a:lnTo>
                <a:lnTo>
                  <a:pt x="750569" y="1638300"/>
                </a:lnTo>
                <a:lnTo>
                  <a:pt x="823721" y="1558290"/>
                </a:lnTo>
                <a:lnTo>
                  <a:pt x="973835" y="1500378"/>
                </a:lnTo>
                <a:lnTo>
                  <a:pt x="323088" y="64008"/>
                </a:lnTo>
                <a:lnTo>
                  <a:pt x="132588" y="60198"/>
                </a:lnTo>
                <a:lnTo>
                  <a:pt x="0" y="96012"/>
                </a:lnTo>
                <a:lnTo>
                  <a:pt x="128015" y="0"/>
                </a:lnTo>
                <a:lnTo>
                  <a:pt x="361950" y="19050"/>
                </a:lnTo>
                <a:lnTo>
                  <a:pt x="1120139" y="1684781"/>
                </a:lnTo>
                <a:lnTo>
                  <a:pt x="1098041" y="1844040"/>
                </a:lnTo>
                <a:lnTo>
                  <a:pt x="1169669" y="2086356"/>
                </a:lnTo>
                <a:lnTo>
                  <a:pt x="1097279" y="2084831"/>
                </a:lnTo>
                <a:lnTo>
                  <a:pt x="1112519" y="2030729"/>
                </a:lnTo>
                <a:lnTo>
                  <a:pt x="1060703" y="1868424"/>
                </a:lnTo>
                <a:lnTo>
                  <a:pt x="959357" y="1897379"/>
                </a:lnTo>
                <a:lnTo>
                  <a:pt x="915162" y="1864613"/>
                </a:lnTo>
                <a:lnTo>
                  <a:pt x="1030223" y="1827275"/>
                </a:lnTo>
                <a:lnTo>
                  <a:pt x="979169" y="1789175"/>
                </a:lnTo>
                <a:lnTo>
                  <a:pt x="1040891" y="1739646"/>
                </a:lnTo>
                <a:lnTo>
                  <a:pt x="934973" y="1747266"/>
                </a:lnTo>
                <a:lnTo>
                  <a:pt x="976121" y="1677162"/>
                </a:lnTo>
                <a:lnTo>
                  <a:pt x="749045" y="177317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8398129" y="1446910"/>
            <a:ext cx="301752" cy="142494"/>
          </a:xfrm>
          <a:custGeom>
            <a:avLst/>
            <a:gdLst>
              <a:gd name="connsiteX0" fmla="*/ 29717 w 301752"/>
              <a:gd name="connsiteY0" fmla="*/ 142494 h 142494"/>
              <a:gd name="connsiteX1" fmla="*/ 102869 w 301752"/>
              <a:gd name="connsiteY1" fmla="*/ 70104 h 142494"/>
              <a:gd name="connsiteX2" fmla="*/ 301752 w 301752"/>
              <a:gd name="connsiteY2" fmla="*/ 28194 h 142494"/>
              <a:gd name="connsiteX3" fmla="*/ 285750 w 301752"/>
              <a:gd name="connsiteY3" fmla="*/ 0 h 142494"/>
              <a:gd name="connsiteX4" fmla="*/ 152400 w 301752"/>
              <a:gd name="connsiteY4" fmla="*/ 11430 h 142494"/>
              <a:gd name="connsiteX5" fmla="*/ 0 w 301752"/>
              <a:gd name="connsiteY5" fmla="*/ 106680 h 142494"/>
              <a:gd name="connsiteX6" fmla="*/ 29717 w 301752"/>
              <a:gd name="connsiteY6" fmla="*/ 142494 h 1424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1752" h="142494">
                <a:moveTo>
                  <a:pt x="29717" y="142494"/>
                </a:moveTo>
                <a:lnTo>
                  <a:pt x="102869" y="70104"/>
                </a:lnTo>
                <a:lnTo>
                  <a:pt x="301752" y="28194"/>
                </a:lnTo>
                <a:lnTo>
                  <a:pt x="285750" y="0"/>
                </a:lnTo>
                <a:lnTo>
                  <a:pt x="152400" y="11430"/>
                </a:lnTo>
                <a:lnTo>
                  <a:pt x="0" y="106680"/>
                </a:lnTo>
                <a:lnTo>
                  <a:pt x="29717" y="1424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8322703" y="1303655"/>
            <a:ext cx="319278" cy="154686"/>
          </a:xfrm>
          <a:custGeom>
            <a:avLst/>
            <a:gdLst>
              <a:gd name="connsiteX0" fmla="*/ 18288 w 319278"/>
              <a:gd name="connsiteY0" fmla="*/ 154686 h 154686"/>
              <a:gd name="connsiteX1" fmla="*/ 131826 w 319278"/>
              <a:gd name="connsiteY1" fmla="*/ 70104 h 154686"/>
              <a:gd name="connsiteX2" fmla="*/ 319278 w 319278"/>
              <a:gd name="connsiteY2" fmla="*/ 61722 h 154686"/>
              <a:gd name="connsiteX3" fmla="*/ 290321 w 319278"/>
              <a:gd name="connsiteY3" fmla="*/ 0 h 154686"/>
              <a:gd name="connsiteX4" fmla="*/ 136397 w 319278"/>
              <a:gd name="connsiteY4" fmla="*/ 32766 h 154686"/>
              <a:gd name="connsiteX5" fmla="*/ 0 w 319278"/>
              <a:gd name="connsiteY5" fmla="*/ 105918 h 154686"/>
              <a:gd name="connsiteX6" fmla="*/ 18288 w 319278"/>
              <a:gd name="connsiteY6" fmla="*/ 154686 h 15468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19278" h="154686">
                <a:moveTo>
                  <a:pt x="18288" y="154686"/>
                </a:moveTo>
                <a:lnTo>
                  <a:pt x="131826" y="70104"/>
                </a:lnTo>
                <a:lnTo>
                  <a:pt x="319278" y="61722"/>
                </a:lnTo>
                <a:lnTo>
                  <a:pt x="290321" y="0"/>
                </a:lnTo>
                <a:lnTo>
                  <a:pt x="136397" y="32766"/>
                </a:lnTo>
                <a:lnTo>
                  <a:pt x="0" y="105918"/>
                </a:lnTo>
                <a:lnTo>
                  <a:pt x="18288" y="154686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7891399" y="371729"/>
            <a:ext cx="329946" cy="147828"/>
          </a:xfrm>
          <a:custGeom>
            <a:avLst/>
            <a:gdLst>
              <a:gd name="connsiteX0" fmla="*/ 22097 w 329946"/>
              <a:gd name="connsiteY0" fmla="*/ 147828 h 147828"/>
              <a:gd name="connsiteX1" fmla="*/ 125730 w 329946"/>
              <a:gd name="connsiteY1" fmla="*/ 67818 h 147828"/>
              <a:gd name="connsiteX2" fmla="*/ 329945 w 329946"/>
              <a:gd name="connsiteY2" fmla="*/ 54863 h 147828"/>
              <a:gd name="connsiteX3" fmla="*/ 302514 w 329946"/>
              <a:gd name="connsiteY3" fmla="*/ 0 h 147828"/>
              <a:gd name="connsiteX4" fmla="*/ 121157 w 329946"/>
              <a:gd name="connsiteY4" fmla="*/ 25145 h 147828"/>
              <a:gd name="connsiteX5" fmla="*/ 0 w 329946"/>
              <a:gd name="connsiteY5" fmla="*/ 103632 h 147828"/>
              <a:gd name="connsiteX6" fmla="*/ 22097 w 329946"/>
              <a:gd name="connsiteY6" fmla="*/ 147828 h 1478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9946" h="147828">
                <a:moveTo>
                  <a:pt x="22097" y="147828"/>
                </a:moveTo>
                <a:lnTo>
                  <a:pt x="125730" y="67818"/>
                </a:lnTo>
                <a:lnTo>
                  <a:pt x="329945" y="54863"/>
                </a:lnTo>
                <a:lnTo>
                  <a:pt x="302514" y="0"/>
                </a:lnTo>
                <a:lnTo>
                  <a:pt x="121157" y="25145"/>
                </a:lnTo>
                <a:lnTo>
                  <a:pt x="0" y="103632"/>
                </a:lnTo>
                <a:lnTo>
                  <a:pt x="22097" y="14782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7839582" y="253619"/>
            <a:ext cx="325373" cy="150875"/>
          </a:xfrm>
          <a:custGeom>
            <a:avLst/>
            <a:gdLst>
              <a:gd name="connsiteX0" fmla="*/ 29718 w 325373"/>
              <a:gd name="connsiteY0" fmla="*/ 150875 h 150875"/>
              <a:gd name="connsiteX1" fmla="*/ 114300 w 325373"/>
              <a:gd name="connsiteY1" fmla="*/ 78486 h 150875"/>
              <a:gd name="connsiteX2" fmla="*/ 325374 w 325373"/>
              <a:gd name="connsiteY2" fmla="*/ 40386 h 150875"/>
              <a:gd name="connsiteX3" fmla="*/ 300228 w 325373"/>
              <a:gd name="connsiteY3" fmla="*/ 0 h 150875"/>
              <a:gd name="connsiteX4" fmla="*/ 87630 w 325373"/>
              <a:gd name="connsiteY4" fmla="*/ 41147 h 150875"/>
              <a:gd name="connsiteX5" fmla="*/ 0 w 325373"/>
              <a:gd name="connsiteY5" fmla="*/ 107441 h 150875"/>
              <a:gd name="connsiteX6" fmla="*/ 29718 w 325373"/>
              <a:gd name="connsiteY6" fmla="*/ 150875 h 1508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5373" h="150875">
                <a:moveTo>
                  <a:pt x="29718" y="150875"/>
                </a:moveTo>
                <a:lnTo>
                  <a:pt x="114300" y="78486"/>
                </a:lnTo>
                <a:lnTo>
                  <a:pt x="325374" y="40386"/>
                </a:lnTo>
                <a:lnTo>
                  <a:pt x="300228" y="0"/>
                </a:lnTo>
                <a:lnTo>
                  <a:pt x="87630" y="41147"/>
                </a:lnTo>
                <a:lnTo>
                  <a:pt x="0" y="107441"/>
                </a:lnTo>
                <a:lnTo>
                  <a:pt x="29718" y="15087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7713865" y="124079"/>
            <a:ext cx="102108" cy="167640"/>
          </a:xfrm>
          <a:custGeom>
            <a:avLst/>
            <a:gdLst>
              <a:gd name="connsiteX0" fmla="*/ 35052 w 102108"/>
              <a:gd name="connsiteY0" fmla="*/ 0 h 167640"/>
              <a:gd name="connsiteX1" fmla="*/ 102108 w 102108"/>
              <a:gd name="connsiteY1" fmla="*/ 152399 h 167640"/>
              <a:gd name="connsiteX2" fmla="*/ 67056 w 102108"/>
              <a:gd name="connsiteY2" fmla="*/ 167640 h 167640"/>
              <a:gd name="connsiteX3" fmla="*/ 0 w 102108"/>
              <a:gd name="connsiteY3" fmla="*/ 15239 h 167640"/>
              <a:gd name="connsiteX4" fmla="*/ 35052 w 102108"/>
              <a:gd name="connsiteY4" fmla="*/ 0 h 1676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2108" h="167640">
                <a:moveTo>
                  <a:pt x="35052" y="0"/>
                </a:moveTo>
                <a:lnTo>
                  <a:pt x="102108" y="152399"/>
                </a:lnTo>
                <a:lnTo>
                  <a:pt x="67056" y="167640"/>
                </a:lnTo>
                <a:lnTo>
                  <a:pt x="0" y="15239"/>
                </a:lnTo>
                <a:lnTo>
                  <a:pt x="3505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44600" y="292100"/>
            <a:ext cx="6705600" cy="5842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311400" y="6311900"/>
            <a:ext cx="3052118" cy="21505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zh-CN" altLang="en-US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计算机学院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研究生课程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高级软件工程</a:t>
            </a:r>
          </a:p>
        </p:txBody>
      </p:sp>
      <p:sp>
        <p:nvSpPr>
          <p:cNvPr id="41" name="TextBox 1"/>
          <p:cNvSpPr txBox="1"/>
          <p:nvPr/>
        </p:nvSpPr>
        <p:spPr>
          <a:xfrm>
            <a:off x="8026400" y="6273800"/>
            <a:ext cx="482600" cy="24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/>
            </a:pPr>
            <a:r>
              <a:rPr lang="en-US" altLang="zh-CN" sz="13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21/58</a:t>
            </a:r>
          </a:p>
        </p:txBody>
      </p:sp>
      <p:sp>
        <p:nvSpPr>
          <p:cNvPr id="42" name="TextBox 1"/>
          <p:cNvSpPr txBox="1"/>
          <p:nvPr/>
        </p:nvSpPr>
        <p:spPr>
          <a:xfrm>
            <a:off x="469900" y="381000"/>
            <a:ext cx="7658100" cy="5181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200"/>
              </a:lnSpc>
              <a:tabLst>
                <a:tab pos="342900" algn="l"/>
                <a:tab pos="457200" algn="l"/>
                <a:tab pos="787400" algn="l"/>
              </a:tabLst>
            </a:pPr>
            <a:r>
              <a:rPr lang="en-US" altLang="zh-CN" dirty="0"/>
              <a:t>			</a:t>
            </a:r>
            <a:r>
              <a:rPr lang="en-US" altLang="zh-CN" sz="4002" b="1" dirty="0">
                <a:solidFill>
                  <a:srgbClr val="3D00EA"/>
                </a:solidFill>
                <a:latin typeface="å¾®è½¯éé»" pitchFamily="18" charset="0"/>
                <a:cs typeface="å¾®è½¯éé»" pitchFamily="18" charset="0"/>
              </a:rPr>
              <a:t>借鉴其它成熟工业领域的经验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5700"/>
              </a:lnSpc>
              <a:tabLst>
                <a:tab pos="342900" algn="l"/>
                <a:tab pos="457200" algn="l"/>
                <a:tab pos="787400" algn="l"/>
              </a:tabLst>
            </a:pPr>
            <a:r>
              <a:rPr lang="en-US" altLang="zh-CN" sz="36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600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其它成熟工业领域：汽车工业、建筑</a:t>
            </a:r>
          </a:p>
          <a:p>
            <a:pPr>
              <a:lnSpc>
                <a:spcPts val="4100"/>
              </a:lnSpc>
              <a:tabLst>
                <a:tab pos="342900" algn="l"/>
                <a:tab pos="457200" algn="l"/>
                <a:tab pos="787400" algn="l"/>
              </a:tabLst>
            </a:pPr>
            <a:r>
              <a:rPr lang="en-US" altLang="zh-CN" dirty="0"/>
              <a:t>	</a:t>
            </a:r>
            <a:r>
              <a:rPr lang="en-US" altLang="zh-CN" sz="3600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业、计算机硬件工业</a:t>
            </a:r>
          </a:p>
          <a:p>
            <a:pPr>
              <a:lnSpc>
                <a:spcPts val="5200"/>
              </a:lnSpc>
              <a:tabLst>
                <a:tab pos="342900" algn="l"/>
                <a:tab pos="457200" algn="l"/>
                <a:tab pos="787400" algn="l"/>
              </a:tabLst>
            </a:pPr>
            <a:r>
              <a:rPr lang="en-US" altLang="zh-CN" sz="36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600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硬件工业</a:t>
            </a:r>
          </a:p>
          <a:p>
            <a:pPr>
              <a:lnSpc>
                <a:spcPts val="4000"/>
              </a:lnSpc>
              <a:tabLst>
                <a:tab pos="342900" algn="l"/>
                <a:tab pos="457200" algn="l"/>
                <a:tab pos="787400" algn="l"/>
              </a:tabLst>
            </a:pPr>
            <a:r>
              <a:rPr lang="en-US" altLang="zh-CN" dirty="0"/>
              <a:t>		</a:t>
            </a:r>
            <a:r>
              <a:rPr lang="en-US" altLang="zh-CN" sz="28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802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IC</a:t>
            </a:r>
            <a:r>
              <a:rPr lang="en-US" altLang="zh-CN" sz="28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设计及制造</a:t>
            </a:r>
          </a:p>
          <a:p>
            <a:pPr>
              <a:lnSpc>
                <a:spcPts val="4000"/>
              </a:lnSpc>
              <a:tabLst>
                <a:tab pos="342900" algn="l"/>
                <a:tab pos="457200" algn="l"/>
                <a:tab pos="787400" algn="l"/>
              </a:tabLst>
            </a:pPr>
            <a:r>
              <a:rPr lang="en-US" altLang="zh-CN" dirty="0"/>
              <a:t>		</a:t>
            </a:r>
            <a:r>
              <a:rPr lang="en-US" altLang="zh-CN" sz="28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8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板、机级集成商</a:t>
            </a:r>
          </a:p>
          <a:p>
            <a:pPr>
              <a:lnSpc>
                <a:spcPts val="4000"/>
              </a:lnSpc>
              <a:tabLst>
                <a:tab pos="342900" algn="l"/>
                <a:tab pos="457200" algn="l"/>
                <a:tab pos="787400" algn="l"/>
              </a:tabLst>
            </a:pPr>
            <a:r>
              <a:rPr lang="en-US" altLang="zh-CN" dirty="0"/>
              <a:t>		</a:t>
            </a:r>
            <a:r>
              <a:rPr lang="en-US" altLang="zh-CN" sz="28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8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遵循标准的体系结构及标准</a:t>
            </a:r>
          </a:p>
          <a:p>
            <a:pPr>
              <a:lnSpc>
                <a:spcPts val="5100"/>
              </a:lnSpc>
              <a:tabLst>
                <a:tab pos="342900" algn="l"/>
                <a:tab pos="457200" algn="l"/>
                <a:tab pos="787400" algn="l"/>
              </a:tabLst>
            </a:pPr>
            <a:r>
              <a:rPr lang="en-US" altLang="zh-CN" sz="36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600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建筑业：各种建筑构件的生产与组装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19199" y="68453"/>
            <a:ext cx="1137666" cy="2030730"/>
          </a:xfrm>
          <a:custGeom>
            <a:avLst/>
            <a:gdLst>
              <a:gd name="connsiteX0" fmla="*/ 355092 w 1137666"/>
              <a:gd name="connsiteY0" fmla="*/ 12954 h 2030730"/>
              <a:gd name="connsiteX1" fmla="*/ 114300 w 1137666"/>
              <a:gd name="connsiteY1" fmla="*/ 0 h 2030730"/>
              <a:gd name="connsiteX2" fmla="*/ 0 w 1137666"/>
              <a:gd name="connsiteY2" fmla="*/ 76200 h 2030730"/>
              <a:gd name="connsiteX3" fmla="*/ 752856 w 1137666"/>
              <a:gd name="connsiteY3" fmla="*/ 1716024 h 2030730"/>
              <a:gd name="connsiteX4" fmla="*/ 940308 w 1137666"/>
              <a:gd name="connsiteY4" fmla="*/ 1858518 h 2030730"/>
              <a:gd name="connsiteX5" fmla="*/ 1095756 w 1137666"/>
              <a:gd name="connsiteY5" fmla="*/ 2030730 h 2030730"/>
              <a:gd name="connsiteX6" fmla="*/ 1137666 w 1137666"/>
              <a:gd name="connsiteY6" fmla="*/ 2026920 h 2030730"/>
              <a:gd name="connsiteX7" fmla="*/ 1078230 w 1137666"/>
              <a:gd name="connsiteY7" fmla="*/ 1796034 h 2030730"/>
              <a:gd name="connsiteX8" fmla="*/ 1092708 w 1137666"/>
              <a:gd name="connsiteY8" fmla="*/ 1657350 h 2030730"/>
              <a:gd name="connsiteX9" fmla="*/ 355092 w 1137666"/>
              <a:gd name="connsiteY9" fmla="*/ 12954 h 20307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7666" h="2030730">
                <a:moveTo>
                  <a:pt x="355092" y="12954"/>
                </a:moveTo>
                <a:lnTo>
                  <a:pt x="114300" y="0"/>
                </a:lnTo>
                <a:lnTo>
                  <a:pt x="0" y="76200"/>
                </a:lnTo>
                <a:lnTo>
                  <a:pt x="752856" y="1716024"/>
                </a:lnTo>
                <a:lnTo>
                  <a:pt x="940308" y="1858518"/>
                </a:lnTo>
                <a:lnTo>
                  <a:pt x="1095756" y="2030730"/>
                </a:lnTo>
                <a:lnTo>
                  <a:pt x="1137666" y="2026920"/>
                </a:lnTo>
                <a:lnTo>
                  <a:pt x="1078230" y="1796034"/>
                </a:lnTo>
                <a:lnTo>
                  <a:pt x="1092708" y="1657350"/>
                </a:lnTo>
                <a:lnTo>
                  <a:pt x="355092" y="12954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814437" y="110363"/>
            <a:ext cx="1130046" cy="2042922"/>
          </a:xfrm>
          <a:custGeom>
            <a:avLst/>
            <a:gdLst>
              <a:gd name="connsiteX0" fmla="*/ 0 w 1130046"/>
              <a:gd name="connsiteY0" fmla="*/ 61722 h 2042922"/>
              <a:gd name="connsiteX1" fmla="*/ 757428 w 1130046"/>
              <a:gd name="connsiteY1" fmla="*/ 1720596 h 2042922"/>
              <a:gd name="connsiteX2" fmla="*/ 923543 w 1130046"/>
              <a:gd name="connsiteY2" fmla="*/ 1845564 h 2042922"/>
              <a:gd name="connsiteX3" fmla="*/ 1086612 w 1130046"/>
              <a:gd name="connsiteY3" fmla="*/ 2035301 h 2042922"/>
              <a:gd name="connsiteX4" fmla="*/ 1130045 w 1130046"/>
              <a:gd name="connsiteY4" fmla="*/ 2042922 h 2042922"/>
              <a:gd name="connsiteX5" fmla="*/ 1061466 w 1130046"/>
              <a:gd name="connsiteY5" fmla="*/ 1804416 h 2042922"/>
              <a:gd name="connsiteX6" fmla="*/ 1084326 w 1130046"/>
              <a:gd name="connsiteY6" fmla="*/ 1650492 h 2042922"/>
              <a:gd name="connsiteX7" fmla="*/ 342900 w 1130046"/>
              <a:gd name="connsiteY7" fmla="*/ 10668 h 2042922"/>
              <a:gd name="connsiteX8" fmla="*/ 115061 w 1130046"/>
              <a:gd name="connsiteY8" fmla="*/ 0 h 2042922"/>
              <a:gd name="connsiteX9" fmla="*/ 0 w 1130046"/>
              <a:gd name="connsiteY9" fmla="*/ 61722 h 2042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0046" h="2042922">
                <a:moveTo>
                  <a:pt x="0" y="61722"/>
                </a:moveTo>
                <a:lnTo>
                  <a:pt x="757428" y="1720596"/>
                </a:lnTo>
                <a:lnTo>
                  <a:pt x="923543" y="1845564"/>
                </a:lnTo>
                <a:lnTo>
                  <a:pt x="1086612" y="2035301"/>
                </a:lnTo>
                <a:lnTo>
                  <a:pt x="1130045" y="2042922"/>
                </a:lnTo>
                <a:lnTo>
                  <a:pt x="1061466" y="1804416"/>
                </a:lnTo>
                <a:lnTo>
                  <a:pt x="1084326" y="1650492"/>
                </a:lnTo>
                <a:lnTo>
                  <a:pt x="342900" y="10668"/>
                </a:lnTo>
                <a:lnTo>
                  <a:pt x="115061" y="0"/>
                </a:lnTo>
                <a:lnTo>
                  <a:pt x="0" y="61722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7867027" y="229996"/>
            <a:ext cx="972312" cy="1530096"/>
          </a:xfrm>
          <a:custGeom>
            <a:avLst/>
            <a:gdLst>
              <a:gd name="connsiteX0" fmla="*/ 662940 w 972312"/>
              <a:gd name="connsiteY0" fmla="*/ 1530096 h 1530096"/>
              <a:gd name="connsiteX1" fmla="*/ 797814 w 972312"/>
              <a:gd name="connsiteY1" fmla="*/ 1415034 h 1530096"/>
              <a:gd name="connsiteX2" fmla="*/ 972312 w 972312"/>
              <a:gd name="connsiteY2" fmla="*/ 1394460 h 1530096"/>
              <a:gd name="connsiteX3" fmla="*/ 340614 w 972312"/>
              <a:gd name="connsiteY3" fmla="*/ 0 h 1530096"/>
              <a:gd name="connsiteX4" fmla="*/ 89916 w 972312"/>
              <a:gd name="connsiteY4" fmla="*/ 32766 h 1530096"/>
              <a:gd name="connsiteX5" fmla="*/ 0 w 972312"/>
              <a:gd name="connsiteY5" fmla="*/ 75438 h 1530096"/>
              <a:gd name="connsiteX6" fmla="*/ 662940 w 972312"/>
              <a:gd name="connsiteY6" fmla="*/ 1530096 h 15300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972312" h="1530096">
                <a:moveTo>
                  <a:pt x="662940" y="1530096"/>
                </a:moveTo>
                <a:lnTo>
                  <a:pt x="797814" y="1415034"/>
                </a:lnTo>
                <a:lnTo>
                  <a:pt x="972312" y="1394460"/>
                </a:lnTo>
                <a:lnTo>
                  <a:pt x="340614" y="0"/>
                </a:lnTo>
                <a:lnTo>
                  <a:pt x="89916" y="32766"/>
                </a:lnTo>
                <a:lnTo>
                  <a:pt x="0" y="75438"/>
                </a:lnTo>
                <a:lnTo>
                  <a:pt x="662940" y="1530096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38239" y="5563235"/>
            <a:ext cx="1728978" cy="1030224"/>
          </a:xfrm>
          <a:custGeom>
            <a:avLst/>
            <a:gdLst>
              <a:gd name="connsiteX0" fmla="*/ 1260348 w 1728978"/>
              <a:gd name="connsiteY0" fmla="*/ 999744 h 1030224"/>
              <a:gd name="connsiteX1" fmla="*/ 1127760 w 1728978"/>
              <a:gd name="connsiteY1" fmla="*/ 877823 h 1030224"/>
              <a:gd name="connsiteX2" fmla="*/ 1057656 w 1728978"/>
              <a:gd name="connsiteY2" fmla="*/ 377951 h 1030224"/>
              <a:gd name="connsiteX3" fmla="*/ 1699260 w 1728978"/>
              <a:gd name="connsiteY3" fmla="*/ 261365 h 1030224"/>
              <a:gd name="connsiteX4" fmla="*/ 1728978 w 1728978"/>
              <a:gd name="connsiteY4" fmla="*/ 160781 h 1030224"/>
              <a:gd name="connsiteX5" fmla="*/ 1667256 w 1728978"/>
              <a:gd name="connsiteY5" fmla="*/ 79247 h 1030224"/>
              <a:gd name="connsiteX6" fmla="*/ 1013459 w 1728978"/>
              <a:gd name="connsiteY6" fmla="*/ 166877 h 1030224"/>
              <a:gd name="connsiteX7" fmla="*/ 968501 w 1728978"/>
              <a:gd name="connsiteY7" fmla="*/ 25145 h 1030224"/>
              <a:gd name="connsiteX8" fmla="*/ 861822 w 1728978"/>
              <a:gd name="connsiteY8" fmla="*/ 0 h 1030224"/>
              <a:gd name="connsiteX9" fmla="*/ 761238 w 1728978"/>
              <a:gd name="connsiteY9" fmla="*/ 22097 h 1030224"/>
              <a:gd name="connsiteX10" fmla="*/ 705612 w 1728978"/>
              <a:gd name="connsiteY10" fmla="*/ 83819 h 1030224"/>
              <a:gd name="connsiteX11" fmla="*/ 744474 w 1728978"/>
              <a:gd name="connsiteY11" fmla="*/ 225551 h 1030224"/>
              <a:gd name="connsiteX12" fmla="*/ 524256 w 1728978"/>
              <a:gd name="connsiteY12" fmla="*/ 349757 h 1030224"/>
              <a:gd name="connsiteX13" fmla="*/ 781050 w 1728978"/>
              <a:gd name="connsiteY13" fmla="*/ 374903 h 1030224"/>
              <a:gd name="connsiteX14" fmla="*/ 883158 w 1728978"/>
              <a:gd name="connsiteY14" fmla="*/ 705612 h 1030224"/>
              <a:gd name="connsiteX15" fmla="*/ 112014 w 1728978"/>
              <a:gd name="connsiteY15" fmla="*/ 371856 h 1030224"/>
              <a:gd name="connsiteX16" fmla="*/ 36576 w 1728978"/>
              <a:gd name="connsiteY16" fmla="*/ 403859 h 1030224"/>
              <a:gd name="connsiteX17" fmla="*/ 0 w 1728978"/>
              <a:gd name="connsiteY17" fmla="*/ 504444 h 1030224"/>
              <a:gd name="connsiteX18" fmla="*/ 44196 w 1728978"/>
              <a:gd name="connsiteY18" fmla="*/ 617981 h 1030224"/>
              <a:gd name="connsiteX19" fmla="*/ 904494 w 1728978"/>
              <a:gd name="connsiteY19" fmla="*/ 1021841 h 1030224"/>
              <a:gd name="connsiteX20" fmla="*/ 1094994 w 1728978"/>
              <a:gd name="connsiteY20" fmla="*/ 996696 h 1030224"/>
              <a:gd name="connsiteX21" fmla="*/ 1247394 w 1728978"/>
              <a:gd name="connsiteY21" fmla="*/ 1030223 h 1030224"/>
              <a:gd name="connsiteX22" fmla="*/ 1260348 w 1728978"/>
              <a:gd name="connsiteY22" fmla="*/ 999744 h 10302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</a:cxnLst>
            <a:rect l="l" t="t" r="r" b="b"/>
            <a:pathLst>
              <a:path w="1728978" h="1030224">
                <a:moveTo>
                  <a:pt x="1260348" y="999744"/>
                </a:moveTo>
                <a:lnTo>
                  <a:pt x="1127760" y="877823"/>
                </a:lnTo>
                <a:lnTo>
                  <a:pt x="1057656" y="377951"/>
                </a:lnTo>
                <a:lnTo>
                  <a:pt x="1699260" y="261365"/>
                </a:lnTo>
                <a:lnTo>
                  <a:pt x="1728978" y="160781"/>
                </a:lnTo>
                <a:lnTo>
                  <a:pt x="1667256" y="79247"/>
                </a:lnTo>
                <a:lnTo>
                  <a:pt x="1013459" y="166877"/>
                </a:lnTo>
                <a:lnTo>
                  <a:pt x="968501" y="25145"/>
                </a:lnTo>
                <a:lnTo>
                  <a:pt x="861822" y="0"/>
                </a:lnTo>
                <a:lnTo>
                  <a:pt x="761238" y="22097"/>
                </a:lnTo>
                <a:lnTo>
                  <a:pt x="705612" y="83819"/>
                </a:lnTo>
                <a:lnTo>
                  <a:pt x="744474" y="225551"/>
                </a:lnTo>
                <a:lnTo>
                  <a:pt x="524256" y="349757"/>
                </a:lnTo>
                <a:lnTo>
                  <a:pt x="781050" y="374903"/>
                </a:lnTo>
                <a:lnTo>
                  <a:pt x="883158" y="705612"/>
                </a:lnTo>
                <a:lnTo>
                  <a:pt x="112014" y="371856"/>
                </a:lnTo>
                <a:lnTo>
                  <a:pt x="36576" y="403859"/>
                </a:lnTo>
                <a:lnTo>
                  <a:pt x="0" y="504444"/>
                </a:lnTo>
                <a:lnTo>
                  <a:pt x="44196" y="617981"/>
                </a:lnTo>
                <a:lnTo>
                  <a:pt x="904494" y="1021841"/>
                </a:lnTo>
                <a:lnTo>
                  <a:pt x="1094994" y="996696"/>
                </a:lnTo>
                <a:lnTo>
                  <a:pt x="1247394" y="1030223"/>
                </a:lnTo>
                <a:lnTo>
                  <a:pt x="1260348" y="999744"/>
                </a:lnTo>
              </a:path>
            </a:pathLst>
          </a:custGeom>
          <a:solidFill>
            <a:srgbClr val="F9F9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1623199" y="5685155"/>
            <a:ext cx="112776" cy="204978"/>
          </a:xfrm>
          <a:custGeom>
            <a:avLst/>
            <a:gdLst>
              <a:gd name="connsiteX0" fmla="*/ 0 w 112776"/>
              <a:gd name="connsiteY0" fmla="*/ 5334 h 204978"/>
              <a:gd name="connsiteX1" fmla="*/ 94488 w 112776"/>
              <a:gd name="connsiteY1" fmla="*/ 0 h 204978"/>
              <a:gd name="connsiteX2" fmla="*/ 112776 w 112776"/>
              <a:gd name="connsiteY2" fmla="*/ 185165 h 204978"/>
              <a:gd name="connsiteX3" fmla="*/ 6095 w 112776"/>
              <a:gd name="connsiteY3" fmla="*/ 204977 h 204978"/>
              <a:gd name="connsiteX4" fmla="*/ 0 w 112776"/>
              <a:gd name="connsiteY4" fmla="*/ 5334 h 20497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2776" h="204978">
                <a:moveTo>
                  <a:pt x="0" y="5334"/>
                </a:moveTo>
                <a:lnTo>
                  <a:pt x="94488" y="0"/>
                </a:lnTo>
                <a:lnTo>
                  <a:pt x="112776" y="185165"/>
                </a:lnTo>
                <a:lnTo>
                  <a:pt x="6095" y="204977"/>
                </a:lnTo>
                <a:lnTo>
                  <a:pt x="0" y="5334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32143" y="5989955"/>
            <a:ext cx="1257300" cy="650747"/>
          </a:xfrm>
          <a:custGeom>
            <a:avLst/>
            <a:gdLst>
              <a:gd name="connsiteX0" fmla="*/ 108966 w 1257300"/>
              <a:gd name="connsiteY0" fmla="*/ 0 h 650747"/>
              <a:gd name="connsiteX1" fmla="*/ 1055370 w 1257300"/>
              <a:gd name="connsiteY1" fmla="*/ 411479 h 650747"/>
              <a:gd name="connsiteX2" fmla="*/ 1132332 w 1257300"/>
              <a:gd name="connsiteY2" fmla="*/ 505967 h 650747"/>
              <a:gd name="connsiteX3" fmla="*/ 1257300 w 1257300"/>
              <a:gd name="connsiteY3" fmla="*/ 627887 h 650747"/>
              <a:gd name="connsiteX4" fmla="*/ 1240536 w 1257300"/>
              <a:gd name="connsiteY4" fmla="*/ 650748 h 650747"/>
              <a:gd name="connsiteX5" fmla="*/ 1070610 w 1257300"/>
              <a:gd name="connsiteY5" fmla="*/ 624077 h 650747"/>
              <a:gd name="connsiteX6" fmla="*/ 907542 w 1257300"/>
              <a:gd name="connsiteY6" fmla="*/ 643127 h 650747"/>
              <a:gd name="connsiteX7" fmla="*/ 33528 w 1257300"/>
              <a:gd name="connsiteY7" fmla="*/ 236220 h 650747"/>
              <a:gd name="connsiteX8" fmla="*/ 0 w 1257300"/>
              <a:gd name="connsiteY8" fmla="*/ 118871 h 650747"/>
              <a:gd name="connsiteX9" fmla="*/ 36576 w 1257300"/>
              <a:gd name="connsiteY9" fmla="*/ 25146 h 650747"/>
              <a:gd name="connsiteX10" fmla="*/ 108966 w 1257300"/>
              <a:gd name="connsiteY10" fmla="*/ 0 h 6507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1257300" h="650747">
                <a:moveTo>
                  <a:pt x="108966" y="0"/>
                </a:moveTo>
                <a:lnTo>
                  <a:pt x="1055370" y="411479"/>
                </a:lnTo>
                <a:lnTo>
                  <a:pt x="1132332" y="505967"/>
                </a:lnTo>
                <a:lnTo>
                  <a:pt x="1257300" y="627887"/>
                </a:lnTo>
                <a:lnTo>
                  <a:pt x="1240536" y="650748"/>
                </a:lnTo>
                <a:lnTo>
                  <a:pt x="1070610" y="624077"/>
                </a:lnTo>
                <a:lnTo>
                  <a:pt x="907542" y="643127"/>
                </a:lnTo>
                <a:lnTo>
                  <a:pt x="33528" y="236220"/>
                </a:lnTo>
                <a:lnTo>
                  <a:pt x="0" y="118871"/>
                </a:lnTo>
                <a:lnTo>
                  <a:pt x="36576" y="25146"/>
                </a:lnTo>
                <a:lnTo>
                  <a:pt x="108966" y="0"/>
                </a:ln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05117" y="6044057"/>
            <a:ext cx="833628" cy="593598"/>
          </a:xfrm>
          <a:custGeom>
            <a:avLst/>
            <a:gdLst>
              <a:gd name="connsiteX0" fmla="*/ 0 w 833628"/>
              <a:gd name="connsiteY0" fmla="*/ 258317 h 593598"/>
              <a:gd name="connsiteX1" fmla="*/ 733044 w 833628"/>
              <a:gd name="connsiteY1" fmla="*/ 593598 h 593598"/>
              <a:gd name="connsiteX2" fmla="*/ 745998 w 833628"/>
              <a:gd name="connsiteY2" fmla="*/ 424433 h 593598"/>
              <a:gd name="connsiteX3" fmla="*/ 833628 w 833628"/>
              <a:gd name="connsiteY3" fmla="*/ 335279 h 593598"/>
              <a:gd name="connsiteX4" fmla="*/ 62484 w 833628"/>
              <a:gd name="connsiteY4" fmla="*/ 0 h 593598"/>
              <a:gd name="connsiteX5" fmla="*/ 0 w 833628"/>
              <a:gd name="connsiteY5" fmla="*/ 100583 h 593598"/>
              <a:gd name="connsiteX6" fmla="*/ 0 w 833628"/>
              <a:gd name="connsiteY6" fmla="*/ 258317 h 5935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833628" h="593598">
                <a:moveTo>
                  <a:pt x="0" y="258317"/>
                </a:moveTo>
                <a:lnTo>
                  <a:pt x="733044" y="593598"/>
                </a:lnTo>
                <a:lnTo>
                  <a:pt x="745998" y="424433"/>
                </a:lnTo>
                <a:lnTo>
                  <a:pt x="833628" y="335279"/>
                </a:lnTo>
                <a:lnTo>
                  <a:pt x="62484" y="0"/>
                </a:lnTo>
                <a:lnTo>
                  <a:pt x="0" y="100583"/>
                </a:lnTo>
                <a:lnTo>
                  <a:pt x="0" y="258317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770521" y="5605907"/>
            <a:ext cx="214122" cy="192023"/>
          </a:xfrm>
          <a:custGeom>
            <a:avLst/>
            <a:gdLst>
              <a:gd name="connsiteX0" fmla="*/ 0 w 214122"/>
              <a:gd name="connsiteY0" fmla="*/ 22097 h 192023"/>
              <a:gd name="connsiteX1" fmla="*/ 125730 w 214122"/>
              <a:gd name="connsiteY1" fmla="*/ 0 h 192023"/>
              <a:gd name="connsiteX2" fmla="*/ 197358 w 214122"/>
              <a:gd name="connsiteY2" fmla="*/ 28194 h 192023"/>
              <a:gd name="connsiteX3" fmla="*/ 214122 w 214122"/>
              <a:gd name="connsiteY3" fmla="*/ 110489 h 192023"/>
              <a:gd name="connsiteX4" fmla="*/ 128777 w 214122"/>
              <a:gd name="connsiteY4" fmla="*/ 116585 h 192023"/>
              <a:gd name="connsiteX5" fmla="*/ 25145 w 214122"/>
              <a:gd name="connsiteY5" fmla="*/ 192023 h 192023"/>
              <a:gd name="connsiteX6" fmla="*/ 0 w 214122"/>
              <a:gd name="connsiteY6" fmla="*/ 22097 h 1920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214122" h="192023">
                <a:moveTo>
                  <a:pt x="0" y="22097"/>
                </a:moveTo>
                <a:lnTo>
                  <a:pt x="125730" y="0"/>
                </a:lnTo>
                <a:lnTo>
                  <a:pt x="197358" y="28194"/>
                </a:lnTo>
                <a:lnTo>
                  <a:pt x="214122" y="110489"/>
                </a:lnTo>
                <a:lnTo>
                  <a:pt x="128777" y="116585"/>
                </a:lnTo>
                <a:lnTo>
                  <a:pt x="25145" y="192023"/>
                </a:lnTo>
                <a:lnTo>
                  <a:pt x="0" y="22097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1018171" y="6607175"/>
            <a:ext cx="120396" cy="178307"/>
          </a:xfrm>
          <a:custGeom>
            <a:avLst/>
            <a:gdLst>
              <a:gd name="connsiteX0" fmla="*/ 120396 w 120396"/>
              <a:gd name="connsiteY0" fmla="*/ 3809 h 178307"/>
              <a:gd name="connsiteX1" fmla="*/ 120396 w 120396"/>
              <a:gd name="connsiteY1" fmla="*/ 178307 h 178307"/>
              <a:gd name="connsiteX2" fmla="*/ 0 w 120396"/>
              <a:gd name="connsiteY2" fmla="*/ 6857 h 178307"/>
              <a:gd name="connsiteX3" fmla="*/ 57150 w 120396"/>
              <a:gd name="connsiteY3" fmla="*/ 0 h 178307"/>
              <a:gd name="connsiteX4" fmla="*/ 120396 w 120396"/>
              <a:gd name="connsiteY4" fmla="*/ 3809 h 1783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6" h="178307">
                <a:moveTo>
                  <a:pt x="120396" y="3809"/>
                </a:moveTo>
                <a:lnTo>
                  <a:pt x="120396" y="178307"/>
                </a:lnTo>
                <a:lnTo>
                  <a:pt x="0" y="6857"/>
                </a:lnTo>
                <a:lnTo>
                  <a:pt x="57150" y="0"/>
                </a:lnTo>
                <a:lnTo>
                  <a:pt x="120396" y="3809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800239" y="5724779"/>
            <a:ext cx="307086" cy="608076"/>
          </a:xfrm>
          <a:custGeom>
            <a:avLst/>
            <a:gdLst>
              <a:gd name="connsiteX0" fmla="*/ 0 w 307086"/>
              <a:gd name="connsiteY0" fmla="*/ 64008 h 608076"/>
              <a:gd name="connsiteX1" fmla="*/ 69341 w 307086"/>
              <a:gd name="connsiteY1" fmla="*/ 0 h 608076"/>
              <a:gd name="connsiteX2" fmla="*/ 184403 w 307086"/>
              <a:gd name="connsiteY2" fmla="*/ 4572 h 608076"/>
              <a:gd name="connsiteX3" fmla="*/ 307086 w 307086"/>
              <a:gd name="connsiteY3" fmla="*/ 608076 h 608076"/>
              <a:gd name="connsiteX4" fmla="*/ 221741 w 307086"/>
              <a:gd name="connsiteY4" fmla="*/ 573023 h 608076"/>
              <a:gd name="connsiteX5" fmla="*/ 121158 w 307086"/>
              <a:gd name="connsiteY5" fmla="*/ 538734 h 608076"/>
              <a:gd name="connsiteX6" fmla="*/ 0 w 307086"/>
              <a:gd name="connsiteY6" fmla="*/ 64008 h 6080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7086" h="608076">
                <a:moveTo>
                  <a:pt x="0" y="64008"/>
                </a:moveTo>
                <a:lnTo>
                  <a:pt x="69341" y="0"/>
                </a:lnTo>
                <a:lnTo>
                  <a:pt x="184403" y="4572"/>
                </a:lnTo>
                <a:lnTo>
                  <a:pt x="307086" y="608076"/>
                </a:lnTo>
                <a:lnTo>
                  <a:pt x="221741" y="573023"/>
                </a:lnTo>
                <a:lnTo>
                  <a:pt x="121158" y="538734"/>
                </a:lnTo>
                <a:lnTo>
                  <a:pt x="0" y="64008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1060843" y="5698109"/>
            <a:ext cx="577596" cy="275843"/>
          </a:xfrm>
          <a:custGeom>
            <a:avLst/>
            <a:gdLst>
              <a:gd name="connsiteX0" fmla="*/ 549402 w 577596"/>
              <a:gd name="connsiteY0" fmla="*/ 0 h 275843"/>
              <a:gd name="connsiteX1" fmla="*/ 0 w 577596"/>
              <a:gd name="connsiteY1" fmla="*/ 83819 h 275843"/>
              <a:gd name="connsiteX2" fmla="*/ 22098 w 577596"/>
              <a:gd name="connsiteY2" fmla="*/ 275843 h 275843"/>
              <a:gd name="connsiteX3" fmla="*/ 567690 w 577596"/>
              <a:gd name="connsiteY3" fmla="*/ 188213 h 275843"/>
              <a:gd name="connsiteX4" fmla="*/ 577596 w 577596"/>
              <a:gd name="connsiteY4" fmla="*/ 33527 h 275843"/>
              <a:gd name="connsiteX5" fmla="*/ 549402 w 577596"/>
              <a:gd name="connsiteY5" fmla="*/ 0 h 2758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577596" h="275843">
                <a:moveTo>
                  <a:pt x="549402" y="0"/>
                </a:moveTo>
                <a:lnTo>
                  <a:pt x="0" y="83819"/>
                </a:lnTo>
                <a:lnTo>
                  <a:pt x="22098" y="275843"/>
                </a:lnTo>
                <a:lnTo>
                  <a:pt x="567690" y="188213"/>
                </a:lnTo>
                <a:lnTo>
                  <a:pt x="577596" y="33527"/>
                </a:lnTo>
                <a:lnTo>
                  <a:pt x="549402" y="0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551065" y="5861177"/>
            <a:ext cx="247650" cy="106679"/>
          </a:xfrm>
          <a:custGeom>
            <a:avLst/>
            <a:gdLst>
              <a:gd name="connsiteX0" fmla="*/ 216408 w 247650"/>
              <a:gd name="connsiteY0" fmla="*/ 0 h 106679"/>
              <a:gd name="connsiteX1" fmla="*/ 0 w 247650"/>
              <a:gd name="connsiteY1" fmla="*/ 61721 h 106679"/>
              <a:gd name="connsiteX2" fmla="*/ 247650 w 247650"/>
              <a:gd name="connsiteY2" fmla="*/ 106679 h 106679"/>
              <a:gd name="connsiteX3" fmla="*/ 216408 w 247650"/>
              <a:gd name="connsiteY3" fmla="*/ 0 h 106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7650" h="106679">
                <a:moveTo>
                  <a:pt x="216408" y="0"/>
                </a:moveTo>
                <a:lnTo>
                  <a:pt x="0" y="61721"/>
                </a:lnTo>
                <a:lnTo>
                  <a:pt x="247650" y="106679"/>
                </a:lnTo>
                <a:lnTo>
                  <a:pt x="216408" y="0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792619" y="5692775"/>
            <a:ext cx="249174" cy="138684"/>
          </a:xfrm>
          <a:custGeom>
            <a:avLst/>
            <a:gdLst>
              <a:gd name="connsiteX0" fmla="*/ 0 w 249174"/>
              <a:gd name="connsiteY0" fmla="*/ 84582 h 138684"/>
              <a:gd name="connsiteX1" fmla="*/ 90677 w 249174"/>
              <a:gd name="connsiteY1" fmla="*/ 8382 h 138684"/>
              <a:gd name="connsiteX2" fmla="*/ 169925 w 249174"/>
              <a:gd name="connsiteY2" fmla="*/ 0 h 138684"/>
              <a:gd name="connsiteX3" fmla="*/ 232410 w 249174"/>
              <a:gd name="connsiteY3" fmla="*/ 21335 h 138684"/>
              <a:gd name="connsiteX4" fmla="*/ 249174 w 249174"/>
              <a:gd name="connsiteY4" fmla="*/ 72390 h 138684"/>
              <a:gd name="connsiteX5" fmla="*/ 133350 w 249174"/>
              <a:gd name="connsiteY5" fmla="*/ 53340 h 138684"/>
              <a:gd name="connsiteX6" fmla="*/ 58674 w 249174"/>
              <a:gd name="connsiteY6" fmla="*/ 80010 h 138684"/>
              <a:gd name="connsiteX7" fmla="*/ 10668 w 249174"/>
              <a:gd name="connsiteY7" fmla="*/ 138684 h 138684"/>
              <a:gd name="connsiteX8" fmla="*/ 0 w 249174"/>
              <a:gd name="connsiteY8" fmla="*/ 84582 h 1386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49174" h="138684">
                <a:moveTo>
                  <a:pt x="0" y="84582"/>
                </a:moveTo>
                <a:lnTo>
                  <a:pt x="90677" y="8382"/>
                </a:lnTo>
                <a:lnTo>
                  <a:pt x="169925" y="0"/>
                </a:lnTo>
                <a:lnTo>
                  <a:pt x="232410" y="21335"/>
                </a:lnTo>
                <a:lnTo>
                  <a:pt x="249174" y="72390"/>
                </a:lnTo>
                <a:lnTo>
                  <a:pt x="133350" y="53340"/>
                </a:lnTo>
                <a:lnTo>
                  <a:pt x="58674" y="80010"/>
                </a:lnTo>
                <a:lnTo>
                  <a:pt x="10668" y="138684"/>
                </a:lnTo>
                <a:lnTo>
                  <a:pt x="0" y="8458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1009789" y="6566027"/>
            <a:ext cx="182880" cy="211073"/>
          </a:xfrm>
          <a:custGeom>
            <a:avLst/>
            <a:gdLst>
              <a:gd name="connsiteX0" fmla="*/ 0 w 182880"/>
              <a:gd name="connsiteY0" fmla="*/ 32004 h 211073"/>
              <a:gd name="connsiteX1" fmla="*/ 127253 w 182880"/>
              <a:gd name="connsiteY1" fmla="*/ 211073 h 211073"/>
              <a:gd name="connsiteX2" fmla="*/ 182880 w 182880"/>
              <a:gd name="connsiteY2" fmla="*/ 199643 h 211073"/>
              <a:gd name="connsiteX3" fmla="*/ 177546 w 182880"/>
              <a:gd name="connsiteY3" fmla="*/ 13716 h 211073"/>
              <a:gd name="connsiteX4" fmla="*/ 131825 w 182880"/>
              <a:gd name="connsiteY4" fmla="*/ 0 h 211073"/>
              <a:gd name="connsiteX5" fmla="*/ 142494 w 182880"/>
              <a:gd name="connsiteY5" fmla="*/ 156209 h 211073"/>
              <a:gd name="connsiteX6" fmla="*/ 56388 w 182880"/>
              <a:gd name="connsiteY6" fmla="*/ 3047 h 211073"/>
              <a:gd name="connsiteX7" fmla="*/ 0 w 182880"/>
              <a:gd name="connsiteY7" fmla="*/ 32004 h 2110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82880" h="211073">
                <a:moveTo>
                  <a:pt x="0" y="32004"/>
                </a:moveTo>
                <a:lnTo>
                  <a:pt x="127253" y="211073"/>
                </a:lnTo>
                <a:lnTo>
                  <a:pt x="182880" y="199643"/>
                </a:lnTo>
                <a:lnTo>
                  <a:pt x="177546" y="13716"/>
                </a:lnTo>
                <a:lnTo>
                  <a:pt x="131825" y="0"/>
                </a:lnTo>
                <a:lnTo>
                  <a:pt x="142494" y="156209"/>
                </a:lnTo>
                <a:lnTo>
                  <a:pt x="56388" y="3047"/>
                </a:lnTo>
                <a:lnTo>
                  <a:pt x="0" y="3200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1594243" y="5653151"/>
            <a:ext cx="68580" cy="185928"/>
          </a:xfrm>
          <a:custGeom>
            <a:avLst/>
            <a:gdLst>
              <a:gd name="connsiteX0" fmla="*/ 0 w 68580"/>
              <a:gd name="connsiteY0" fmla="*/ 15240 h 185928"/>
              <a:gd name="connsiteX1" fmla="*/ 28194 w 68580"/>
              <a:gd name="connsiteY1" fmla="*/ 73914 h 185928"/>
              <a:gd name="connsiteX2" fmla="*/ 34289 w 68580"/>
              <a:gd name="connsiteY2" fmla="*/ 122682 h 185928"/>
              <a:gd name="connsiteX3" fmla="*/ 21336 w 68580"/>
              <a:gd name="connsiteY3" fmla="*/ 185927 h 185928"/>
              <a:gd name="connsiteX4" fmla="*/ 63245 w 68580"/>
              <a:gd name="connsiteY4" fmla="*/ 174497 h 185928"/>
              <a:gd name="connsiteX5" fmla="*/ 68579 w 68580"/>
              <a:gd name="connsiteY5" fmla="*/ 92202 h 185928"/>
              <a:gd name="connsiteX6" fmla="*/ 36576 w 68580"/>
              <a:gd name="connsiteY6" fmla="*/ 0 h 185928"/>
              <a:gd name="connsiteX7" fmla="*/ 0 w 68580"/>
              <a:gd name="connsiteY7" fmla="*/ 15240 h 1859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8580" h="185928">
                <a:moveTo>
                  <a:pt x="0" y="15240"/>
                </a:moveTo>
                <a:lnTo>
                  <a:pt x="28194" y="73914"/>
                </a:lnTo>
                <a:lnTo>
                  <a:pt x="34289" y="122682"/>
                </a:lnTo>
                <a:lnTo>
                  <a:pt x="21336" y="185927"/>
                </a:lnTo>
                <a:lnTo>
                  <a:pt x="63245" y="174497"/>
                </a:lnTo>
                <a:lnTo>
                  <a:pt x="68579" y="92202"/>
                </a:lnTo>
                <a:lnTo>
                  <a:pt x="36576" y="0"/>
                </a:lnTo>
                <a:lnTo>
                  <a:pt x="0" y="1524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121297" y="5922899"/>
            <a:ext cx="944117" cy="397002"/>
          </a:xfrm>
          <a:custGeom>
            <a:avLst/>
            <a:gdLst>
              <a:gd name="connsiteX0" fmla="*/ 79248 w 944117"/>
              <a:gd name="connsiteY0" fmla="*/ 0 h 397002"/>
              <a:gd name="connsiteX1" fmla="*/ 944117 w 944117"/>
              <a:gd name="connsiteY1" fmla="*/ 389382 h 397002"/>
              <a:gd name="connsiteX2" fmla="*/ 854201 w 944117"/>
              <a:gd name="connsiteY2" fmla="*/ 397002 h 397002"/>
              <a:gd name="connsiteX3" fmla="*/ 0 w 944117"/>
              <a:gd name="connsiteY3" fmla="*/ 22097 h 397002"/>
              <a:gd name="connsiteX4" fmla="*/ 79248 w 944117"/>
              <a:gd name="connsiteY4" fmla="*/ 0 h 39700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44117" h="397002">
                <a:moveTo>
                  <a:pt x="79248" y="0"/>
                </a:moveTo>
                <a:lnTo>
                  <a:pt x="944117" y="389382"/>
                </a:lnTo>
                <a:lnTo>
                  <a:pt x="854201" y="397002"/>
                </a:lnTo>
                <a:lnTo>
                  <a:pt x="0" y="22097"/>
                </a:lnTo>
                <a:lnTo>
                  <a:pt x="7924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413143" y="6167501"/>
            <a:ext cx="387096" cy="235457"/>
          </a:xfrm>
          <a:custGeom>
            <a:avLst/>
            <a:gdLst>
              <a:gd name="connsiteX0" fmla="*/ 11430 w 387096"/>
              <a:gd name="connsiteY0" fmla="*/ 27432 h 235457"/>
              <a:gd name="connsiteX1" fmla="*/ 126492 w 387096"/>
              <a:gd name="connsiteY1" fmla="*/ 52577 h 235457"/>
              <a:gd name="connsiteX2" fmla="*/ 256794 w 387096"/>
              <a:gd name="connsiteY2" fmla="*/ 108965 h 235457"/>
              <a:gd name="connsiteX3" fmla="*/ 348996 w 387096"/>
              <a:gd name="connsiteY3" fmla="*/ 192785 h 235457"/>
              <a:gd name="connsiteX4" fmla="*/ 258318 w 387096"/>
              <a:gd name="connsiteY4" fmla="*/ 182879 h 235457"/>
              <a:gd name="connsiteX5" fmla="*/ 110490 w 387096"/>
              <a:gd name="connsiteY5" fmla="*/ 115823 h 235457"/>
              <a:gd name="connsiteX6" fmla="*/ 39624 w 387096"/>
              <a:gd name="connsiteY6" fmla="*/ 64007 h 235457"/>
              <a:gd name="connsiteX7" fmla="*/ 84582 w 387096"/>
              <a:gd name="connsiteY7" fmla="*/ 129539 h 235457"/>
              <a:gd name="connsiteX8" fmla="*/ 215646 w 387096"/>
              <a:gd name="connsiteY8" fmla="*/ 214883 h 235457"/>
              <a:gd name="connsiteX9" fmla="*/ 369570 w 387096"/>
              <a:gd name="connsiteY9" fmla="*/ 235457 h 235457"/>
              <a:gd name="connsiteX10" fmla="*/ 387096 w 387096"/>
              <a:gd name="connsiteY10" fmla="*/ 178307 h 235457"/>
              <a:gd name="connsiteX11" fmla="*/ 312420 w 387096"/>
              <a:gd name="connsiteY11" fmla="*/ 95250 h 235457"/>
              <a:gd name="connsiteX12" fmla="*/ 134874 w 387096"/>
              <a:gd name="connsiteY12" fmla="*/ 13715 h 235457"/>
              <a:gd name="connsiteX13" fmla="*/ 0 w 387096"/>
              <a:gd name="connsiteY13" fmla="*/ 0 h 235457"/>
              <a:gd name="connsiteX14" fmla="*/ 11430 w 387096"/>
              <a:gd name="connsiteY14" fmla="*/ 27432 h 23545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7096" h="235457">
                <a:moveTo>
                  <a:pt x="11430" y="27432"/>
                </a:moveTo>
                <a:lnTo>
                  <a:pt x="126492" y="52577"/>
                </a:lnTo>
                <a:lnTo>
                  <a:pt x="256794" y="108965"/>
                </a:lnTo>
                <a:lnTo>
                  <a:pt x="348996" y="192785"/>
                </a:lnTo>
                <a:lnTo>
                  <a:pt x="258318" y="182879"/>
                </a:lnTo>
                <a:lnTo>
                  <a:pt x="110490" y="115823"/>
                </a:lnTo>
                <a:lnTo>
                  <a:pt x="39624" y="64007"/>
                </a:lnTo>
                <a:lnTo>
                  <a:pt x="84582" y="129539"/>
                </a:lnTo>
                <a:lnTo>
                  <a:pt x="215646" y="214883"/>
                </a:lnTo>
                <a:lnTo>
                  <a:pt x="369570" y="235457"/>
                </a:lnTo>
                <a:lnTo>
                  <a:pt x="387096" y="178307"/>
                </a:lnTo>
                <a:lnTo>
                  <a:pt x="312420" y="95250"/>
                </a:lnTo>
                <a:lnTo>
                  <a:pt x="134874" y="13715"/>
                </a:lnTo>
                <a:lnTo>
                  <a:pt x="0" y="0"/>
                </a:lnTo>
                <a:lnTo>
                  <a:pt x="11430" y="2743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897775" y="5840603"/>
            <a:ext cx="169164" cy="377951"/>
          </a:xfrm>
          <a:custGeom>
            <a:avLst/>
            <a:gdLst>
              <a:gd name="connsiteX0" fmla="*/ 19050 w 169164"/>
              <a:gd name="connsiteY0" fmla="*/ 0 h 377951"/>
              <a:gd name="connsiteX1" fmla="*/ 72389 w 169164"/>
              <a:gd name="connsiteY1" fmla="*/ 19811 h 377951"/>
              <a:gd name="connsiteX2" fmla="*/ 63246 w 169164"/>
              <a:gd name="connsiteY2" fmla="*/ 151637 h 377951"/>
              <a:gd name="connsiteX3" fmla="*/ 83819 w 169164"/>
              <a:gd name="connsiteY3" fmla="*/ 258317 h 377951"/>
              <a:gd name="connsiteX4" fmla="*/ 169164 w 169164"/>
              <a:gd name="connsiteY4" fmla="*/ 356615 h 377951"/>
              <a:gd name="connsiteX5" fmla="*/ 76961 w 169164"/>
              <a:gd name="connsiteY5" fmla="*/ 377951 h 377951"/>
              <a:gd name="connsiteX6" fmla="*/ 23622 w 169164"/>
              <a:gd name="connsiteY6" fmla="*/ 272033 h 377951"/>
              <a:gd name="connsiteX7" fmla="*/ 0 w 169164"/>
              <a:gd name="connsiteY7" fmla="*/ 44957 h 377951"/>
              <a:gd name="connsiteX8" fmla="*/ 19050 w 169164"/>
              <a:gd name="connsiteY8" fmla="*/ 0 h 3779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69164" h="377951">
                <a:moveTo>
                  <a:pt x="19050" y="0"/>
                </a:moveTo>
                <a:lnTo>
                  <a:pt x="72389" y="19811"/>
                </a:lnTo>
                <a:lnTo>
                  <a:pt x="63246" y="151637"/>
                </a:lnTo>
                <a:lnTo>
                  <a:pt x="83819" y="258317"/>
                </a:lnTo>
                <a:lnTo>
                  <a:pt x="169164" y="356615"/>
                </a:lnTo>
                <a:lnTo>
                  <a:pt x="76961" y="377951"/>
                </a:lnTo>
                <a:lnTo>
                  <a:pt x="23622" y="272033"/>
                </a:lnTo>
                <a:lnTo>
                  <a:pt x="0" y="44957"/>
                </a:lnTo>
                <a:lnTo>
                  <a:pt x="1905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1062367" y="6425057"/>
            <a:ext cx="118872" cy="137922"/>
          </a:xfrm>
          <a:custGeom>
            <a:avLst/>
            <a:gdLst>
              <a:gd name="connsiteX0" fmla="*/ 87630 w 118872"/>
              <a:gd name="connsiteY0" fmla="*/ 0 h 137922"/>
              <a:gd name="connsiteX1" fmla="*/ 32004 w 118872"/>
              <a:gd name="connsiteY1" fmla="*/ 52578 h 137922"/>
              <a:gd name="connsiteX2" fmla="*/ 0 w 118872"/>
              <a:gd name="connsiteY2" fmla="*/ 137922 h 137922"/>
              <a:gd name="connsiteX3" fmla="*/ 64008 w 118872"/>
              <a:gd name="connsiteY3" fmla="*/ 127253 h 137922"/>
              <a:gd name="connsiteX4" fmla="*/ 82296 w 118872"/>
              <a:gd name="connsiteY4" fmla="*/ 67055 h 137922"/>
              <a:gd name="connsiteX5" fmla="*/ 118872 w 118872"/>
              <a:gd name="connsiteY5" fmla="*/ 21335 h 137922"/>
              <a:gd name="connsiteX6" fmla="*/ 87630 w 118872"/>
              <a:gd name="connsiteY6" fmla="*/ 0 h 137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18872" h="137922">
                <a:moveTo>
                  <a:pt x="87630" y="0"/>
                </a:moveTo>
                <a:lnTo>
                  <a:pt x="32004" y="52578"/>
                </a:lnTo>
                <a:lnTo>
                  <a:pt x="0" y="137922"/>
                </a:lnTo>
                <a:lnTo>
                  <a:pt x="64008" y="127253"/>
                </a:lnTo>
                <a:lnTo>
                  <a:pt x="82296" y="67055"/>
                </a:lnTo>
                <a:lnTo>
                  <a:pt x="118872" y="21335"/>
                </a:lnTo>
                <a:lnTo>
                  <a:pt x="8763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8521" y="5916803"/>
            <a:ext cx="1336548" cy="698754"/>
          </a:xfrm>
          <a:custGeom>
            <a:avLst/>
            <a:gdLst>
              <a:gd name="connsiteX0" fmla="*/ 123444 w 1336548"/>
              <a:gd name="connsiteY0" fmla="*/ 0 h 698754"/>
              <a:gd name="connsiteX1" fmla="*/ 50292 w 1336548"/>
              <a:gd name="connsiteY1" fmla="*/ 41147 h 698754"/>
              <a:gd name="connsiteX2" fmla="*/ 0 w 1336548"/>
              <a:gd name="connsiteY2" fmla="*/ 165353 h 698754"/>
              <a:gd name="connsiteX3" fmla="*/ 53339 w 1336548"/>
              <a:gd name="connsiteY3" fmla="*/ 284225 h 698754"/>
              <a:gd name="connsiteX4" fmla="*/ 938022 w 1336548"/>
              <a:gd name="connsiteY4" fmla="*/ 688085 h 698754"/>
              <a:gd name="connsiteX5" fmla="*/ 1128522 w 1336548"/>
              <a:gd name="connsiteY5" fmla="*/ 662940 h 698754"/>
              <a:gd name="connsiteX6" fmla="*/ 1282446 w 1336548"/>
              <a:gd name="connsiteY6" fmla="*/ 698753 h 698754"/>
              <a:gd name="connsiteX7" fmla="*/ 1336548 w 1336548"/>
              <a:gd name="connsiteY7" fmla="*/ 641603 h 698754"/>
              <a:gd name="connsiteX8" fmla="*/ 1191768 w 1336548"/>
              <a:gd name="connsiteY8" fmla="*/ 527303 h 698754"/>
              <a:gd name="connsiteX9" fmla="*/ 1133094 w 1336548"/>
              <a:gd name="connsiteY9" fmla="*/ 406145 h 698754"/>
              <a:gd name="connsiteX10" fmla="*/ 1086612 w 1336548"/>
              <a:gd name="connsiteY10" fmla="*/ 418337 h 698754"/>
              <a:gd name="connsiteX11" fmla="*/ 1142238 w 1336548"/>
              <a:gd name="connsiteY11" fmla="*/ 527303 h 698754"/>
              <a:gd name="connsiteX12" fmla="*/ 1252728 w 1336548"/>
              <a:gd name="connsiteY12" fmla="*/ 643128 h 698754"/>
              <a:gd name="connsiteX13" fmla="*/ 1121664 w 1336548"/>
              <a:gd name="connsiteY13" fmla="*/ 624840 h 698754"/>
              <a:gd name="connsiteX14" fmla="*/ 967740 w 1336548"/>
              <a:gd name="connsiteY14" fmla="*/ 646176 h 698754"/>
              <a:gd name="connsiteX15" fmla="*/ 995934 w 1336548"/>
              <a:gd name="connsiteY15" fmla="*/ 515873 h 698754"/>
              <a:gd name="connsiteX16" fmla="*/ 1062228 w 1336548"/>
              <a:gd name="connsiteY16" fmla="*/ 427481 h 698754"/>
              <a:gd name="connsiteX17" fmla="*/ 985266 w 1336548"/>
              <a:gd name="connsiteY17" fmla="*/ 438150 h 698754"/>
              <a:gd name="connsiteX18" fmla="*/ 924306 w 1336548"/>
              <a:gd name="connsiteY18" fmla="*/ 522731 h 698754"/>
              <a:gd name="connsiteX19" fmla="*/ 903732 w 1336548"/>
              <a:gd name="connsiteY19" fmla="*/ 627888 h 698754"/>
              <a:gd name="connsiteX20" fmla="*/ 84582 w 1336548"/>
              <a:gd name="connsiteY20" fmla="*/ 246125 h 698754"/>
              <a:gd name="connsiteX21" fmla="*/ 63246 w 1336548"/>
              <a:gd name="connsiteY21" fmla="*/ 170687 h 698754"/>
              <a:gd name="connsiteX22" fmla="*/ 81533 w 1336548"/>
              <a:gd name="connsiteY22" fmla="*/ 75437 h 698754"/>
              <a:gd name="connsiteX23" fmla="*/ 172212 w 1336548"/>
              <a:gd name="connsiteY23" fmla="*/ 0 h 698754"/>
              <a:gd name="connsiteX24" fmla="*/ 123444 w 1336548"/>
              <a:gd name="connsiteY24" fmla="*/ 0 h 69875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</a:cxnLst>
            <a:rect l="l" t="t" r="r" b="b"/>
            <a:pathLst>
              <a:path w="1336548" h="698754">
                <a:moveTo>
                  <a:pt x="123444" y="0"/>
                </a:moveTo>
                <a:lnTo>
                  <a:pt x="50292" y="41147"/>
                </a:lnTo>
                <a:lnTo>
                  <a:pt x="0" y="165353"/>
                </a:lnTo>
                <a:lnTo>
                  <a:pt x="53339" y="284225"/>
                </a:lnTo>
                <a:lnTo>
                  <a:pt x="938022" y="688085"/>
                </a:lnTo>
                <a:lnTo>
                  <a:pt x="1128522" y="662940"/>
                </a:lnTo>
                <a:lnTo>
                  <a:pt x="1282446" y="698753"/>
                </a:lnTo>
                <a:lnTo>
                  <a:pt x="1336548" y="641603"/>
                </a:lnTo>
                <a:lnTo>
                  <a:pt x="1191768" y="527303"/>
                </a:lnTo>
                <a:lnTo>
                  <a:pt x="1133094" y="406145"/>
                </a:lnTo>
                <a:lnTo>
                  <a:pt x="1086612" y="418337"/>
                </a:lnTo>
                <a:lnTo>
                  <a:pt x="1142238" y="527303"/>
                </a:lnTo>
                <a:lnTo>
                  <a:pt x="1252728" y="643128"/>
                </a:lnTo>
                <a:lnTo>
                  <a:pt x="1121664" y="624840"/>
                </a:lnTo>
                <a:lnTo>
                  <a:pt x="967740" y="646176"/>
                </a:lnTo>
                <a:lnTo>
                  <a:pt x="995934" y="515873"/>
                </a:lnTo>
                <a:lnTo>
                  <a:pt x="1062228" y="427481"/>
                </a:lnTo>
                <a:lnTo>
                  <a:pt x="985266" y="438150"/>
                </a:lnTo>
                <a:lnTo>
                  <a:pt x="924306" y="522731"/>
                </a:lnTo>
                <a:lnTo>
                  <a:pt x="903732" y="627888"/>
                </a:lnTo>
                <a:lnTo>
                  <a:pt x="84582" y="246125"/>
                </a:lnTo>
                <a:lnTo>
                  <a:pt x="63246" y="170687"/>
                </a:lnTo>
                <a:lnTo>
                  <a:pt x="81533" y="75437"/>
                </a:lnTo>
                <a:lnTo>
                  <a:pt x="172212" y="0"/>
                </a:lnTo>
                <a:lnTo>
                  <a:pt x="123444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168541" y="5983859"/>
            <a:ext cx="127254" cy="265176"/>
          </a:xfrm>
          <a:custGeom>
            <a:avLst/>
            <a:gdLst>
              <a:gd name="connsiteX0" fmla="*/ 92202 w 127254"/>
              <a:gd name="connsiteY0" fmla="*/ 0 h 265176"/>
              <a:gd name="connsiteX1" fmla="*/ 15239 w 127254"/>
              <a:gd name="connsiteY1" fmla="*/ 83819 h 265176"/>
              <a:gd name="connsiteX2" fmla="*/ 0 w 127254"/>
              <a:gd name="connsiteY2" fmla="*/ 182117 h 265176"/>
              <a:gd name="connsiteX3" fmla="*/ 26670 w 127254"/>
              <a:gd name="connsiteY3" fmla="*/ 248411 h 265176"/>
              <a:gd name="connsiteX4" fmla="*/ 74676 w 127254"/>
              <a:gd name="connsiteY4" fmla="*/ 265175 h 265176"/>
              <a:gd name="connsiteX5" fmla="*/ 60197 w 127254"/>
              <a:gd name="connsiteY5" fmla="*/ 121919 h 265176"/>
              <a:gd name="connsiteX6" fmla="*/ 127254 w 127254"/>
              <a:gd name="connsiteY6" fmla="*/ 12953 h 265176"/>
              <a:gd name="connsiteX7" fmla="*/ 92202 w 127254"/>
              <a:gd name="connsiteY7" fmla="*/ 0 h 2651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27254" h="265176">
                <a:moveTo>
                  <a:pt x="92202" y="0"/>
                </a:moveTo>
                <a:lnTo>
                  <a:pt x="15239" y="83819"/>
                </a:lnTo>
                <a:lnTo>
                  <a:pt x="0" y="182117"/>
                </a:lnTo>
                <a:lnTo>
                  <a:pt x="26670" y="248411"/>
                </a:lnTo>
                <a:lnTo>
                  <a:pt x="74676" y="265175"/>
                </a:lnTo>
                <a:lnTo>
                  <a:pt x="60197" y="121919"/>
                </a:lnTo>
                <a:lnTo>
                  <a:pt x="127254" y="12953"/>
                </a:lnTo>
                <a:lnTo>
                  <a:pt x="9220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713371" y="5538851"/>
            <a:ext cx="511302" cy="943356"/>
          </a:xfrm>
          <a:custGeom>
            <a:avLst/>
            <a:gdLst>
              <a:gd name="connsiteX0" fmla="*/ 173736 w 511302"/>
              <a:gd name="connsiteY0" fmla="*/ 711708 h 943356"/>
              <a:gd name="connsiteX1" fmla="*/ 0 w 511302"/>
              <a:gd name="connsiteY1" fmla="*/ 98297 h 943356"/>
              <a:gd name="connsiteX2" fmla="*/ 64769 w 511302"/>
              <a:gd name="connsiteY2" fmla="*/ 30479 h 943356"/>
              <a:gd name="connsiteX3" fmla="*/ 204978 w 511302"/>
              <a:gd name="connsiteY3" fmla="*/ 0 h 943356"/>
              <a:gd name="connsiteX4" fmla="*/ 317753 w 511302"/>
              <a:gd name="connsiteY4" fmla="*/ 45720 h 943356"/>
              <a:gd name="connsiteX5" fmla="*/ 511302 w 511302"/>
              <a:gd name="connsiteY5" fmla="*/ 943356 h 943356"/>
              <a:gd name="connsiteX6" fmla="*/ 441960 w 511302"/>
              <a:gd name="connsiteY6" fmla="*/ 866394 h 943356"/>
              <a:gd name="connsiteX7" fmla="*/ 282702 w 511302"/>
              <a:gd name="connsiteY7" fmla="*/ 76961 h 943356"/>
              <a:gd name="connsiteX8" fmla="*/ 179832 w 511302"/>
              <a:gd name="connsiteY8" fmla="*/ 48767 h 943356"/>
              <a:gd name="connsiteX9" fmla="*/ 94487 w 511302"/>
              <a:gd name="connsiteY9" fmla="*/ 58673 h 943356"/>
              <a:gd name="connsiteX10" fmla="*/ 60198 w 511302"/>
              <a:gd name="connsiteY10" fmla="*/ 112014 h 943356"/>
              <a:gd name="connsiteX11" fmla="*/ 243839 w 511302"/>
              <a:gd name="connsiteY11" fmla="*/ 733806 h 943356"/>
              <a:gd name="connsiteX12" fmla="*/ 173736 w 511302"/>
              <a:gd name="connsiteY12" fmla="*/ 711708 h 943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511302" h="943356">
                <a:moveTo>
                  <a:pt x="173736" y="711708"/>
                </a:moveTo>
                <a:lnTo>
                  <a:pt x="0" y="98297"/>
                </a:lnTo>
                <a:lnTo>
                  <a:pt x="64769" y="30479"/>
                </a:lnTo>
                <a:lnTo>
                  <a:pt x="204978" y="0"/>
                </a:lnTo>
                <a:lnTo>
                  <a:pt x="317753" y="45720"/>
                </a:lnTo>
                <a:lnTo>
                  <a:pt x="511302" y="943356"/>
                </a:lnTo>
                <a:lnTo>
                  <a:pt x="441960" y="866394"/>
                </a:lnTo>
                <a:lnTo>
                  <a:pt x="282702" y="76961"/>
                </a:lnTo>
                <a:lnTo>
                  <a:pt x="179832" y="48767"/>
                </a:lnTo>
                <a:lnTo>
                  <a:pt x="94487" y="58673"/>
                </a:lnTo>
                <a:lnTo>
                  <a:pt x="60198" y="112014"/>
                </a:lnTo>
                <a:lnTo>
                  <a:pt x="243839" y="733806"/>
                </a:lnTo>
                <a:lnTo>
                  <a:pt x="173736" y="71170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918349" y="5793359"/>
            <a:ext cx="152400" cy="400050"/>
          </a:xfrm>
          <a:custGeom>
            <a:avLst/>
            <a:gdLst>
              <a:gd name="connsiteX0" fmla="*/ 0 w 152400"/>
              <a:gd name="connsiteY0" fmla="*/ 21335 h 400050"/>
              <a:gd name="connsiteX1" fmla="*/ 60197 w 152400"/>
              <a:gd name="connsiteY1" fmla="*/ 153923 h 400050"/>
              <a:gd name="connsiteX2" fmla="*/ 89153 w 152400"/>
              <a:gd name="connsiteY2" fmla="*/ 252221 h 400050"/>
              <a:gd name="connsiteX3" fmla="*/ 91439 w 152400"/>
              <a:gd name="connsiteY3" fmla="*/ 400050 h 400050"/>
              <a:gd name="connsiteX4" fmla="*/ 152400 w 152400"/>
              <a:gd name="connsiteY4" fmla="*/ 400050 h 400050"/>
              <a:gd name="connsiteX5" fmla="*/ 147828 w 152400"/>
              <a:gd name="connsiteY5" fmla="*/ 285750 h 400050"/>
              <a:gd name="connsiteX6" fmla="*/ 128016 w 152400"/>
              <a:gd name="connsiteY6" fmla="*/ 164591 h 400050"/>
              <a:gd name="connsiteX7" fmla="*/ 78486 w 152400"/>
              <a:gd name="connsiteY7" fmla="*/ 46482 h 400050"/>
              <a:gd name="connsiteX8" fmla="*/ 49530 w 152400"/>
              <a:gd name="connsiteY8" fmla="*/ 0 h 400050"/>
              <a:gd name="connsiteX9" fmla="*/ 0 w 152400"/>
              <a:gd name="connsiteY9" fmla="*/ 21335 h 4000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52400" h="400050">
                <a:moveTo>
                  <a:pt x="0" y="21335"/>
                </a:moveTo>
                <a:lnTo>
                  <a:pt x="60197" y="153923"/>
                </a:lnTo>
                <a:lnTo>
                  <a:pt x="89153" y="252221"/>
                </a:lnTo>
                <a:lnTo>
                  <a:pt x="91439" y="400050"/>
                </a:lnTo>
                <a:lnTo>
                  <a:pt x="152400" y="400050"/>
                </a:lnTo>
                <a:lnTo>
                  <a:pt x="147828" y="285750"/>
                </a:lnTo>
                <a:lnTo>
                  <a:pt x="128016" y="164591"/>
                </a:lnTo>
                <a:lnTo>
                  <a:pt x="78486" y="46482"/>
                </a:lnTo>
                <a:lnTo>
                  <a:pt x="49530" y="0"/>
                </a:lnTo>
                <a:lnTo>
                  <a:pt x="0" y="2133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521347" y="5761355"/>
            <a:ext cx="309372" cy="214122"/>
          </a:xfrm>
          <a:custGeom>
            <a:avLst/>
            <a:gdLst>
              <a:gd name="connsiteX0" fmla="*/ 235458 w 309372"/>
              <a:gd name="connsiteY0" fmla="*/ 0 h 214122"/>
              <a:gd name="connsiteX1" fmla="*/ 204216 w 309372"/>
              <a:gd name="connsiteY1" fmla="*/ 13715 h 214122"/>
              <a:gd name="connsiteX2" fmla="*/ 200406 w 309372"/>
              <a:gd name="connsiteY2" fmla="*/ 52578 h 214122"/>
              <a:gd name="connsiteX3" fmla="*/ 0 w 309372"/>
              <a:gd name="connsiteY3" fmla="*/ 134873 h 214122"/>
              <a:gd name="connsiteX4" fmla="*/ 0 w 309372"/>
              <a:gd name="connsiteY4" fmla="*/ 176784 h 214122"/>
              <a:gd name="connsiteX5" fmla="*/ 225552 w 309372"/>
              <a:gd name="connsiteY5" fmla="*/ 179832 h 214122"/>
              <a:gd name="connsiteX6" fmla="*/ 253746 w 309372"/>
              <a:gd name="connsiteY6" fmla="*/ 214121 h 214122"/>
              <a:gd name="connsiteX7" fmla="*/ 309372 w 309372"/>
              <a:gd name="connsiteY7" fmla="*/ 211835 h 214122"/>
              <a:gd name="connsiteX8" fmla="*/ 304038 w 309372"/>
              <a:gd name="connsiteY8" fmla="*/ 151638 h 214122"/>
              <a:gd name="connsiteX9" fmla="*/ 92202 w 309372"/>
              <a:gd name="connsiteY9" fmla="*/ 140208 h 214122"/>
              <a:gd name="connsiteX10" fmla="*/ 264414 w 309372"/>
              <a:gd name="connsiteY10" fmla="*/ 70865 h 214122"/>
              <a:gd name="connsiteX11" fmla="*/ 235458 w 309372"/>
              <a:gd name="connsiteY11" fmla="*/ 0 h 2141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309372" h="214122">
                <a:moveTo>
                  <a:pt x="235458" y="0"/>
                </a:moveTo>
                <a:lnTo>
                  <a:pt x="204216" y="13715"/>
                </a:lnTo>
                <a:lnTo>
                  <a:pt x="200406" y="52578"/>
                </a:lnTo>
                <a:lnTo>
                  <a:pt x="0" y="134873"/>
                </a:lnTo>
                <a:lnTo>
                  <a:pt x="0" y="176784"/>
                </a:lnTo>
                <a:lnTo>
                  <a:pt x="225552" y="179832"/>
                </a:lnTo>
                <a:lnTo>
                  <a:pt x="253746" y="214121"/>
                </a:lnTo>
                <a:lnTo>
                  <a:pt x="309372" y="211835"/>
                </a:lnTo>
                <a:lnTo>
                  <a:pt x="304038" y="151638"/>
                </a:lnTo>
                <a:lnTo>
                  <a:pt x="92202" y="140208"/>
                </a:lnTo>
                <a:lnTo>
                  <a:pt x="264414" y="70865"/>
                </a:lnTo>
                <a:lnTo>
                  <a:pt x="23545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1044841" y="5615051"/>
            <a:ext cx="748284" cy="336804"/>
          </a:xfrm>
          <a:custGeom>
            <a:avLst/>
            <a:gdLst>
              <a:gd name="connsiteX0" fmla="*/ 0 w 748284"/>
              <a:gd name="connsiteY0" fmla="*/ 104394 h 336804"/>
              <a:gd name="connsiteX1" fmla="*/ 685800 w 748284"/>
              <a:gd name="connsiteY1" fmla="*/ 0 h 336804"/>
              <a:gd name="connsiteX2" fmla="*/ 736092 w 748284"/>
              <a:gd name="connsiteY2" fmla="*/ 62484 h 336804"/>
              <a:gd name="connsiteX3" fmla="*/ 748284 w 748284"/>
              <a:gd name="connsiteY3" fmla="*/ 144017 h 336804"/>
              <a:gd name="connsiteX4" fmla="*/ 717804 w 748284"/>
              <a:gd name="connsiteY4" fmla="*/ 224028 h 336804"/>
              <a:gd name="connsiteX5" fmla="*/ 45719 w 748284"/>
              <a:gd name="connsiteY5" fmla="*/ 336803 h 336804"/>
              <a:gd name="connsiteX6" fmla="*/ 42672 w 748284"/>
              <a:gd name="connsiteY6" fmla="*/ 304800 h 336804"/>
              <a:gd name="connsiteX7" fmla="*/ 685800 w 748284"/>
              <a:gd name="connsiteY7" fmla="*/ 192023 h 336804"/>
              <a:gd name="connsiteX8" fmla="*/ 710184 w 748284"/>
              <a:gd name="connsiteY8" fmla="*/ 115061 h 336804"/>
              <a:gd name="connsiteX9" fmla="*/ 667512 w 748284"/>
              <a:gd name="connsiteY9" fmla="*/ 45720 h 336804"/>
              <a:gd name="connsiteX10" fmla="*/ 0 w 748284"/>
              <a:gd name="connsiteY10" fmla="*/ 147065 h 336804"/>
              <a:gd name="connsiteX11" fmla="*/ 0 w 748284"/>
              <a:gd name="connsiteY11" fmla="*/ 104394 h 3368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748284" h="336804">
                <a:moveTo>
                  <a:pt x="0" y="104394"/>
                </a:moveTo>
                <a:lnTo>
                  <a:pt x="685800" y="0"/>
                </a:lnTo>
                <a:lnTo>
                  <a:pt x="736092" y="62484"/>
                </a:lnTo>
                <a:lnTo>
                  <a:pt x="748284" y="144017"/>
                </a:lnTo>
                <a:lnTo>
                  <a:pt x="717804" y="224028"/>
                </a:lnTo>
                <a:lnTo>
                  <a:pt x="45719" y="336803"/>
                </a:lnTo>
                <a:lnTo>
                  <a:pt x="42672" y="304800"/>
                </a:lnTo>
                <a:lnTo>
                  <a:pt x="685800" y="192023"/>
                </a:lnTo>
                <a:lnTo>
                  <a:pt x="710184" y="115061"/>
                </a:lnTo>
                <a:lnTo>
                  <a:pt x="667512" y="45720"/>
                </a:lnTo>
                <a:lnTo>
                  <a:pt x="0" y="147065"/>
                </a:lnTo>
                <a:lnTo>
                  <a:pt x="0" y="1043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1138567" y="5723255"/>
            <a:ext cx="389382" cy="136398"/>
          </a:xfrm>
          <a:custGeom>
            <a:avLst/>
            <a:gdLst>
              <a:gd name="connsiteX0" fmla="*/ 0 w 389382"/>
              <a:gd name="connsiteY0" fmla="*/ 99060 h 136398"/>
              <a:gd name="connsiteX1" fmla="*/ 52577 w 389382"/>
              <a:gd name="connsiteY1" fmla="*/ 136397 h 136398"/>
              <a:gd name="connsiteX2" fmla="*/ 176783 w 389382"/>
              <a:gd name="connsiteY2" fmla="*/ 131064 h 136398"/>
              <a:gd name="connsiteX3" fmla="*/ 332994 w 389382"/>
              <a:gd name="connsiteY3" fmla="*/ 91440 h 136398"/>
              <a:gd name="connsiteX4" fmla="*/ 389382 w 389382"/>
              <a:gd name="connsiteY4" fmla="*/ 32766 h 136398"/>
              <a:gd name="connsiteX5" fmla="*/ 353567 w 389382"/>
              <a:gd name="connsiteY5" fmla="*/ 1523 h 136398"/>
              <a:gd name="connsiteX6" fmla="*/ 201930 w 389382"/>
              <a:gd name="connsiteY6" fmla="*/ 0 h 136398"/>
              <a:gd name="connsiteX7" fmla="*/ 87630 w 389382"/>
              <a:gd name="connsiteY7" fmla="*/ 9144 h 136398"/>
              <a:gd name="connsiteX8" fmla="*/ 12191 w 389382"/>
              <a:gd name="connsiteY8" fmla="*/ 60197 h 136398"/>
              <a:gd name="connsiteX9" fmla="*/ 89153 w 389382"/>
              <a:gd name="connsiteY9" fmla="*/ 74676 h 136398"/>
              <a:gd name="connsiteX10" fmla="*/ 219455 w 389382"/>
              <a:gd name="connsiteY10" fmla="*/ 41910 h 136398"/>
              <a:gd name="connsiteX11" fmla="*/ 331469 w 389382"/>
              <a:gd name="connsiteY11" fmla="*/ 41910 h 136398"/>
              <a:gd name="connsiteX12" fmla="*/ 214122 w 389382"/>
              <a:gd name="connsiteY12" fmla="*/ 86867 h 136398"/>
              <a:gd name="connsiteX13" fmla="*/ 113538 w 389382"/>
              <a:gd name="connsiteY13" fmla="*/ 99060 h 136398"/>
              <a:gd name="connsiteX14" fmla="*/ 0 w 389382"/>
              <a:gd name="connsiteY14" fmla="*/ 99060 h 1363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9382" h="136398">
                <a:moveTo>
                  <a:pt x="0" y="99060"/>
                </a:moveTo>
                <a:lnTo>
                  <a:pt x="52577" y="136397"/>
                </a:lnTo>
                <a:lnTo>
                  <a:pt x="176783" y="131064"/>
                </a:lnTo>
                <a:lnTo>
                  <a:pt x="332994" y="91440"/>
                </a:lnTo>
                <a:lnTo>
                  <a:pt x="389382" y="32766"/>
                </a:lnTo>
                <a:lnTo>
                  <a:pt x="353567" y="1523"/>
                </a:lnTo>
                <a:lnTo>
                  <a:pt x="201930" y="0"/>
                </a:lnTo>
                <a:lnTo>
                  <a:pt x="87630" y="9144"/>
                </a:lnTo>
                <a:lnTo>
                  <a:pt x="12191" y="60197"/>
                </a:lnTo>
                <a:lnTo>
                  <a:pt x="89153" y="74676"/>
                </a:lnTo>
                <a:lnTo>
                  <a:pt x="219455" y="41910"/>
                </a:lnTo>
                <a:lnTo>
                  <a:pt x="331469" y="41910"/>
                </a:lnTo>
                <a:lnTo>
                  <a:pt x="214122" y="86867"/>
                </a:lnTo>
                <a:lnTo>
                  <a:pt x="113538" y="99060"/>
                </a:lnTo>
                <a:lnTo>
                  <a:pt x="0" y="9906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8680844" y="4158107"/>
            <a:ext cx="325373" cy="2265426"/>
          </a:xfrm>
          <a:custGeom>
            <a:avLst/>
            <a:gdLst>
              <a:gd name="connsiteX0" fmla="*/ 33528 w 325373"/>
              <a:gd name="connsiteY0" fmla="*/ 2189226 h 2265426"/>
              <a:gd name="connsiteX1" fmla="*/ 165354 w 325373"/>
              <a:gd name="connsiteY1" fmla="*/ 2042921 h 2265426"/>
              <a:gd name="connsiteX2" fmla="*/ 191261 w 325373"/>
              <a:gd name="connsiteY2" fmla="*/ 1930145 h 2265426"/>
              <a:gd name="connsiteX3" fmla="*/ 169164 w 325373"/>
              <a:gd name="connsiteY3" fmla="*/ 1763268 h 2265426"/>
              <a:gd name="connsiteX4" fmla="*/ 76200 w 325373"/>
              <a:gd name="connsiteY4" fmla="*/ 1561338 h 2265426"/>
              <a:gd name="connsiteX5" fmla="*/ 55626 w 325373"/>
              <a:gd name="connsiteY5" fmla="*/ 1435607 h 2265426"/>
              <a:gd name="connsiteX6" fmla="*/ 76200 w 325373"/>
              <a:gd name="connsiteY6" fmla="*/ 1351026 h 2265426"/>
              <a:gd name="connsiteX7" fmla="*/ 156209 w 325373"/>
              <a:gd name="connsiteY7" fmla="*/ 1289303 h 2265426"/>
              <a:gd name="connsiteX8" fmla="*/ 173735 w 325373"/>
              <a:gd name="connsiteY8" fmla="*/ 1211579 h 2265426"/>
              <a:gd name="connsiteX9" fmla="*/ 144018 w 325373"/>
              <a:gd name="connsiteY9" fmla="*/ 1100327 h 2265426"/>
              <a:gd name="connsiteX10" fmla="*/ 12954 w 325373"/>
              <a:gd name="connsiteY10" fmla="*/ 801623 h 2265426"/>
              <a:gd name="connsiteX11" fmla="*/ 0 w 325373"/>
              <a:gd name="connsiteY11" fmla="*/ 655319 h 2265426"/>
              <a:gd name="connsiteX12" fmla="*/ 33528 w 325373"/>
              <a:gd name="connsiteY12" fmla="*/ 494538 h 2265426"/>
              <a:gd name="connsiteX13" fmla="*/ 144018 w 325373"/>
              <a:gd name="connsiteY13" fmla="*/ 418338 h 2265426"/>
              <a:gd name="connsiteX14" fmla="*/ 241554 w 325373"/>
              <a:gd name="connsiteY14" fmla="*/ 292607 h 2265426"/>
              <a:gd name="connsiteX15" fmla="*/ 325373 w 325373"/>
              <a:gd name="connsiteY15" fmla="*/ 0 h 2265426"/>
              <a:gd name="connsiteX16" fmla="*/ 313181 w 325373"/>
              <a:gd name="connsiteY16" fmla="*/ 265176 h 2265426"/>
              <a:gd name="connsiteX17" fmla="*/ 249935 w 325373"/>
              <a:gd name="connsiteY17" fmla="*/ 424433 h 2265426"/>
              <a:gd name="connsiteX18" fmla="*/ 165354 w 325373"/>
              <a:gd name="connsiteY18" fmla="*/ 521969 h 2265426"/>
              <a:gd name="connsiteX19" fmla="*/ 72390 w 325373"/>
              <a:gd name="connsiteY19" fmla="*/ 577595 h 2265426"/>
              <a:gd name="connsiteX20" fmla="*/ 67818 w 325373"/>
              <a:gd name="connsiteY20" fmla="*/ 723900 h 2265426"/>
              <a:gd name="connsiteX21" fmla="*/ 115061 w 325373"/>
              <a:gd name="connsiteY21" fmla="*/ 877823 h 2265426"/>
              <a:gd name="connsiteX22" fmla="*/ 224028 w 325373"/>
              <a:gd name="connsiteY22" fmla="*/ 1149857 h 2265426"/>
              <a:gd name="connsiteX23" fmla="*/ 228600 w 325373"/>
              <a:gd name="connsiteY23" fmla="*/ 1323594 h 2265426"/>
              <a:gd name="connsiteX24" fmla="*/ 127254 w 325373"/>
              <a:gd name="connsiteY24" fmla="*/ 1421129 h 2265426"/>
              <a:gd name="connsiteX25" fmla="*/ 131826 w 325373"/>
              <a:gd name="connsiteY25" fmla="*/ 1511807 h 2265426"/>
              <a:gd name="connsiteX26" fmla="*/ 220218 w 325373"/>
              <a:gd name="connsiteY26" fmla="*/ 1700783 h 2265426"/>
              <a:gd name="connsiteX27" fmla="*/ 258318 w 325373"/>
              <a:gd name="connsiteY27" fmla="*/ 1881377 h 2265426"/>
              <a:gd name="connsiteX28" fmla="*/ 224028 w 325373"/>
              <a:gd name="connsiteY28" fmla="*/ 2076450 h 2265426"/>
              <a:gd name="connsiteX29" fmla="*/ 144018 w 325373"/>
              <a:gd name="connsiteY29" fmla="*/ 2180844 h 2265426"/>
              <a:gd name="connsiteX30" fmla="*/ 42671 w 325373"/>
              <a:gd name="connsiteY30" fmla="*/ 2265426 h 2265426"/>
              <a:gd name="connsiteX31" fmla="*/ 33528 w 325373"/>
              <a:gd name="connsiteY31" fmla="*/ 2189226 h 22654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265426">
                <a:moveTo>
                  <a:pt x="33528" y="2189226"/>
                </a:moveTo>
                <a:lnTo>
                  <a:pt x="165354" y="2042921"/>
                </a:lnTo>
                <a:lnTo>
                  <a:pt x="191261" y="1930145"/>
                </a:lnTo>
                <a:lnTo>
                  <a:pt x="169164" y="1763268"/>
                </a:lnTo>
                <a:lnTo>
                  <a:pt x="76200" y="1561338"/>
                </a:lnTo>
                <a:lnTo>
                  <a:pt x="55626" y="1435607"/>
                </a:lnTo>
                <a:lnTo>
                  <a:pt x="76200" y="1351026"/>
                </a:lnTo>
                <a:lnTo>
                  <a:pt x="156209" y="1289303"/>
                </a:lnTo>
                <a:lnTo>
                  <a:pt x="173735" y="1211579"/>
                </a:lnTo>
                <a:lnTo>
                  <a:pt x="144018" y="1100327"/>
                </a:lnTo>
                <a:lnTo>
                  <a:pt x="12954" y="801623"/>
                </a:lnTo>
                <a:lnTo>
                  <a:pt x="0" y="655319"/>
                </a:lnTo>
                <a:lnTo>
                  <a:pt x="33528" y="494538"/>
                </a:lnTo>
                <a:lnTo>
                  <a:pt x="144018" y="418338"/>
                </a:lnTo>
                <a:lnTo>
                  <a:pt x="241554" y="292607"/>
                </a:lnTo>
                <a:lnTo>
                  <a:pt x="325373" y="0"/>
                </a:lnTo>
                <a:lnTo>
                  <a:pt x="313181" y="265176"/>
                </a:lnTo>
                <a:lnTo>
                  <a:pt x="249935" y="424433"/>
                </a:lnTo>
                <a:lnTo>
                  <a:pt x="165354" y="521969"/>
                </a:lnTo>
                <a:lnTo>
                  <a:pt x="72390" y="577595"/>
                </a:lnTo>
                <a:lnTo>
                  <a:pt x="67818" y="723900"/>
                </a:lnTo>
                <a:lnTo>
                  <a:pt x="115061" y="877823"/>
                </a:lnTo>
                <a:lnTo>
                  <a:pt x="224028" y="1149857"/>
                </a:lnTo>
                <a:lnTo>
                  <a:pt x="228600" y="1323594"/>
                </a:lnTo>
                <a:lnTo>
                  <a:pt x="127254" y="1421129"/>
                </a:lnTo>
                <a:lnTo>
                  <a:pt x="131826" y="1511807"/>
                </a:lnTo>
                <a:lnTo>
                  <a:pt x="220218" y="1700783"/>
                </a:lnTo>
                <a:lnTo>
                  <a:pt x="258318" y="1881377"/>
                </a:lnTo>
                <a:lnTo>
                  <a:pt x="224028" y="2076450"/>
                </a:lnTo>
                <a:lnTo>
                  <a:pt x="144018" y="2180844"/>
                </a:lnTo>
                <a:lnTo>
                  <a:pt x="42671" y="2265426"/>
                </a:lnTo>
                <a:lnTo>
                  <a:pt x="33528" y="2189226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8741042" y="2115185"/>
            <a:ext cx="325373" cy="2592324"/>
          </a:xfrm>
          <a:custGeom>
            <a:avLst/>
            <a:gdLst>
              <a:gd name="connsiteX0" fmla="*/ 34290 w 325373"/>
              <a:gd name="connsiteY0" fmla="*/ 2504694 h 2592324"/>
              <a:gd name="connsiteX1" fmla="*/ 165354 w 325373"/>
              <a:gd name="connsiteY1" fmla="*/ 2337054 h 2592324"/>
              <a:gd name="connsiteX2" fmla="*/ 191261 w 325373"/>
              <a:gd name="connsiteY2" fmla="*/ 2209037 h 2592324"/>
              <a:gd name="connsiteX3" fmla="*/ 169164 w 325373"/>
              <a:gd name="connsiteY3" fmla="*/ 2017013 h 2592324"/>
              <a:gd name="connsiteX4" fmla="*/ 76200 w 325373"/>
              <a:gd name="connsiteY4" fmla="*/ 1786128 h 2592324"/>
              <a:gd name="connsiteX5" fmla="*/ 55626 w 325373"/>
              <a:gd name="connsiteY5" fmla="*/ 1642872 h 2592324"/>
              <a:gd name="connsiteX6" fmla="*/ 76200 w 325373"/>
              <a:gd name="connsiteY6" fmla="*/ 1546098 h 2592324"/>
              <a:gd name="connsiteX7" fmla="*/ 156971 w 325373"/>
              <a:gd name="connsiteY7" fmla="*/ 1475231 h 2592324"/>
              <a:gd name="connsiteX8" fmla="*/ 173735 w 325373"/>
              <a:gd name="connsiteY8" fmla="*/ 1386078 h 2592324"/>
              <a:gd name="connsiteX9" fmla="*/ 144018 w 325373"/>
              <a:gd name="connsiteY9" fmla="*/ 1259586 h 2592324"/>
              <a:gd name="connsiteX10" fmla="*/ 12954 w 325373"/>
              <a:gd name="connsiteY10" fmla="*/ 917448 h 2592324"/>
              <a:gd name="connsiteX11" fmla="*/ 0 w 325373"/>
              <a:gd name="connsiteY11" fmla="*/ 749808 h 2592324"/>
              <a:gd name="connsiteX12" fmla="*/ 34290 w 325373"/>
              <a:gd name="connsiteY12" fmla="*/ 565404 h 2592324"/>
              <a:gd name="connsiteX13" fmla="*/ 144018 w 325373"/>
              <a:gd name="connsiteY13" fmla="*/ 478536 h 2592324"/>
              <a:gd name="connsiteX14" fmla="*/ 241554 w 325373"/>
              <a:gd name="connsiteY14" fmla="*/ 334517 h 2592324"/>
              <a:gd name="connsiteX15" fmla="*/ 325373 w 325373"/>
              <a:gd name="connsiteY15" fmla="*/ 0 h 2592324"/>
              <a:gd name="connsiteX16" fmla="*/ 313181 w 325373"/>
              <a:gd name="connsiteY16" fmla="*/ 302514 h 2592324"/>
              <a:gd name="connsiteX17" fmla="*/ 249935 w 325373"/>
              <a:gd name="connsiteY17" fmla="*/ 485394 h 2592324"/>
              <a:gd name="connsiteX18" fmla="*/ 165354 w 325373"/>
              <a:gd name="connsiteY18" fmla="*/ 597408 h 2592324"/>
              <a:gd name="connsiteX19" fmla="*/ 72390 w 325373"/>
              <a:gd name="connsiteY19" fmla="*/ 660654 h 2592324"/>
              <a:gd name="connsiteX20" fmla="*/ 67818 w 325373"/>
              <a:gd name="connsiteY20" fmla="*/ 828294 h 2592324"/>
              <a:gd name="connsiteX21" fmla="*/ 115061 w 325373"/>
              <a:gd name="connsiteY21" fmla="*/ 1004316 h 2592324"/>
              <a:gd name="connsiteX22" fmla="*/ 224790 w 325373"/>
              <a:gd name="connsiteY22" fmla="*/ 1315974 h 2592324"/>
              <a:gd name="connsiteX23" fmla="*/ 228600 w 325373"/>
              <a:gd name="connsiteY23" fmla="*/ 1514856 h 2592324"/>
              <a:gd name="connsiteX24" fmla="*/ 127254 w 325373"/>
              <a:gd name="connsiteY24" fmla="*/ 1626107 h 2592324"/>
              <a:gd name="connsiteX25" fmla="*/ 131826 w 325373"/>
              <a:gd name="connsiteY25" fmla="*/ 1729740 h 2592324"/>
              <a:gd name="connsiteX26" fmla="*/ 220980 w 325373"/>
              <a:gd name="connsiteY26" fmla="*/ 1946148 h 2592324"/>
              <a:gd name="connsiteX27" fmla="*/ 258318 w 325373"/>
              <a:gd name="connsiteY27" fmla="*/ 2153412 h 2592324"/>
              <a:gd name="connsiteX28" fmla="*/ 224790 w 325373"/>
              <a:gd name="connsiteY28" fmla="*/ 2375916 h 2592324"/>
              <a:gd name="connsiteX29" fmla="*/ 144018 w 325373"/>
              <a:gd name="connsiteY29" fmla="*/ 2495550 h 2592324"/>
              <a:gd name="connsiteX30" fmla="*/ 42671 w 325373"/>
              <a:gd name="connsiteY30" fmla="*/ 2592324 h 2592324"/>
              <a:gd name="connsiteX31" fmla="*/ 34290 w 325373"/>
              <a:gd name="connsiteY31" fmla="*/ 2504694 h 25923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592324">
                <a:moveTo>
                  <a:pt x="34290" y="2504694"/>
                </a:moveTo>
                <a:lnTo>
                  <a:pt x="165354" y="2337054"/>
                </a:lnTo>
                <a:lnTo>
                  <a:pt x="191261" y="2209037"/>
                </a:lnTo>
                <a:lnTo>
                  <a:pt x="169164" y="2017013"/>
                </a:lnTo>
                <a:lnTo>
                  <a:pt x="76200" y="1786128"/>
                </a:lnTo>
                <a:lnTo>
                  <a:pt x="55626" y="1642872"/>
                </a:lnTo>
                <a:lnTo>
                  <a:pt x="76200" y="1546098"/>
                </a:lnTo>
                <a:lnTo>
                  <a:pt x="156971" y="1475231"/>
                </a:lnTo>
                <a:lnTo>
                  <a:pt x="173735" y="1386078"/>
                </a:lnTo>
                <a:lnTo>
                  <a:pt x="144018" y="1259586"/>
                </a:lnTo>
                <a:lnTo>
                  <a:pt x="12954" y="917448"/>
                </a:lnTo>
                <a:lnTo>
                  <a:pt x="0" y="749808"/>
                </a:lnTo>
                <a:lnTo>
                  <a:pt x="34290" y="565404"/>
                </a:lnTo>
                <a:lnTo>
                  <a:pt x="144018" y="478536"/>
                </a:lnTo>
                <a:lnTo>
                  <a:pt x="241554" y="334517"/>
                </a:lnTo>
                <a:lnTo>
                  <a:pt x="325373" y="0"/>
                </a:lnTo>
                <a:lnTo>
                  <a:pt x="313181" y="302514"/>
                </a:lnTo>
                <a:lnTo>
                  <a:pt x="249935" y="485394"/>
                </a:lnTo>
                <a:lnTo>
                  <a:pt x="165354" y="597408"/>
                </a:lnTo>
                <a:lnTo>
                  <a:pt x="72390" y="660654"/>
                </a:lnTo>
                <a:lnTo>
                  <a:pt x="67818" y="828294"/>
                </a:lnTo>
                <a:lnTo>
                  <a:pt x="115061" y="1004316"/>
                </a:lnTo>
                <a:lnTo>
                  <a:pt x="224790" y="1315974"/>
                </a:lnTo>
                <a:lnTo>
                  <a:pt x="228600" y="1514856"/>
                </a:lnTo>
                <a:lnTo>
                  <a:pt x="127254" y="1626107"/>
                </a:lnTo>
                <a:lnTo>
                  <a:pt x="131826" y="1729740"/>
                </a:lnTo>
                <a:lnTo>
                  <a:pt x="220980" y="1946148"/>
                </a:lnTo>
                <a:lnTo>
                  <a:pt x="258318" y="2153412"/>
                </a:lnTo>
                <a:lnTo>
                  <a:pt x="224790" y="2375916"/>
                </a:lnTo>
                <a:lnTo>
                  <a:pt x="144018" y="2495550"/>
                </a:lnTo>
                <a:lnTo>
                  <a:pt x="42671" y="2592324"/>
                </a:lnTo>
                <a:lnTo>
                  <a:pt x="34290" y="2504694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8491868" y="1773809"/>
            <a:ext cx="342138" cy="355092"/>
          </a:xfrm>
          <a:custGeom>
            <a:avLst/>
            <a:gdLst>
              <a:gd name="connsiteX0" fmla="*/ 0 w 342138"/>
              <a:gd name="connsiteY0" fmla="*/ 42672 h 355092"/>
              <a:gd name="connsiteX1" fmla="*/ 152400 w 342138"/>
              <a:gd name="connsiteY1" fmla="*/ 153923 h 355092"/>
              <a:gd name="connsiteX2" fmla="*/ 330707 w 342138"/>
              <a:gd name="connsiteY2" fmla="*/ 355092 h 355092"/>
              <a:gd name="connsiteX3" fmla="*/ 342138 w 342138"/>
              <a:gd name="connsiteY3" fmla="*/ 323850 h 355092"/>
              <a:gd name="connsiteX4" fmla="*/ 188976 w 342138"/>
              <a:gd name="connsiteY4" fmla="*/ 137922 h 355092"/>
              <a:gd name="connsiteX5" fmla="*/ 25145 w 342138"/>
              <a:gd name="connsiteY5" fmla="*/ 0 h 355092"/>
              <a:gd name="connsiteX6" fmla="*/ 0 w 342138"/>
              <a:gd name="connsiteY6" fmla="*/ 42672 h 3550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42138" h="355092">
                <a:moveTo>
                  <a:pt x="0" y="42672"/>
                </a:moveTo>
                <a:lnTo>
                  <a:pt x="152400" y="153923"/>
                </a:lnTo>
                <a:lnTo>
                  <a:pt x="330707" y="355092"/>
                </a:lnTo>
                <a:lnTo>
                  <a:pt x="342138" y="323850"/>
                </a:lnTo>
                <a:lnTo>
                  <a:pt x="188976" y="137922"/>
                </a:lnTo>
                <a:lnTo>
                  <a:pt x="25145" y="0"/>
                </a:lnTo>
                <a:lnTo>
                  <a:pt x="0" y="4267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7853299" y="101981"/>
            <a:ext cx="279654" cy="145542"/>
          </a:xfrm>
          <a:custGeom>
            <a:avLst/>
            <a:gdLst>
              <a:gd name="connsiteX0" fmla="*/ 0 w 279654"/>
              <a:gd name="connsiteY0" fmla="*/ 145541 h 145542"/>
              <a:gd name="connsiteX1" fmla="*/ 155447 w 279654"/>
              <a:gd name="connsiteY1" fmla="*/ 113538 h 145542"/>
              <a:gd name="connsiteX2" fmla="*/ 279654 w 279654"/>
              <a:gd name="connsiteY2" fmla="*/ 105155 h 145542"/>
              <a:gd name="connsiteX3" fmla="*/ 209550 w 279654"/>
              <a:gd name="connsiteY3" fmla="*/ 0 h 145542"/>
              <a:gd name="connsiteX4" fmla="*/ 90678 w 279654"/>
              <a:gd name="connsiteY4" fmla="*/ 33527 h 145542"/>
              <a:gd name="connsiteX5" fmla="*/ 195833 w 279654"/>
              <a:gd name="connsiteY5" fmla="*/ 60197 h 145542"/>
              <a:gd name="connsiteX6" fmla="*/ 39623 w 279654"/>
              <a:gd name="connsiteY6" fmla="*/ 109727 h 145542"/>
              <a:gd name="connsiteX7" fmla="*/ 0 w 279654"/>
              <a:gd name="connsiteY7" fmla="*/ 145541 h 14554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279654" h="145542">
                <a:moveTo>
                  <a:pt x="0" y="145541"/>
                </a:moveTo>
                <a:lnTo>
                  <a:pt x="155447" y="113538"/>
                </a:lnTo>
                <a:lnTo>
                  <a:pt x="279654" y="105155"/>
                </a:lnTo>
                <a:lnTo>
                  <a:pt x="209550" y="0"/>
                </a:lnTo>
                <a:lnTo>
                  <a:pt x="90678" y="33527"/>
                </a:lnTo>
                <a:lnTo>
                  <a:pt x="195833" y="60197"/>
                </a:lnTo>
                <a:lnTo>
                  <a:pt x="39623" y="109727"/>
                </a:lnTo>
                <a:lnTo>
                  <a:pt x="0" y="145541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8059801" y="514985"/>
            <a:ext cx="372618" cy="713232"/>
          </a:xfrm>
          <a:custGeom>
            <a:avLst/>
            <a:gdLst>
              <a:gd name="connsiteX0" fmla="*/ 6095 w 372618"/>
              <a:gd name="connsiteY0" fmla="*/ 119633 h 713232"/>
              <a:gd name="connsiteX1" fmla="*/ 44195 w 372618"/>
              <a:gd name="connsiteY1" fmla="*/ 277368 h 713232"/>
              <a:gd name="connsiteX2" fmla="*/ 150876 w 372618"/>
              <a:gd name="connsiteY2" fmla="*/ 520445 h 713232"/>
              <a:gd name="connsiteX3" fmla="*/ 264414 w 372618"/>
              <a:gd name="connsiteY3" fmla="*/ 688086 h 713232"/>
              <a:gd name="connsiteX4" fmla="*/ 336804 w 372618"/>
              <a:gd name="connsiteY4" fmla="*/ 713231 h 713232"/>
              <a:gd name="connsiteX5" fmla="*/ 372617 w 372618"/>
              <a:gd name="connsiteY5" fmla="*/ 638556 h 713232"/>
              <a:gd name="connsiteX6" fmla="*/ 320040 w 372618"/>
              <a:gd name="connsiteY6" fmla="*/ 439673 h 713232"/>
              <a:gd name="connsiteX7" fmla="*/ 220980 w 372618"/>
              <a:gd name="connsiteY7" fmla="*/ 214122 h 713232"/>
              <a:gd name="connsiteX8" fmla="*/ 140207 w 372618"/>
              <a:gd name="connsiteY8" fmla="*/ 73914 h 713232"/>
              <a:gd name="connsiteX9" fmla="*/ 64007 w 372618"/>
              <a:gd name="connsiteY9" fmla="*/ 761 h 713232"/>
              <a:gd name="connsiteX10" fmla="*/ 4571 w 372618"/>
              <a:gd name="connsiteY10" fmla="*/ 0 h 713232"/>
              <a:gd name="connsiteX11" fmla="*/ 0 w 372618"/>
              <a:gd name="connsiteY11" fmla="*/ 67055 h 713232"/>
              <a:gd name="connsiteX12" fmla="*/ 51054 w 372618"/>
              <a:gd name="connsiteY12" fmla="*/ 38861 h 713232"/>
              <a:gd name="connsiteX13" fmla="*/ 138683 w 372618"/>
              <a:gd name="connsiteY13" fmla="*/ 152400 h 713232"/>
              <a:gd name="connsiteX14" fmla="*/ 230885 w 372618"/>
              <a:gd name="connsiteY14" fmla="*/ 315467 h 713232"/>
              <a:gd name="connsiteX15" fmla="*/ 307085 w 372618"/>
              <a:gd name="connsiteY15" fmla="*/ 544067 h 713232"/>
              <a:gd name="connsiteX16" fmla="*/ 298704 w 372618"/>
              <a:gd name="connsiteY16" fmla="*/ 655320 h 713232"/>
              <a:gd name="connsiteX17" fmla="*/ 225552 w 372618"/>
              <a:gd name="connsiteY17" fmla="*/ 591312 h 713232"/>
              <a:gd name="connsiteX18" fmla="*/ 101345 w 372618"/>
              <a:gd name="connsiteY18" fmla="*/ 344423 h 713232"/>
              <a:gd name="connsiteX19" fmla="*/ 22859 w 372618"/>
              <a:gd name="connsiteY19" fmla="*/ 86868 h 713232"/>
              <a:gd name="connsiteX20" fmla="*/ 6095 w 372618"/>
              <a:gd name="connsiteY20" fmla="*/ 119633 h 7132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</a:cxnLst>
            <a:rect l="l" t="t" r="r" b="b"/>
            <a:pathLst>
              <a:path w="372618" h="713232">
                <a:moveTo>
                  <a:pt x="6095" y="119633"/>
                </a:moveTo>
                <a:lnTo>
                  <a:pt x="44195" y="277368"/>
                </a:lnTo>
                <a:lnTo>
                  <a:pt x="150876" y="520445"/>
                </a:lnTo>
                <a:lnTo>
                  <a:pt x="264414" y="688086"/>
                </a:lnTo>
                <a:lnTo>
                  <a:pt x="336804" y="713231"/>
                </a:lnTo>
                <a:lnTo>
                  <a:pt x="372617" y="638556"/>
                </a:lnTo>
                <a:lnTo>
                  <a:pt x="320040" y="439673"/>
                </a:lnTo>
                <a:lnTo>
                  <a:pt x="220980" y="214122"/>
                </a:lnTo>
                <a:lnTo>
                  <a:pt x="140207" y="73914"/>
                </a:lnTo>
                <a:lnTo>
                  <a:pt x="64007" y="761"/>
                </a:lnTo>
                <a:lnTo>
                  <a:pt x="4571" y="0"/>
                </a:lnTo>
                <a:lnTo>
                  <a:pt x="0" y="67055"/>
                </a:lnTo>
                <a:lnTo>
                  <a:pt x="51054" y="38861"/>
                </a:lnTo>
                <a:lnTo>
                  <a:pt x="138683" y="152400"/>
                </a:lnTo>
                <a:lnTo>
                  <a:pt x="230885" y="315467"/>
                </a:lnTo>
                <a:lnTo>
                  <a:pt x="307085" y="544067"/>
                </a:lnTo>
                <a:lnTo>
                  <a:pt x="298704" y="655320"/>
                </a:lnTo>
                <a:lnTo>
                  <a:pt x="225552" y="591312"/>
                </a:lnTo>
                <a:lnTo>
                  <a:pt x="101345" y="344423"/>
                </a:lnTo>
                <a:lnTo>
                  <a:pt x="22859" y="86868"/>
                </a:lnTo>
                <a:lnTo>
                  <a:pt x="6095" y="119633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7778623" y="263525"/>
            <a:ext cx="681990" cy="1480566"/>
          </a:xfrm>
          <a:custGeom>
            <a:avLst/>
            <a:gdLst>
              <a:gd name="connsiteX0" fmla="*/ 0 w 681990"/>
              <a:gd name="connsiteY0" fmla="*/ 0 h 1480566"/>
              <a:gd name="connsiteX1" fmla="*/ 667512 w 681990"/>
              <a:gd name="connsiteY1" fmla="*/ 1480566 h 1480566"/>
              <a:gd name="connsiteX2" fmla="*/ 681990 w 681990"/>
              <a:gd name="connsiteY2" fmla="*/ 1394460 h 1480566"/>
              <a:gd name="connsiteX3" fmla="*/ 41909 w 681990"/>
              <a:gd name="connsiteY3" fmla="*/ 1524 h 1480566"/>
              <a:gd name="connsiteX4" fmla="*/ 0 w 681990"/>
              <a:gd name="connsiteY4" fmla="*/ 0 h 14805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1990" h="1480566">
                <a:moveTo>
                  <a:pt x="0" y="0"/>
                </a:moveTo>
                <a:lnTo>
                  <a:pt x="667512" y="1480566"/>
                </a:lnTo>
                <a:lnTo>
                  <a:pt x="681990" y="1394460"/>
                </a:lnTo>
                <a:lnTo>
                  <a:pt x="41909" y="1524"/>
                </a:lnTo>
                <a:lnTo>
                  <a:pt x="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7729093" y="38734"/>
            <a:ext cx="1169669" cy="2086356"/>
          </a:xfrm>
          <a:custGeom>
            <a:avLst/>
            <a:gdLst>
              <a:gd name="connsiteX0" fmla="*/ 749045 w 1169669"/>
              <a:gd name="connsiteY0" fmla="*/ 1773174 h 2086356"/>
              <a:gd name="connsiteX1" fmla="*/ 816864 w 1169669"/>
              <a:gd name="connsiteY1" fmla="*/ 1674875 h 2086356"/>
              <a:gd name="connsiteX2" fmla="*/ 998219 w 1169669"/>
              <a:gd name="connsiteY2" fmla="*/ 1597914 h 2086356"/>
              <a:gd name="connsiteX3" fmla="*/ 877823 w 1169669"/>
              <a:gd name="connsiteY3" fmla="*/ 1577340 h 2086356"/>
              <a:gd name="connsiteX4" fmla="*/ 750569 w 1169669"/>
              <a:gd name="connsiteY4" fmla="*/ 1638300 h 2086356"/>
              <a:gd name="connsiteX5" fmla="*/ 823721 w 1169669"/>
              <a:gd name="connsiteY5" fmla="*/ 1558290 h 2086356"/>
              <a:gd name="connsiteX6" fmla="*/ 973835 w 1169669"/>
              <a:gd name="connsiteY6" fmla="*/ 1500378 h 2086356"/>
              <a:gd name="connsiteX7" fmla="*/ 323088 w 1169669"/>
              <a:gd name="connsiteY7" fmla="*/ 64008 h 2086356"/>
              <a:gd name="connsiteX8" fmla="*/ 132588 w 1169669"/>
              <a:gd name="connsiteY8" fmla="*/ 60198 h 2086356"/>
              <a:gd name="connsiteX9" fmla="*/ 0 w 1169669"/>
              <a:gd name="connsiteY9" fmla="*/ 96012 h 2086356"/>
              <a:gd name="connsiteX10" fmla="*/ 128015 w 1169669"/>
              <a:gd name="connsiteY10" fmla="*/ 0 h 2086356"/>
              <a:gd name="connsiteX11" fmla="*/ 361950 w 1169669"/>
              <a:gd name="connsiteY11" fmla="*/ 19050 h 2086356"/>
              <a:gd name="connsiteX12" fmla="*/ 1120139 w 1169669"/>
              <a:gd name="connsiteY12" fmla="*/ 1684781 h 2086356"/>
              <a:gd name="connsiteX13" fmla="*/ 1098041 w 1169669"/>
              <a:gd name="connsiteY13" fmla="*/ 1844040 h 2086356"/>
              <a:gd name="connsiteX14" fmla="*/ 1169669 w 1169669"/>
              <a:gd name="connsiteY14" fmla="*/ 2086356 h 2086356"/>
              <a:gd name="connsiteX15" fmla="*/ 1097279 w 1169669"/>
              <a:gd name="connsiteY15" fmla="*/ 2084831 h 2086356"/>
              <a:gd name="connsiteX16" fmla="*/ 1112519 w 1169669"/>
              <a:gd name="connsiteY16" fmla="*/ 2030729 h 2086356"/>
              <a:gd name="connsiteX17" fmla="*/ 1060703 w 1169669"/>
              <a:gd name="connsiteY17" fmla="*/ 1868424 h 2086356"/>
              <a:gd name="connsiteX18" fmla="*/ 959357 w 1169669"/>
              <a:gd name="connsiteY18" fmla="*/ 1897379 h 2086356"/>
              <a:gd name="connsiteX19" fmla="*/ 915162 w 1169669"/>
              <a:gd name="connsiteY19" fmla="*/ 1864613 h 2086356"/>
              <a:gd name="connsiteX20" fmla="*/ 1030223 w 1169669"/>
              <a:gd name="connsiteY20" fmla="*/ 1827275 h 2086356"/>
              <a:gd name="connsiteX21" fmla="*/ 979169 w 1169669"/>
              <a:gd name="connsiteY21" fmla="*/ 1789175 h 2086356"/>
              <a:gd name="connsiteX22" fmla="*/ 1040891 w 1169669"/>
              <a:gd name="connsiteY22" fmla="*/ 1739646 h 2086356"/>
              <a:gd name="connsiteX23" fmla="*/ 934973 w 1169669"/>
              <a:gd name="connsiteY23" fmla="*/ 1747266 h 2086356"/>
              <a:gd name="connsiteX24" fmla="*/ 976121 w 1169669"/>
              <a:gd name="connsiteY24" fmla="*/ 1677162 h 2086356"/>
              <a:gd name="connsiteX25" fmla="*/ 749045 w 1169669"/>
              <a:gd name="connsiteY25" fmla="*/ 1773174 h 2086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</a:cxnLst>
            <a:rect l="l" t="t" r="r" b="b"/>
            <a:pathLst>
              <a:path w="1169669" h="2086356">
                <a:moveTo>
                  <a:pt x="749045" y="1773174"/>
                </a:moveTo>
                <a:lnTo>
                  <a:pt x="816864" y="1674875"/>
                </a:lnTo>
                <a:lnTo>
                  <a:pt x="998219" y="1597914"/>
                </a:lnTo>
                <a:lnTo>
                  <a:pt x="877823" y="1577340"/>
                </a:lnTo>
                <a:lnTo>
                  <a:pt x="750569" y="1638300"/>
                </a:lnTo>
                <a:lnTo>
                  <a:pt x="823721" y="1558290"/>
                </a:lnTo>
                <a:lnTo>
                  <a:pt x="973835" y="1500378"/>
                </a:lnTo>
                <a:lnTo>
                  <a:pt x="323088" y="64008"/>
                </a:lnTo>
                <a:lnTo>
                  <a:pt x="132588" y="60198"/>
                </a:lnTo>
                <a:lnTo>
                  <a:pt x="0" y="96012"/>
                </a:lnTo>
                <a:lnTo>
                  <a:pt x="128015" y="0"/>
                </a:lnTo>
                <a:lnTo>
                  <a:pt x="361950" y="19050"/>
                </a:lnTo>
                <a:lnTo>
                  <a:pt x="1120139" y="1684781"/>
                </a:lnTo>
                <a:lnTo>
                  <a:pt x="1098041" y="1844040"/>
                </a:lnTo>
                <a:lnTo>
                  <a:pt x="1169669" y="2086356"/>
                </a:lnTo>
                <a:lnTo>
                  <a:pt x="1097279" y="2084831"/>
                </a:lnTo>
                <a:lnTo>
                  <a:pt x="1112519" y="2030729"/>
                </a:lnTo>
                <a:lnTo>
                  <a:pt x="1060703" y="1868424"/>
                </a:lnTo>
                <a:lnTo>
                  <a:pt x="959357" y="1897379"/>
                </a:lnTo>
                <a:lnTo>
                  <a:pt x="915162" y="1864613"/>
                </a:lnTo>
                <a:lnTo>
                  <a:pt x="1030223" y="1827275"/>
                </a:lnTo>
                <a:lnTo>
                  <a:pt x="979169" y="1789175"/>
                </a:lnTo>
                <a:lnTo>
                  <a:pt x="1040891" y="1739646"/>
                </a:lnTo>
                <a:lnTo>
                  <a:pt x="934973" y="1747266"/>
                </a:lnTo>
                <a:lnTo>
                  <a:pt x="976121" y="1677162"/>
                </a:lnTo>
                <a:lnTo>
                  <a:pt x="749045" y="177317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8398129" y="1446910"/>
            <a:ext cx="301752" cy="142494"/>
          </a:xfrm>
          <a:custGeom>
            <a:avLst/>
            <a:gdLst>
              <a:gd name="connsiteX0" fmla="*/ 29717 w 301752"/>
              <a:gd name="connsiteY0" fmla="*/ 142494 h 142494"/>
              <a:gd name="connsiteX1" fmla="*/ 102869 w 301752"/>
              <a:gd name="connsiteY1" fmla="*/ 70104 h 142494"/>
              <a:gd name="connsiteX2" fmla="*/ 301752 w 301752"/>
              <a:gd name="connsiteY2" fmla="*/ 28194 h 142494"/>
              <a:gd name="connsiteX3" fmla="*/ 285750 w 301752"/>
              <a:gd name="connsiteY3" fmla="*/ 0 h 142494"/>
              <a:gd name="connsiteX4" fmla="*/ 152400 w 301752"/>
              <a:gd name="connsiteY4" fmla="*/ 11430 h 142494"/>
              <a:gd name="connsiteX5" fmla="*/ 0 w 301752"/>
              <a:gd name="connsiteY5" fmla="*/ 106680 h 142494"/>
              <a:gd name="connsiteX6" fmla="*/ 29717 w 301752"/>
              <a:gd name="connsiteY6" fmla="*/ 142494 h 1424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1752" h="142494">
                <a:moveTo>
                  <a:pt x="29717" y="142494"/>
                </a:moveTo>
                <a:lnTo>
                  <a:pt x="102869" y="70104"/>
                </a:lnTo>
                <a:lnTo>
                  <a:pt x="301752" y="28194"/>
                </a:lnTo>
                <a:lnTo>
                  <a:pt x="285750" y="0"/>
                </a:lnTo>
                <a:lnTo>
                  <a:pt x="152400" y="11430"/>
                </a:lnTo>
                <a:lnTo>
                  <a:pt x="0" y="106680"/>
                </a:lnTo>
                <a:lnTo>
                  <a:pt x="29717" y="1424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8322703" y="1303655"/>
            <a:ext cx="319278" cy="154686"/>
          </a:xfrm>
          <a:custGeom>
            <a:avLst/>
            <a:gdLst>
              <a:gd name="connsiteX0" fmla="*/ 18288 w 319278"/>
              <a:gd name="connsiteY0" fmla="*/ 154686 h 154686"/>
              <a:gd name="connsiteX1" fmla="*/ 131826 w 319278"/>
              <a:gd name="connsiteY1" fmla="*/ 70104 h 154686"/>
              <a:gd name="connsiteX2" fmla="*/ 319278 w 319278"/>
              <a:gd name="connsiteY2" fmla="*/ 61722 h 154686"/>
              <a:gd name="connsiteX3" fmla="*/ 290321 w 319278"/>
              <a:gd name="connsiteY3" fmla="*/ 0 h 154686"/>
              <a:gd name="connsiteX4" fmla="*/ 136397 w 319278"/>
              <a:gd name="connsiteY4" fmla="*/ 32766 h 154686"/>
              <a:gd name="connsiteX5" fmla="*/ 0 w 319278"/>
              <a:gd name="connsiteY5" fmla="*/ 105918 h 154686"/>
              <a:gd name="connsiteX6" fmla="*/ 18288 w 319278"/>
              <a:gd name="connsiteY6" fmla="*/ 154686 h 15468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19278" h="154686">
                <a:moveTo>
                  <a:pt x="18288" y="154686"/>
                </a:moveTo>
                <a:lnTo>
                  <a:pt x="131826" y="70104"/>
                </a:lnTo>
                <a:lnTo>
                  <a:pt x="319278" y="61722"/>
                </a:lnTo>
                <a:lnTo>
                  <a:pt x="290321" y="0"/>
                </a:lnTo>
                <a:lnTo>
                  <a:pt x="136397" y="32766"/>
                </a:lnTo>
                <a:lnTo>
                  <a:pt x="0" y="105918"/>
                </a:lnTo>
                <a:lnTo>
                  <a:pt x="18288" y="154686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7891399" y="371729"/>
            <a:ext cx="329946" cy="147828"/>
          </a:xfrm>
          <a:custGeom>
            <a:avLst/>
            <a:gdLst>
              <a:gd name="connsiteX0" fmla="*/ 22097 w 329946"/>
              <a:gd name="connsiteY0" fmla="*/ 147828 h 147828"/>
              <a:gd name="connsiteX1" fmla="*/ 125730 w 329946"/>
              <a:gd name="connsiteY1" fmla="*/ 67818 h 147828"/>
              <a:gd name="connsiteX2" fmla="*/ 329945 w 329946"/>
              <a:gd name="connsiteY2" fmla="*/ 54863 h 147828"/>
              <a:gd name="connsiteX3" fmla="*/ 302514 w 329946"/>
              <a:gd name="connsiteY3" fmla="*/ 0 h 147828"/>
              <a:gd name="connsiteX4" fmla="*/ 121157 w 329946"/>
              <a:gd name="connsiteY4" fmla="*/ 25145 h 147828"/>
              <a:gd name="connsiteX5" fmla="*/ 0 w 329946"/>
              <a:gd name="connsiteY5" fmla="*/ 103632 h 147828"/>
              <a:gd name="connsiteX6" fmla="*/ 22097 w 329946"/>
              <a:gd name="connsiteY6" fmla="*/ 147828 h 1478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9946" h="147828">
                <a:moveTo>
                  <a:pt x="22097" y="147828"/>
                </a:moveTo>
                <a:lnTo>
                  <a:pt x="125730" y="67818"/>
                </a:lnTo>
                <a:lnTo>
                  <a:pt x="329945" y="54863"/>
                </a:lnTo>
                <a:lnTo>
                  <a:pt x="302514" y="0"/>
                </a:lnTo>
                <a:lnTo>
                  <a:pt x="121157" y="25145"/>
                </a:lnTo>
                <a:lnTo>
                  <a:pt x="0" y="103632"/>
                </a:lnTo>
                <a:lnTo>
                  <a:pt x="22097" y="14782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7839582" y="253619"/>
            <a:ext cx="325373" cy="150875"/>
          </a:xfrm>
          <a:custGeom>
            <a:avLst/>
            <a:gdLst>
              <a:gd name="connsiteX0" fmla="*/ 29718 w 325373"/>
              <a:gd name="connsiteY0" fmla="*/ 150875 h 150875"/>
              <a:gd name="connsiteX1" fmla="*/ 114300 w 325373"/>
              <a:gd name="connsiteY1" fmla="*/ 78486 h 150875"/>
              <a:gd name="connsiteX2" fmla="*/ 325374 w 325373"/>
              <a:gd name="connsiteY2" fmla="*/ 40386 h 150875"/>
              <a:gd name="connsiteX3" fmla="*/ 300228 w 325373"/>
              <a:gd name="connsiteY3" fmla="*/ 0 h 150875"/>
              <a:gd name="connsiteX4" fmla="*/ 87630 w 325373"/>
              <a:gd name="connsiteY4" fmla="*/ 41147 h 150875"/>
              <a:gd name="connsiteX5" fmla="*/ 0 w 325373"/>
              <a:gd name="connsiteY5" fmla="*/ 107441 h 150875"/>
              <a:gd name="connsiteX6" fmla="*/ 29718 w 325373"/>
              <a:gd name="connsiteY6" fmla="*/ 150875 h 1508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5373" h="150875">
                <a:moveTo>
                  <a:pt x="29718" y="150875"/>
                </a:moveTo>
                <a:lnTo>
                  <a:pt x="114300" y="78486"/>
                </a:lnTo>
                <a:lnTo>
                  <a:pt x="325374" y="40386"/>
                </a:lnTo>
                <a:lnTo>
                  <a:pt x="300228" y="0"/>
                </a:lnTo>
                <a:lnTo>
                  <a:pt x="87630" y="41147"/>
                </a:lnTo>
                <a:lnTo>
                  <a:pt x="0" y="107441"/>
                </a:lnTo>
                <a:lnTo>
                  <a:pt x="29718" y="15087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7713865" y="124079"/>
            <a:ext cx="102108" cy="167640"/>
          </a:xfrm>
          <a:custGeom>
            <a:avLst/>
            <a:gdLst>
              <a:gd name="connsiteX0" fmla="*/ 35052 w 102108"/>
              <a:gd name="connsiteY0" fmla="*/ 0 h 167640"/>
              <a:gd name="connsiteX1" fmla="*/ 102108 w 102108"/>
              <a:gd name="connsiteY1" fmla="*/ 152399 h 167640"/>
              <a:gd name="connsiteX2" fmla="*/ 67056 w 102108"/>
              <a:gd name="connsiteY2" fmla="*/ 167640 h 167640"/>
              <a:gd name="connsiteX3" fmla="*/ 0 w 102108"/>
              <a:gd name="connsiteY3" fmla="*/ 15239 h 167640"/>
              <a:gd name="connsiteX4" fmla="*/ 35052 w 102108"/>
              <a:gd name="connsiteY4" fmla="*/ 0 h 1676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2108" h="167640">
                <a:moveTo>
                  <a:pt x="35052" y="0"/>
                </a:moveTo>
                <a:lnTo>
                  <a:pt x="102108" y="152399"/>
                </a:lnTo>
                <a:lnTo>
                  <a:pt x="67056" y="167640"/>
                </a:lnTo>
                <a:lnTo>
                  <a:pt x="0" y="15239"/>
                </a:lnTo>
                <a:lnTo>
                  <a:pt x="3505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30600" y="292100"/>
            <a:ext cx="2120900" cy="5842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311400" y="6311900"/>
            <a:ext cx="3052118" cy="21505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zh-CN" altLang="en-US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计算机学院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研究生课程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高级软件工程</a:t>
            </a:r>
          </a:p>
        </p:txBody>
      </p:sp>
      <p:sp>
        <p:nvSpPr>
          <p:cNvPr id="41" name="TextBox 1"/>
          <p:cNvSpPr txBox="1"/>
          <p:nvPr/>
        </p:nvSpPr>
        <p:spPr>
          <a:xfrm>
            <a:off x="8001000" y="6273800"/>
            <a:ext cx="520700" cy="24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/>
            </a:pPr>
            <a:r>
              <a:rPr lang="en-US" altLang="zh-CN" sz="13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22/58</a:t>
            </a:r>
          </a:p>
        </p:txBody>
      </p:sp>
      <p:sp>
        <p:nvSpPr>
          <p:cNvPr id="42" name="TextBox 1"/>
          <p:cNvSpPr txBox="1"/>
          <p:nvPr/>
        </p:nvSpPr>
        <p:spPr>
          <a:xfrm>
            <a:off x="469900" y="393700"/>
            <a:ext cx="7645400" cy="5499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200"/>
              </a:lnSpc>
              <a:tabLst>
                <a:tab pos="342900" algn="l"/>
                <a:tab pos="457200" algn="l"/>
                <a:tab pos="736600" algn="l"/>
                <a:tab pos="3086100" algn="l"/>
              </a:tabLst>
            </a:pPr>
            <a:r>
              <a:rPr lang="en-US" altLang="zh-CN" dirty="0"/>
              <a:t>				</a:t>
            </a:r>
            <a:r>
              <a:rPr lang="en-US" altLang="zh-CN" sz="4002" b="1" dirty="0">
                <a:solidFill>
                  <a:srgbClr val="3D00EA"/>
                </a:solidFill>
                <a:latin typeface="å¾®è½¯éé»" pitchFamily="18" charset="0"/>
                <a:cs typeface="å¾®è½¯éé»" pitchFamily="18" charset="0"/>
              </a:rPr>
              <a:t>构件分类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5200"/>
              </a:lnSpc>
              <a:tabLst>
                <a:tab pos="342900" algn="l"/>
                <a:tab pos="457200" algn="l"/>
                <a:tab pos="736600" algn="l"/>
                <a:tab pos="3086100" algn="l"/>
              </a:tabLst>
            </a:pPr>
            <a:r>
              <a:rPr lang="en-US" altLang="zh-CN" sz="31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1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基础构件：与计算机平台相关的通用构件</a:t>
            </a:r>
          </a:p>
          <a:p>
            <a:pPr>
              <a:lnSpc>
                <a:spcPts val="3100"/>
              </a:lnSpc>
              <a:tabLst>
                <a:tab pos="342900" algn="l"/>
                <a:tab pos="457200" algn="l"/>
                <a:tab pos="736600" algn="l"/>
                <a:tab pos="3086100" algn="l"/>
              </a:tabLst>
            </a:pPr>
            <a:r>
              <a:rPr lang="en-US" altLang="zh-CN" dirty="0"/>
              <a:t>		</a:t>
            </a:r>
            <a:r>
              <a:rPr lang="en-US" altLang="zh-CN" sz="22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如：表示层构件、报表构件、加密构件</a:t>
            </a:r>
            <a:r>
              <a:rPr lang="en-US" altLang="zh-CN" sz="220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…</a:t>
            </a:r>
          </a:p>
          <a:p>
            <a:pPr>
              <a:lnSpc>
                <a:spcPts val="4600"/>
              </a:lnSpc>
              <a:tabLst>
                <a:tab pos="342900" algn="l"/>
                <a:tab pos="457200" algn="l"/>
                <a:tab pos="736600" algn="l"/>
                <a:tab pos="3086100" algn="l"/>
              </a:tabLst>
            </a:pPr>
            <a:r>
              <a:rPr lang="en-US" altLang="zh-CN" sz="31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1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领域构件：应用领域中共性构件</a:t>
            </a:r>
          </a:p>
          <a:p>
            <a:pPr>
              <a:lnSpc>
                <a:spcPts val="4600"/>
              </a:lnSpc>
              <a:tabLst>
                <a:tab pos="342900" algn="l"/>
                <a:tab pos="457200" algn="l"/>
                <a:tab pos="736600" algn="l"/>
                <a:tab pos="3086100" algn="l"/>
              </a:tabLst>
            </a:pPr>
            <a:r>
              <a:rPr lang="en-US" altLang="zh-CN" sz="31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1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应用构件：特定应用的专用构件</a:t>
            </a:r>
          </a:p>
          <a:p>
            <a:pPr>
              <a:lnSpc>
                <a:spcPts val="4600"/>
              </a:lnSpc>
              <a:tabLst>
                <a:tab pos="342900" algn="l"/>
                <a:tab pos="457200" algn="l"/>
                <a:tab pos="736600" algn="l"/>
                <a:tab pos="3086100" algn="l"/>
              </a:tabLst>
            </a:pPr>
            <a:r>
              <a:rPr lang="en-US" altLang="zh-CN" sz="31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1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特定领域中复用更易取得成功：软件产品</a:t>
            </a:r>
          </a:p>
          <a:p>
            <a:pPr>
              <a:lnSpc>
                <a:spcPts val="3700"/>
              </a:lnSpc>
              <a:tabLst>
                <a:tab pos="342900" algn="l"/>
                <a:tab pos="457200" algn="l"/>
                <a:tab pos="736600" algn="l"/>
                <a:tab pos="3086100" algn="l"/>
              </a:tabLst>
            </a:pPr>
            <a:r>
              <a:rPr lang="en-US" altLang="zh-CN" dirty="0"/>
              <a:t>	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线开发</a:t>
            </a:r>
          </a:p>
          <a:p>
            <a:pPr>
              <a:lnSpc>
                <a:spcPts val="3200"/>
              </a:lnSpc>
              <a:tabLst>
                <a:tab pos="342900" algn="l"/>
                <a:tab pos="457200" algn="l"/>
                <a:tab pos="736600" algn="l"/>
                <a:tab pos="3086100" algn="l"/>
              </a:tabLst>
            </a:pPr>
            <a:r>
              <a:rPr lang="en-US" altLang="zh-CN" dirty="0"/>
              <a:t>		</a:t>
            </a:r>
            <a:r>
              <a:rPr lang="en-US" altLang="zh-CN" sz="22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领域工程－产生特定领域体系结构</a:t>
            </a:r>
            <a:r>
              <a:rPr lang="en-US" altLang="zh-CN" sz="2202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(DSSA)</a:t>
            </a:r>
            <a:r>
              <a:rPr lang="en-US" altLang="zh-CN" sz="22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及相关共性构</a:t>
            </a:r>
          </a:p>
          <a:p>
            <a:pPr>
              <a:lnSpc>
                <a:spcPts val="2300"/>
              </a:lnSpc>
              <a:tabLst>
                <a:tab pos="342900" algn="l"/>
                <a:tab pos="457200" algn="l"/>
                <a:tab pos="736600" algn="l"/>
                <a:tab pos="3086100" algn="l"/>
              </a:tabLst>
            </a:pPr>
            <a:r>
              <a:rPr lang="en-US" altLang="zh-CN" dirty="0"/>
              <a:t>			</a:t>
            </a:r>
            <a:r>
              <a:rPr lang="en-US" altLang="zh-CN" sz="22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件的过程</a:t>
            </a:r>
          </a:p>
          <a:p>
            <a:pPr>
              <a:lnSpc>
                <a:spcPts val="3500"/>
              </a:lnSpc>
              <a:tabLst>
                <a:tab pos="342900" algn="l"/>
                <a:tab pos="457200" algn="l"/>
                <a:tab pos="736600" algn="l"/>
                <a:tab pos="3086100" algn="l"/>
              </a:tabLst>
            </a:pPr>
            <a:r>
              <a:rPr lang="en-US" altLang="zh-CN" dirty="0"/>
              <a:t>		</a:t>
            </a:r>
            <a:r>
              <a:rPr lang="en-US" altLang="zh-CN" sz="22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基于</a:t>
            </a:r>
            <a:r>
              <a:rPr lang="en-US" altLang="zh-CN" sz="2202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DSSA</a:t>
            </a:r>
            <a:r>
              <a:rPr lang="en-US" altLang="zh-CN" sz="22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的应用工程－基于</a:t>
            </a:r>
            <a:r>
              <a:rPr lang="en-US" altLang="zh-CN" sz="2202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DSSA</a:t>
            </a:r>
            <a:r>
              <a:rPr lang="en-US" altLang="zh-CN" sz="22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的应用产品组装开发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19199" y="68453"/>
            <a:ext cx="1137666" cy="2030730"/>
          </a:xfrm>
          <a:custGeom>
            <a:avLst/>
            <a:gdLst>
              <a:gd name="connsiteX0" fmla="*/ 355092 w 1137666"/>
              <a:gd name="connsiteY0" fmla="*/ 12954 h 2030730"/>
              <a:gd name="connsiteX1" fmla="*/ 114300 w 1137666"/>
              <a:gd name="connsiteY1" fmla="*/ 0 h 2030730"/>
              <a:gd name="connsiteX2" fmla="*/ 0 w 1137666"/>
              <a:gd name="connsiteY2" fmla="*/ 76200 h 2030730"/>
              <a:gd name="connsiteX3" fmla="*/ 752856 w 1137666"/>
              <a:gd name="connsiteY3" fmla="*/ 1716024 h 2030730"/>
              <a:gd name="connsiteX4" fmla="*/ 940308 w 1137666"/>
              <a:gd name="connsiteY4" fmla="*/ 1858518 h 2030730"/>
              <a:gd name="connsiteX5" fmla="*/ 1095756 w 1137666"/>
              <a:gd name="connsiteY5" fmla="*/ 2030730 h 2030730"/>
              <a:gd name="connsiteX6" fmla="*/ 1137666 w 1137666"/>
              <a:gd name="connsiteY6" fmla="*/ 2026920 h 2030730"/>
              <a:gd name="connsiteX7" fmla="*/ 1078230 w 1137666"/>
              <a:gd name="connsiteY7" fmla="*/ 1796034 h 2030730"/>
              <a:gd name="connsiteX8" fmla="*/ 1092708 w 1137666"/>
              <a:gd name="connsiteY8" fmla="*/ 1657350 h 2030730"/>
              <a:gd name="connsiteX9" fmla="*/ 355092 w 1137666"/>
              <a:gd name="connsiteY9" fmla="*/ 12954 h 20307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7666" h="2030730">
                <a:moveTo>
                  <a:pt x="355092" y="12954"/>
                </a:moveTo>
                <a:lnTo>
                  <a:pt x="114300" y="0"/>
                </a:lnTo>
                <a:lnTo>
                  <a:pt x="0" y="76200"/>
                </a:lnTo>
                <a:lnTo>
                  <a:pt x="752856" y="1716024"/>
                </a:lnTo>
                <a:lnTo>
                  <a:pt x="940308" y="1858518"/>
                </a:lnTo>
                <a:lnTo>
                  <a:pt x="1095756" y="2030730"/>
                </a:lnTo>
                <a:lnTo>
                  <a:pt x="1137666" y="2026920"/>
                </a:lnTo>
                <a:lnTo>
                  <a:pt x="1078230" y="1796034"/>
                </a:lnTo>
                <a:lnTo>
                  <a:pt x="1092708" y="1657350"/>
                </a:lnTo>
                <a:lnTo>
                  <a:pt x="355092" y="12954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814437" y="110363"/>
            <a:ext cx="1130046" cy="2042922"/>
          </a:xfrm>
          <a:custGeom>
            <a:avLst/>
            <a:gdLst>
              <a:gd name="connsiteX0" fmla="*/ 0 w 1130046"/>
              <a:gd name="connsiteY0" fmla="*/ 61722 h 2042922"/>
              <a:gd name="connsiteX1" fmla="*/ 757428 w 1130046"/>
              <a:gd name="connsiteY1" fmla="*/ 1720596 h 2042922"/>
              <a:gd name="connsiteX2" fmla="*/ 923543 w 1130046"/>
              <a:gd name="connsiteY2" fmla="*/ 1845564 h 2042922"/>
              <a:gd name="connsiteX3" fmla="*/ 1086612 w 1130046"/>
              <a:gd name="connsiteY3" fmla="*/ 2035301 h 2042922"/>
              <a:gd name="connsiteX4" fmla="*/ 1130045 w 1130046"/>
              <a:gd name="connsiteY4" fmla="*/ 2042922 h 2042922"/>
              <a:gd name="connsiteX5" fmla="*/ 1061466 w 1130046"/>
              <a:gd name="connsiteY5" fmla="*/ 1804416 h 2042922"/>
              <a:gd name="connsiteX6" fmla="*/ 1084326 w 1130046"/>
              <a:gd name="connsiteY6" fmla="*/ 1650492 h 2042922"/>
              <a:gd name="connsiteX7" fmla="*/ 342900 w 1130046"/>
              <a:gd name="connsiteY7" fmla="*/ 10668 h 2042922"/>
              <a:gd name="connsiteX8" fmla="*/ 115061 w 1130046"/>
              <a:gd name="connsiteY8" fmla="*/ 0 h 2042922"/>
              <a:gd name="connsiteX9" fmla="*/ 0 w 1130046"/>
              <a:gd name="connsiteY9" fmla="*/ 61722 h 2042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0046" h="2042922">
                <a:moveTo>
                  <a:pt x="0" y="61722"/>
                </a:moveTo>
                <a:lnTo>
                  <a:pt x="757428" y="1720596"/>
                </a:lnTo>
                <a:lnTo>
                  <a:pt x="923543" y="1845564"/>
                </a:lnTo>
                <a:lnTo>
                  <a:pt x="1086612" y="2035301"/>
                </a:lnTo>
                <a:lnTo>
                  <a:pt x="1130045" y="2042922"/>
                </a:lnTo>
                <a:lnTo>
                  <a:pt x="1061466" y="1804416"/>
                </a:lnTo>
                <a:lnTo>
                  <a:pt x="1084326" y="1650492"/>
                </a:lnTo>
                <a:lnTo>
                  <a:pt x="342900" y="10668"/>
                </a:lnTo>
                <a:lnTo>
                  <a:pt x="115061" y="0"/>
                </a:lnTo>
                <a:lnTo>
                  <a:pt x="0" y="61722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7867027" y="229996"/>
            <a:ext cx="972312" cy="1530096"/>
          </a:xfrm>
          <a:custGeom>
            <a:avLst/>
            <a:gdLst>
              <a:gd name="connsiteX0" fmla="*/ 662940 w 972312"/>
              <a:gd name="connsiteY0" fmla="*/ 1530096 h 1530096"/>
              <a:gd name="connsiteX1" fmla="*/ 797814 w 972312"/>
              <a:gd name="connsiteY1" fmla="*/ 1415034 h 1530096"/>
              <a:gd name="connsiteX2" fmla="*/ 972312 w 972312"/>
              <a:gd name="connsiteY2" fmla="*/ 1394460 h 1530096"/>
              <a:gd name="connsiteX3" fmla="*/ 340614 w 972312"/>
              <a:gd name="connsiteY3" fmla="*/ 0 h 1530096"/>
              <a:gd name="connsiteX4" fmla="*/ 89916 w 972312"/>
              <a:gd name="connsiteY4" fmla="*/ 32766 h 1530096"/>
              <a:gd name="connsiteX5" fmla="*/ 0 w 972312"/>
              <a:gd name="connsiteY5" fmla="*/ 75438 h 1530096"/>
              <a:gd name="connsiteX6" fmla="*/ 662940 w 972312"/>
              <a:gd name="connsiteY6" fmla="*/ 1530096 h 15300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972312" h="1530096">
                <a:moveTo>
                  <a:pt x="662940" y="1530096"/>
                </a:moveTo>
                <a:lnTo>
                  <a:pt x="797814" y="1415034"/>
                </a:lnTo>
                <a:lnTo>
                  <a:pt x="972312" y="1394460"/>
                </a:lnTo>
                <a:lnTo>
                  <a:pt x="340614" y="0"/>
                </a:lnTo>
                <a:lnTo>
                  <a:pt x="89916" y="32766"/>
                </a:lnTo>
                <a:lnTo>
                  <a:pt x="0" y="75438"/>
                </a:lnTo>
                <a:lnTo>
                  <a:pt x="662940" y="1530096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38239" y="5563235"/>
            <a:ext cx="1728978" cy="1030224"/>
          </a:xfrm>
          <a:custGeom>
            <a:avLst/>
            <a:gdLst>
              <a:gd name="connsiteX0" fmla="*/ 1260348 w 1728978"/>
              <a:gd name="connsiteY0" fmla="*/ 999744 h 1030224"/>
              <a:gd name="connsiteX1" fmla="*/ 1127760 w 1728978"/>
              <a:gd name="connsiteY1" fmla="*/ 877823 h 1030224"/>
              <a:gd name="connsiteX2" fmla="*/ 1057656 w 1728978"/>
              <a:gd name="connsiteY2" fmla="*/ 377951 h 1030224"/>
              <a:gd name="connsiteX3" fmla="*/ 1699260 w 1728978"/>
              <a:gd name="connsiteY3" fmla="*/ 261365 h 1030224"/>
              <a:gd name="connsiteX4" fmla="*/ 1728978 w 1728978"/>
              <a:gd name="connsiteY4" fmla="*/ 160781 h 1030224"/>
              <a:gd name="connsiteX5" fmla="*/ 1667256 w 1728978"/>
              <a:gd name="connsiteY5" fmla="*/ 79247 h 1030224"/>
              <a:gd name="connsiteX6" fmla="*/ 1013459 w 1728978"/>
              <a:gd name="connsiteY6" fmla="*/ 166877 h 1030224"/>
              <a:gd name="connsiteX7" fmla="*/ 968501 w 1728978"/>
              <a:gd name="connsiteY7" fmla="*/ 25145 h 1030224"/>
              <a:gd name="connsiteX8" fmla="*/ 861822 w 1728978"/>
              <a:gd name="connsiteY8" fmla="*/ 0 h 1030224"/>
              <a:gd name="connsiteX9" fmla="*/ 761238 w 1728978"/>
              <a:gd name="connsiteY9" fmla="*/ 22097 h 1030224"/>
              <a:gd name="connsiteX10" fmla="*/ 705612 w 1728978"/>
              <a:gd name="connsiteY10" fmla="*/ 83819 h 1030224"/>
              <a:gd name="connsiteX11" fmla="*/ 744474 w 1728978"/>
              <a:gd name="connsiteY11" fmla="*/ 225551 h 1030224"/>
              <a:gd name="connsiteX12" fmla="*/ 524256 w 1728978"/>
              <a:gd name="connsiteY12" fmla="*/ 349757 h 1030224"/>
              <a:gd name="connsiteX13" fmla="*/ 781050 w 1728978"/>
              <a:gd name="connsiteY13" fmla="*/ 374903 h 1030224"/>
              <a:gd name="connsiteX14" fmla="*/ 883158 w 1728978"/>
              <a:gd name="connsiteY14" fmla="*/ 705612 h 1030224"/>
              <a:gd name="connsiteX15" fmla="*/ 112014 w 1728978"/>
              <a:gd name="connsiteY15" fmla="*/ 371856 h 1030224"/>
              <a:gd name="connsiteX16" fmla="*/ 36576 w 1728978"/>
              <a:gd name="connsiteY16" fmla="*/ 403859 h 1030224"/>
              <a:gd name="connsiteX17" fmla="*/ 0 w 1728978"/>
              <a:gd name="connsiteY17" fmla="*/ 504444 h 1030224"/>
              <a:gd name="connsiteX18" fmla="*/ 44196 w 1728978"/>
              <a:gd name="connsiteY18" fmla="*/ 617981 h 1030224"/>
              <a:gd name="connsiteX19" fmla="*/ 904494 w 1728978"/>
              <a:gd name="connsiteY19" fmla="*/ 1021841 h 1030224"/>
              <a:gd name="connsiteX20" fmla="*/ 1094994 w 1728978"/>
              <a:gd name="connsiteY20" fmla="*/ 996696 h 1030224"/>
              <a:gd name="connsiteX21" fmla="*/ 1247394 w 1728978"/>
              <a:gd name="connsiteY21" fmla="*/ 1030223 h 1030224"/>
              <a:gd name="connsiteX22" fmla="*/ 1260348 w 1728978"/>
              <a:gd name="connsiteY22" fmla="*/ 999744 h 10302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</a:cxnLst>
            <a:rect l="l" t="t" r="r" b="b"/>
            <a:pathLst>
              <a:path w="1728978" h="1030224">
                <a:moveTo>
                  <a:pt x="1260348" y="999744"/>
                </a:moveTo>
                <a:lnTo>
                  <a:pt x="1127760" y="877823"/>
                </a:lnTo>
                <a:lnTo>
                  <a:pt x="1057656" y="377951"/>
                </a:lnTo>
                <a:lnTo>
                  <a:pt x="1699260" y="261365"/>
                </a:lnTo>
                <a:lnTo>
                  <a:pt x="1728978" y="160781"/>
                </a:lnTo>
                <a:lnTo>
                  <a:pt x="1667256" y="79247"/>
                </a:lnTo>
                <a:lnTo>
                  <a:pt x="1013459" y="166877"/>
                </a:lnTo>
                <a:lnTo>
                  <a:pt x="968501" y="25145"/>
                </a:lnTo>
                <a:lnTo>
                  <a:pt x="861822" y="0"/>
                </a:lnTo>
                <a:lnTo>
                  <a:pt x="761238" y="22097"/>
                </a:lnTo>
                <a:lnTo>
                  <a:pt x="705612" y="83819"/>
                </a:lnTo>
                <a:lnTo>
                  <a:pt x="744474" y="225551"/>
                </a:lnTo>
                <a:lnTo>
                  <a:pt x="524256" y="349757"/>
                </a:lnTo>
                <a:lnTo>
                  <a:pt x="781050" y="374903"/>
                </a:lnTo>
                <a:lnTo>
                  <a:pt x="883158" y="705612"/>
                </a:lnTo>
                <a:lnTo>
                  <a:pt x="112014" y="371856"/>
                </a:lnTo>
                <a:lnTo>
                  <a:pt x="36576" y="403859"/>
                </a:lnTo>
                <a:lnTo>
                  <a:pt x="0" y="504444"/>
                </a:lnTo>
                <a:lnTo>
                  <a:pt x="44196" y="617981"/>
                </a:lnTo>
                <a:lnTo>
                  <a:pt x="904494" y="1021841"/>
                </a:lnTo>
                <a:lnTo>
                  <a:pt x="1094994" y="996696"/>
                </a:lnTo>
                <a:lnTo>
                  <a:pt x="1247394" y="1030223"/>
                </a:lnTo>
                <a:lnTo>
                  <a:pt x="1260348" y="999744"/>
                </a:lnTo>
              </a:path>
            </a:pathLst>
          </a:custGeom>
          <a:solidFill>
            <a:srgbClr val="F9F9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1623199" y="5685155"/>
            <a:ext cx="112776" cy="204978"/>
          </a:xfrm>
          <a:custGeom>
            <a:avLst/>
            <a:gdLst>
              <a:gd name="connsiteX0" fmla="*/ 0 w 112776"/>
              <a:gd name="connsiteY0" fmla="*/ 5334 h 204978"/>
              <a:gd name="connsiteX1" fmla="*/ 94488 w 112776"/>
              <a:gd name="connsiteY1" fmla="*/ 0 h 204978"/>
              <a:gd name="connsiteX2" fmla="*/ 112776 w 112776"/>
              <a:gd name="connsiteY2" fmla="*/ 185165 h 204978"/>
              <a:gd name="connsiteX3" fmla="*/ 6095 w 112776"/>
              <a:gd name="connsiteY3" fmla="*/ 204977 h 204978"/>
              <a:gd name="connsiteX4" fmla="*/ 0 w 112776"/>
              <a:gd name="connsiteY4" fmla="*/ 5334 h 20497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2776" h="204978">
                <a:moveTo>
                  <a:pt x="0" y="5334"/>
                </a:moveTo>
                <a:lnTo>
                  <a:pt x="94488" y="0"/>
                </a:lnTo>
                <a:lnTo>
                  <a:pt x="112776" y="185165"/>
                </a:lnTo>
                <a:lnTo>
                  <a:pt x="6095" y="204977"/>
                </a:lnTo>
                <a:lnTo>
                  <a:pt x="0" y="5334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32143" y="5989955"/>
            <a:ext cx="1257300" cy="650747"/>
          </a:xfrm>
          <a:custGeom>
            <a:avLst/>
            <a:gdLst>
              <a:gd name="connsiteX0" fmla="*/ 108966 w 1257300"/>
              <a:gd name="connsiteY0" fmla="*/ 0 h 650747"/>
              <a:gd name="connsiteX1" fmla="*/ 1055370 w 1257300"/>
              <a:gd name="connsiteY1" fmla="*/ 411479 h 650747"/>
              <a:gd name="connsiteX2" fmla="*/ 1132332 w 1257300"/>
              <a:gd name="connsiteY2" fmla="*/ 505967 h 650747"/>
              <a:gd name="connsiteX3" fmla="*/ 1257300 w 1257300"/>
              <a:gd name="connsiteY3" fmla="*/ 627887 h 650747"/>
              <a:gd name="connsiteX4" fmla="*/ 1240536 w 1257300"/>
              <a:gd name="connsiteY4" fmla="*/ 650748 h 650747"/>
              <a:gd name="connsiteX5" fmla="*/ 1070610 w 1257300"/>
              <a:gd name="connsiteY5" fmla="*/ 624077 h 650747"/>
              <a:gd name="connsiteX6" fmla="*/ 907542 w 1257300"/>
              <a:gd name="connsiteY6" fmla="*/ 643127 h 650747"/>
              <a:gd name="connsiteX7" fmla="*/ 33528 w 1257300"/>
              <a:gd name="connsiteY7" fmla="*/ 236220 h 650747"/>
              <a:gd name="connsiteX8" fmla="*/ 0 w 1257300"/>
              <a:gd name="connsiteY8" fmla="*/ 118871 h 650747"/>
              <a:gd name="connsiteX9" fmla="*/ 36576 w 1257300"/>
              <a:gd name="connsiteY9" fmla="*/ 25146 h 650747"/>
              <a:gd name="connsiteX10" fmla="*/ 108966 w 1257300"/>
              <a:gd name="connsiteY10" fmla="*/ 0 h 6507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1257300" h="650747">
                <a:moveTo>
                  <a:pt x="108966" y="0"/>
                </a:moveTo>
                <a:lnTo>
                  <a:pt x="1055370" y="411479"/>
                </a:lnTo>
                <a:lnTo>
                  <a:pt x="1132332" y="505967"/>
                </a:lnTo>
                <a:lnTo>
                  <a:pt x="1257300" y="627887"/>
                </a:lnTo>
                <a:lnTo>
                  <a:pt x="1240536" y="650748"/>
                </a:lnTo>
                <a:lnTo>
                  <a:pt x="1070610" y="624077"/>
                </a:lnTo>
                <a:lnTo>
                  <a:pt x="907542" y="643127"/>
                </a:lnTo>
                <a:lnTo>
                  <a:pt x="33528" y="236220"/>
                </a:lnTo>
                <a:lnTo>
                  <a:pt x="0" y="118871"/>
                </a:lnTo>
                <a:lnTo>
                  <a:pt x="36576" y="25146"/>
                </a:lnTo>
                <a:lnTo>
                  <a:pt x="108966" y="0"/>
                </a:ln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05117" y="6044057"/>
            <a:ext cx="833628" cy="593598"/>
          </a:xfrm>
          <a:custGeom>
            <a:avLst/>
            <a:gdLst>
              <a:gd name="connsiteX0" fmla="*/ 0 w 833628"/>
              <a:gd name="connsiteY0" fmla="*/ 258317 h 593598"/>
              <a:gd name="connsiteX1" fmla="*/ 733044 w 833628"/>
              <a:gd name="connsiteY1" fmla="*/ 593598 h 593598"/>
              <a:gd name="connsiteX2" fmla="*/ 745998 w 833628"/>
              <a:gd name="connsiteY2" fmla="*/ 424433 h 593598"/>
              <a:gd name="connsiteX3" fmla="*/ 833628 w 833628"/>
              <a:gd name="connsiteY3" fmla="*/ 335279 h 593598"/>
              <a:gd name="connsiteX4" fmla="*/ 62484 w 833628"/>
              <a:gd name="connsiteY4" fmla="*/ 0 h 593598"/>
              <a:gd name="connsiteX5" fmla="*/ 0 w 833628"/>
              <a:gd name="connsiteY5" fmla="*/ 100583 h 593598"/>
              <a:gd name="connsiteX6" fmla="*/ 0 w 833628"/>
              <a:gd name="connsiteY6" fmla="*/ 258317 h 5935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833628" h="593598">
                <a:moveTo>
                  <a:pt x="0" y="258317"/>
                </a:moveTo>
                <a:lnTo>
                  <a:pt x="733044" y="593598"/>
                </a:lnTo>
                <a:lnTo>
                  <a:pt x="745998" y="424433"/>
                </a:lnTo>
                <a:lnTo>
                  <a:pt x="833628" y="335279"/>
                </a:lnTo>
                <a:lnTo>
                  <a:pt x="62484" y="0"/>
                </a:lnTo>
                <a:lnTo>
                  <a:pt x="0" y="100583"/>
                </a:lnTo>
                <a:lnTo>
                  <a:pt x="0" y="258317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770521" y="5605907"/>
            <a:ext cx="214122" cy="192023"/>
          </a:xfrm>
          <a:custGeom>
            <a:avLst/>
            <a:gdLst>
              <a:gd name="connsiteX0" fmla="*/ 0 w 214122"/>
              <a:gd name="connsiteY0" fmla="*/ 22097 h 192023"/>
              <a:gd name="connsiteX1" fmla="*/ 125730 w 214122"/>
              <a:gd name="connsiteY1" fmla="*/ 0 h 192023"/>
              <a:gd name="connsiteX2" fmla="*/ 197358 w 214122"/>
              <a:gd name="connsiteY2" fmla="*/ 28194 h 192023"/>
              <a:gd name="connsiteX3" fmla="*/ 214122 w 214122"/>
              <a:gd name="connsiteY3" fmla="*/ 110489 h 192023"/>
              <a:gd name="connsiteX4" fmla="*/ 128777 w 214122"/>
              <a:gd name="connsiteY4" fmla="*/ 116585 h 192023"/>
              <a:gd name="connsiteX5" fmla="*/ 25145 w 214122"/>
              <a:gd name="connsiteY5" fmla="*/ 192023 h 192023"/>
              <a:gd name="connsiteX6" fmla="*/ 0 w 214122"/>
              <a:gd name="connsiteY6" fmla="*/ 22097 h 1920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214122" h="192023">
                <a:moveTo>
                  <a:pt x="0" y="22097"/>
                </a:moveTo>
                <a:lnTo>
                  <a:pt x="125730" y="0"/>
                </a:lnTo>
                <a:lnTo>
                  <a:pt x="197358" y="28194"/>
                </a:lnTo>
                <a:lnTo>
                  <a:pt x="214122" y="110489"/>
                </a:lnTo>
                <a:lnTo>
                  <a:pt x="128777" y="116585"/>
                </a:lnTo>
                <a:lnTo>
                  <a:pt x="25145" y="192023"/>
                </a:lnTo>
                <a:lnTo>
                  <a:pt x="0" y="22097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1018171" y="6607175"/>
            <a:ext cx="120396" cy="178307"/>
          </a:xfrm>
          <a:custGeom>
            <a:avLst/>
            <a:gdLst>
              <a:gd name="connsiteX0" fmla="*/ 120396 w 120396"/>
              <a:gd name="connsiteY0" fmla="*/ 3809 h 178307"/>
              <a:gd name="connsiteX1" fmla="*/ 120396 w 120396"/>
              <a:gd name="connsiteY1" fmla="*/ 178307 h 178307"/>
              <a:gd name="connsiteX2" fmla="*/ 0 w 120396"/>
              <a:gd name="connsiteY2" fmla="*/ 6857 h 178307"/>
              <a:gd name="connsiteX3" fmla="*/ 57150 w 120396"/>
              <a:gd name="connsiteY3" fmla="*/ 0 h 178307"/>
              <a:gd name="connsiteX4" fmla="*/ 120396 w 120396"/>
              <a:gd name="connsiteY4" fmla="*/ 3809 h 1783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6" h="178307">
                <a:moveTo>
                  <a:pt x="120396" y="3809"/>
                </a:moveTo>
                <a:lnTo>
                  <a:pt x="120396" y="178307"/>
                </a:lnTo>
                <a:lnTo>
                  <a:pt x="0" y="6857"/>
                </a:lnTo>
                <a:lnTo>
                  <a:pt x="57150" y="0"/>
                </a:lnTo>
                <a:lnTo>
                  <a:pt x="120396" y="3809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800239" y="5724779"/>
            <a:ext cx="307086" cy="608076"/>
          </a:xfrm>
          <a:custGeom>
            <a:avLst/>
            <a:gdLst>
              <a:gd name="connsiteX0" fmla="*/ 0 w 307086"/>
              <a:gd name="connsiteY0" fmla="*/ 64008 h 608076"/>
              <a:gd name="connsiteX1" fmla="*/ 69341 w 307086"/>
              <a:gd name="connsiteY1" fmla="*/ 0 h 608076"/>
              <a:gd name="connsiteX2" fmla="*/ 184403 w 307086"/>
              <a:gd name="connsiteY2" fmla="*/ 4572 h 608076"/>
              <a:gd name="connsiteX3" fmla="*/ 307086 w 307086"/>
              <a:gd name="connsiteY3" fmla="*/ 608076 h 608076"/>
              <a:gd name="connsiteX4" fmla="*/ 221741 w 307086"/>
              <a:gd name="connsiteY4" fmla="*/ 573023 h 608076"/>
              <a:gd name="connsiteX5" fmla="*/ 121158 w 307086"/>
              <a:gd name="connsiteY5" fmla="*/ 538734 h 608076"/>
              <a:gd name="connsiteX6" fmla="*/ 0 w 307086"/>
              <a:gd name="connsiteY6" fmla="*/ 64008 h 6080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7086" h="608076">
                <a:moveTo>
                  <a:pt x="0" y="64008"/>
                </a:moveTo>
                <a:lnTo>
                  <a:pt x="69341" y="0"/>
                </a:lnTo>
                <a:lnTo>
                  <a:pt x="184403" y="4572"/>
                </a:lnTo>
                <a:lnTo>
                  <a:pt x="307086" y="608076"/>
                </a:lnTo>
                <a:lnTo>
                  <a:pt x="221741" y="573023"/>
                </a:lnTo>
                <a:lnTo>
                  <a:pt x="121158" y="538734"/>
                </a:lnTo>
                <a:lnTo>
                  <a:pt x="0" y="64008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1060843" y="5698109"/>
            <a:ext cx="577596" cy="275843"/>
          </a:xfrm>
          <a:custGeom>
            <a:avLst/>
            <a:gdLst>
              <a:gd name="connsiteX0" fmla="*/ 549402 w 577596"/>
              <a:gd name="connsiteY0" fmla="*/ 0 h 275843"/>
              <a:gd name="connsiteX1" fmla="*/ 0 w 577596"/>
              <a:gd name="connsiteY1" fmla="*/ 83819 h 275843"/>
              <a:gd name="connsiteX2" fmla="*/ 22098 w 577596"/>
              <a:gd name="connsiteY2" fmla="*/ 275843 h 275843"/>
              <a:gd name="connsiteX3" fmla="*/ 567690 w 577596"/>
              <a:gd name="connsiteY3" fmla="*/ 188213 h 275843"/>
              <a:gd name="connsiteX4" fmla="*/ 577596 w 577596"/>
              <a:gd name="connsiteY4" fmla="*/ 33527 h 275843"/>
              <a:gd name="connsiteX5" fmla="*/ 549402 w 577596"/>
              <a:gd name="connsiteY5" fmla="*/ 0 h 2758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577596" h="275843">
                <a:moveTo>
                  <a:pt x="549402" y="0"/>
                </a:moveTo>
                <a:lnTo>
                  <a:pt x="0" y="83819"/>
                </a:lnTo>
                <a:lnTo>
                  <a:pt x="22098" y="275843"/>
                </a:lnTo>
                <a:lnTo>
                  <a:pt x="567690" y="188213"/>
                </a:lnTo>
                <a:lnTo>
                  <a:pt x="577596" y="33527"/>
                </a:lnTo>
                <a:lnTo>
                  <a:pt x="549402" y="0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551065" y="5861177"/>
            <a:ext cx="247650" cy="106679"/>
          </a:xfrm>
          <a:custGeom>
            <a:avLst/>
            <a:gdLst>
              <a:gd name="connsiteX0" fmla="*/ 216408 w 247650"/>
              <a:gd name="connsiteY0" fmla="*/ 0 h 106679"/>
              <a:gd name="connsiteX1" fmla="*/ 0 w 247650"/>
              <a:gd name="connsiteY1" fmla="*/ 61721 h 106679"/>
              <a:gd name="connsiteX2" fmla="*/ 247650 w 247650"/>
              <a:gd name="connsiteY2" fmla="*/ 106679 h 106679"/>
              <a:gd name="connsiteX3" fmla="*/ 216408 w 247650"/>
              <a:gd name="connsiteY3" fmla="*/ 0 h 106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7650" h="106679">
                <a:moveTo>
                  <a:pt x="216408" y="0"/>
                </a:moveTo>
                <a:lnTo>
                  <a:pt x="0" y="61721"/>
                </a:lnTo>
                <a:lnTo>
                  <a:pt x="247650" y="106679"/>
                </a:lnTo>
                <a:lnTo>
                  <a:pt x="216408" y="0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792619" y="5692775"/>
            <a:ext cx="249174" cy="138684"/>
          </a:xfrm>
          <a:custGeom>
            <a:avLst/>
            <a:gdLst>
              <a:gd name="connsiteX0" fmla="*/ 0 w 249174"/>
              <a:gd name="connsiteY0" fmla="*/ 84582 h 138684"/>
              <a:gd name="connsiteX1" fmla="*/ 90677 w 249174"/>
              <a:gd name="connsiteY1" fmla="*/ 8382 h 138684"/>
              <a:gd name="connsiteX2" fmla="*/ 169925 w 249174"/>
              <a:gd name="connsiteY2" fmla="*/ 0 h 138684"/>
              <a:gd name="connsiteX3" fmla="*/ 232410 w 249174"/>
              <a:gd name="connsiteY3" fmla="*/ 21335 h 138684"/>
              <a:gd name="connsiteX4" fmla="*/ 249174 w 249174"/>
              <a:gd name="connsiteY4" fmla="*/ 72390 h 138684"/>
              <a:gd name="connsiteX5" fmla="*/ 133350 w 249174"/>
              <a:gd name="connsiteY5" fmla="*/ 53340 h 138684"/>
              <a:gd name="connsiteX6" fmla="*/ 58674 w 249174"/>
              <a:gd name="connsiteY6" fmla="*/ 80010 h 138684"/>
              <a:gd name="connsiteX7" fmla="*/ 10668 w 249174"/>
              <a:gd name="connsiteY7" fmla="*/ 138684 h 138684"/>
              <a:gd name="connsiteX8" fmla="*/ 0 w 249174"/>
              <a:gd name="connsiteY8" fmla="*/ 84582 h 1386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49174" h="138684">
                <a:moveTo>
                  <a:pt x="0" y="84582"/>
                </a:moveTo>
                <a:lnTo>
                  <a:pt x="90677" y="8382"/>
                </a:lnTo>
                <a:lnTo>
                  <a:pt x="169925" y="0"/>
                </a:lnTo>
                <a:lnTo>
                  <a:pt x="232410" y="21335"/>
                </a:lnTo>
                <a:lnTo>
                  <a:pt x="249174" y="72390"/>
                </a:lnTo>
                <a:lnTo>
                  <a:pt x="133350" y="53340"/>
                </a:lnTo>
                <a:lnTo>
                  <a:pt x="58674" y="80010"/>
                </a:lnTo>
                <a:lnTo>
                  <a:pt x="10668" y="138684"/>
                </a:lnTo>
                <a:lnTo>
                  <a:pt x="0" y="8458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1009789" y="6566027"/>
            <a:ext cx="182880" cy="211073"/>
          </a:xfrm>
          <a:custGeom>
            <a:avLst/>
            <a:gdLst>
              <a:gd name="connsiteX0" fmla="*/ 0 w 182880"/>
              <a:gd name="connsiteY0" fmla="*/ 32004 h 211073"/>
              <a:gd name="connsiteX1" fmla="*/ 127253 w 182880"/>
              <a:gd name="connsiteY1" fmla="*/ 211073 h 211073"/>
              <a:gd name="connsiteX2" fmla="*/ 182880 w 182880"/>
              <a:gd name="connsiteY2" fmla="*/ 199643 h 211073"/>
              <a:gd name="connsiteX3" fmla="*/ 177546 w 182880"/>
              <a:gd name="connsiteY3" fmla="*/ 13716 h 211073"/>
              <a:gd name="connsiteX4" fmla="*/ 131825 w 182880"/>
              <a:gd name="connsiteY4" fmla="*/ 0 h 211073"/>
              <a:gd name="connsiteX5" fmla="*/ 142494 w 182880"/>
              <a:gd name="connsiteY5" fmla="*/ 156209 h 211073"/>
              <a:gd name="connsiteX6" fmla="*/ 56388 w 182880"/>
              <a:gd name="connsiteY6" fmla="*/ 3047 h 211073"/>
              <a:gd name="connsiteX7" fmla="*/ 0 w 182880"/>
              <a:gd name="connsiteY7" fmla="*/ 32004 h 2110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82880" h="211073">
                <a:moveTo>
                  <a:pt x="0" y="32004"/>
                </a:moveTo>
                <a:lnTo>
                  <a:pt x="127253" y="211073"/>
                </a:lnTo>
                <a:lnTo>
                  <a:pt x="182880" y="199643"/>
                </a:lnTo>
                <a:lnTo>
                  <a:pt x="177546" y="13716"/>
                </a:lnTo>
                <a:lnTo>
                  <a:pt x="131825" y="0"/>
                </a:lnTo>
                <a:lnTo>
                  <a:pt x="142494" y="156209"/>
                </a:lnTo>
                <a:lnTo>
                  <a:pt x="56388" y="3047"/>
                </a:lnTo>
                <a:lnTo>
                  <a:pt x="0" y="3200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1594243" y="5653151"/>
            <a:ext cx="68580" cy="185928"/>
          </a:xfrm>
          <a:custGeom>
            <a:avLst/>
            <a:gdLst>
              <a:gd name="connsiteX0" fmla="*/ 0 w 68580"/>
              <a:gd name="connsiteY0" fmla="*/ 15240 h 185928"/>
              <a:gd name="connsiteX1" fmla="*/ 28194 w 68580"/>
              <a:gd name="connsiteY1" fmla="*/ 73914 h 185928"/>
              <a:gd name="connsiteX2" fmla="*/ 34289 w 68580"/>
              <a:gd name="connsiteY2" fmla="*/ 122682 h 185928"/>
              <a:gd name="connsiteX3" fmla="*/ 21336 w 68580"/>
              <a:gd name="connsiteY3" fmla="*/ 185927 h 185928"/>
              <a:gd name="connsiteX4" fmla="*/ 63245 w 68580"/>
              <a:gd name="connsiteY4" fmla="*/ 174497 h 185928"/>
              <a:gd name="connsiteX5" fmla="*/ 68579 w 68580"/>
              <a:gd name="connsiteY5" fmla="*/ 92202 h 185928"/>
              <a:gd name="connsiteX6" fmla="*/ 36576 w 68580"/>
              <a:gd name="connsiteY6" fmla="*/ 0 h 185928"/>
              <a:gd name="connsiteX7" fmla="*/ 0 w 68580"/>
              <a:gd name="connsiteY7" fmla="*/ 15240 h 1859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8580" h="185928">
                <a:moveTo>
                  <a:pt x="0" y="15240"/>
                </a:moveTo>
                <a:lnTo>
                  <a:pt x="28194" y="73914"/>
                </a:lnTo>
                <a:lnTo>
                  <a:pt x="34289" y="122682"/>
                </a:lnTo>
                <a:lnTo>
                  <a:pt x="21336" y="185927"/>
                </a:lnTo>
                <a:lnTo>
                  <a:pt x="63245" y="174497"/>
                </a:lnTo>
                <a:lnTo>
                  <a:pt x="68579" y="92202"/>
                </a:lnTo>
                <a:lnTo>
                  <a:pt x="36576" y="0"/>
                </a:lnTo>
                <a:lnTo>
                  <a:pt x="0" y="1524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121297" y="5922899"/>
            <a:ext cx="944117" cy="397002"/>
          </a:xfrm>
          <a:custGeom>
            <a:avLst/>
            <a:gdLst>
              <a:gd name="connsiteX0" fmla="*/ 79248 w 944117"/>
              <a:gd name="connsiteY0" fmla="*/ 0 h 397002"/>
              <a:gd name="connsiteX1" fmla="*/ 944117 w 944117"/>
              <a:gd name="connsiteY1" fmla="*/ 389382 h 397002"/>
              <a:gd name="connsiteX2" fmla="*/ 854201 w 944117"/>
              <a:gd name="connsiteY2" fmla="*/ 397002 h 397002"/>
              <a:gd name="connsiteX3" fmla="*/ 0 w 944117"/>
              <a:gd name="connsiteY3" fmla="*/ 22097 h 397002"/>
              <a:gd name="connsiteX4" fmla="*/ 79248 w 944117"/>
              <a:gd name="connsiteY4" fmla="*/ 0 h 39700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44117" h="397002">
                <a:moveTo>
                  <a:pt x="79248" y="0"/>
                </a:moveTo>
                <a:lnTo>
                  <a:pt x="944117" y="389382"/>
                </a:lnTo>
                <a:lnTo>
                  <a:pt x="854201" y="397002"/>
                </a:lnTo>
                <a:lnTo>
                  <a:pt x="0" y="22097"/>
                </a:lnTo>
                <a:lnTo>
                  <a:pt x="7924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413143" y="6167501"/>
            <a:ext cx="387096" cy="235457"/>
          </a:xfrm>
          <a:custGeom>
            <a:avLst/>
            <a:gdLst>
              <a:gd name="connsiteX0" fmla="*/ 11430 w 387096"/>
              <a:gd name="connsiteY0" fmla="*/ 27432 h 235457"/>
              <a:gd name="connsiteX1" fmla="*/ 126492 w 387096"/>
              <a:gd name="connsiteY1" fmla="*/ 52577 h 235457"/>
              <a:gd name="connsiteX2" fmla="*/ 256794 w 387096"/>
              <a:gd name="connsiteY2" fmla="*/ 108965 h 235457"/>
              <a:gd name="connsiteX3" fmla="*/ 348996 w 387096"/>
              <a:gd name="connsiteY3" fmla="*/ 192785 h 235457"/>
              <a:gd name="connsiteX4" fmla="*/ 258318 w 387096"/>
              <a:gd name="connsiteY4" fmla="*/ 182879 h 235457"/>
              <a:gd name="connsiteX5" fmla="*/ 110490 w 387096"/>
              <a:gd name="connsiteY5" fmla="*/ 115823 h 235457"/>
              <a:gd name="connsiteX6" fmla="*/ 39624 w 387096"/>
              <a:gd name="connsiteY6" fmla="*/ 64007 h 235457"/>
              <a:gd name="connsiteX7" fmla="*/ 84582 w 387096"/>
              <a:gd name="connsiteY7" fmla="*/ 129539 h 235457"/>
              <a:gd name="connsiteX8" fmla="*/ 215646 w 387096"/>
              <a:gd name="connsiteY8" fmla="*/ 214883 h 235457"/>
              <a:gd name="connsiteX9" fmla="*/ 369570 w 387096"/>
              <a:gd name="connsiteY9" fmla="*/ 235457 h 235457"/>
              <a:gd name="connsiteX10" fmla="*/ 387096 w 387096"/>
              <a:gd name="connsiteY10" fmla="*/ 178307 h 235457"/>
              <a:gd name="connsiteX11" fmla="*/ 312420 w 387096"/>
              <a:gd name="connsiteY11" fmla="*/ 95250 h 235457"/>
              <a:gd name="connsiteX12" fmla="*/ 134874 w 387096"/>
              <a:gd name="connsiteY12" fmla="*/ 13715 h 235457"/>
              <a:gd name="connsiteX13" fmla="*/ 0 w 387096"/>
              <a:gd name="connsiteY13" fmla="*/ 0 h 235457"/>
              <a:gd name="connsiteX14" fmla="*/ 11430 w 387096"/>
              <a:gd name="connsiteY14" fmla="*/ 27432 h 23545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7096" h="235457">
                <a:moveTo>
                  <a:pt x="11430" y="27432"/>
                </a:moveTo>
                <a:lnTo>
                  <a:pt x="126492" y="52577"/>
                </a:lnTo>
                <a:lnTo>
                  <a:pt x="256794" y="108965"/>
                </a:lnTo>
                <a:lnTo>
                  <a:pt x="348996" y="192785"/>
                </a:lnTo>
                <a:lnTo>
                  <a:pt x="258318" y="182879"/>
                </a:lnTo>
                <a:lnTo>
                  <a:pt x="110490" y="115823"/>
                </a:lnTo>
                <a:lnTo>
                  <a:pt x="39624" y="64007"/>
                </a:lnTo>
                <a:lnTo>
                  <a:pt x="84582" y="129539"/>
                </a:lnTo>
                <a:lnTo>
                  <a:pt x="215646" y="214883"/>
                </a:lnTo>
                <a:lnTo>
                  <a:pt x="369570" y="235457"/>
                </a:lnTo>
                <a:lnTo>
                  <a:pt x="387096" y="178307"/>
                </a:lnTo>
                <a:lnTo>
                  <a:pt x="312420" y="95250"/>
                </a:lnTo>
                <a:lnTo>
                  <a:pt x="134874" y="13715"/>
                </a:lnTo>
                <a:lnTo>
                  <a:pt x="0" y="0"/>
                </a:lnTo>
                <a:lnTo>
                  <a:pt x="11430" y="2743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897775" y="5840603"/>
            <a:ext cx="169164" cy="377951"/>
          </a:xfrm>
          <a:custGeom>
            <a:avLst/>
            <a:gdLst>
              <a:gd name="connsiteX0" fmla="*/ 19050 w 169164"/>
              <a:gd name="connsiteY0" fmla="*/ 0 h 377951"/>
              <a:gd name="connsiteX1" fmla="*/ 72389 w 169164"/>
              <a:gd name="connsiteY1" fmla="*/ 19811 h 377951"/>
              <a:gd name="connsiteX2" fmla="*/ 63246 w 169164"/>
              <a:gd name="connsiteY2" fmla="*/ 151637 h 377951"/>
              <a:gd name="connsiteX3" fmla="*/ 83819 w 169164"/>
              <a:gd name="connsiteY3" fmla="*/ 258317 h 377951"/>
              <a:gd name="connsiteX4" fmla="*/ 169164 w 169164"/>
              <a:gd name="connsiteY4" fmla="*/ 356615 h 377951"/>
              <a:gd name="connsiteX5" fmla="*/ 76961 w 169164"/>
              <a:gd name="connsiteY5" fmla="*/ 377951 h 377951"/>
              <a:gd name="connsiteX6" fmla="*/ 23622 w 169164"/>
              <a:gd name="connsiteY6" fmla="*/ 272033 h 377951"/>
              <a:gd name="connsiteX7" fmla="*/ 0 w 169164"/>
              <a:gd name="connsiteY7" fmla="*/ 44957 h 377951"/>
              <a:gd name="connsiteX8" fmla="*/ 19050 w 169164"/>
              <a:gd name="connsiteY8" fmla="*/ 0 h 3779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69164" h="377951">
                <a:moveTo>
                  <a:pt x="19050" y="0"/>
                </a:moveTo>
                <a:lnTo>
                  <a:pt x="72389" y="19811"/>
                </a:lnTo>
                <a:lnTo>
                  <a:pt x="63246" y="151637"/>
                </a:lnTo>
                <a:lnTo>
                  <a:pt x="83819" y="258317"/>
                </a:lnTo>
                <a:lnTo>
                  <a:pt x="169164" y="356615"/>
                </a:lnTo>
                <a:lnTo>
                  <a:pt x="76961" y="377951"/>
                </a:lnTo>
                <a:lnTo>
                  <a:pt x="23622" y="272033"/>
                </a:lnTo>
                <a:lnTo>
                  <a:pt x="0" y="44957"/>
                </a:lnTo>
                <a:lnTo>
                  <a:pt x="1905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1062367" y="6425057"/>
            <a:ext cx="118872" cy="137922"/>
          </a:xfrm>
          <a:custGeom>
            <a:avLst/>
            <a:gdLst>
              <a:gd name="connsiteX0" fmla="*/ 87630 w 118872"/>
              <a:gd name="connsiteY0" fmla="*/ 0 h 137922"/>
              <a:gd name="connsiteX1" fmla="*/ 32004 w 118872"/>
              <a:gd name="connsiteY1" fmla="*/ 52578 h 137922"/>
              <a:gd name="connsiteX2" fmla="*/ 0 w 118872"/>
              <a:gd name="connsiteY2" fmla="*/ 137922 h 137922"/>
              <a:gd name="connsiteX3" fmla="*/ 64008 w 118872"/>
              <a:gd name="connsiteY3" fmla="*/ 127253 h 137922"/>
              <a:gd name="connsiteX4" fmla="*/ 82296 w 118872"/>
              <a:gd name="connsiteY4" fmla="*/ 67055 h 137922"/>
              <a:gd name="connsiteX5" fmla="*/ 118872 w 118872"/>
              <a:gd name="connsiteY5" fmla="*/ 21335 h 137922"/>
              <a:gd name="connsiteX6" fmla="*/ 87630 w 118872"/>
              <a:gd name="connsiteY6" fmla="*/ 0 h 137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18872" h="137922">
                <a:moveTo>
                  <a:pt x="87630" y="0"/>
                </a:moveTo>
                <a:lnTo>
                  <a:pt x="32004" y="52578"/>
                </a:lnTo>
                <a:lnTo>
                  <a:pt x="0" y="137922"/>
                </a:lnTo>
                <a:lnTo>
                  <a:pt x="64008" y="127253"/>
                </a:lnTo>
                <a:lnTo>
                  <a:pt x="82296" y="67055"/>
                </a:lnTo>
                <a:lnTo>
                  <a:pt x="118872" y="21335"/>
                </a:lnTo>
                <a:lnTo>
                  <a:pt x="8763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8521" y="5916803"/>
            <a:ext cx="1336548" cy="698754"/>
          </a:xfrm>
          <a:custGeom>
            <a:avLst/>
            <a:gdLst>
              <a:gd name="connsiteX0" fmla="*/ 123444 w 1336548"/>
              <a:gd name="connsiteY0" fmla="*/ 0 h 698754"/>
              <a:gd name="connsiteX1" fmla="*/ 50292 w 1336548"/>
              <a:gd name="connsiteY1" fmla="*/ 41147 h 698754"/>
              <a:gd name="connsiteX2" fmla="*/ 0 w 1336548"/>
              <a:gd name="connsiteY2" fmla="*/ 165353 h 698754"/>
              <a:gd name="connsiteX3" fmla="*/ 53339 w 1336548"/>
              <a:gd name="connsiteY3" fmla="*/ 284225 h 698754"/>
              <a:gd name="connsiteX4" fmla="*/ 938022 w 1336548"/>
              <a:gd name="connsiteY4" fmla="*/ 688085 h 698754"/>
              <a:gd name="connsiteX5" fmla="*/ 1128522 w 1336548"/>
              <a:gd name="connsiteY5" fmla="*/ 662940 h 698754"/>
              <a:gd name="connsiteX6" fmla="*/ 1282446 w 1336548"/>
              <a:gd name="connsiteY6" fmla="*/ 698753 h 698754"/>
              <a:gd name="connsiteX7" fmla="*/ 1336548 w 1336548"/>
              <a:gd name="connsiteY7" fmla="*/ 641603 h 698754"/>
              <a:gd name="connsiteX8" fmla="*/ 1191768 w 1336548"/>
              <a:gd name="connsiteY8" fmla="*/ 527303 h 698754"/>
              <a:gd name="connsiteX9" fmla="*/ 1133094 w 1336548"/>
              <a:gd name="connsiteY9" fmla="*/ 406145 h 698754"/>
              <a:gd name="connsiteX10" fmla="*/ 1086612 w 1336548"/>
              <a:gd name="connsiteY10" fmla="*/ 418337 h 698754"/>
              <a:gd name="connsiteX11" fmla="*/ 1142238 w 1336548"/>
              <a:gd name="connsiteY11" fmla="*/ 527303 h 698754"/>
              <a:gd name="connsiteX12" fmla="*/ 1252728 w 1336548"/>
              <a:gd name="connsiteY12" fmla="*/ 643128 h 698754"/>
              <a:gd name="connsiteX13" fmla="*/ 1121664 w 1336548"/>
              <a:gd name="connsiteY13" fmla="*/ 624840 h 698754"/>
              <a:gd name="connsiteX14" fmla="*/ 967740 w 1336548"/>
              <a:gd name="connsiteY14" fmla="*/ 646176 h 698754"/>
              <a:gd name="connsiteX15" fmla="*/ 995934 w 1336548"/>
              <a:gd name="connsiteY15" fmla="*/ 515873 h 698754"/>
              <a:gd name="connsiteX16" fmla="*/ 1062228 w 1336548"/>
              <a:gd name="connsiteY16" fmla="*/ 427481 h 698754"/>
              <a:gd name="connsiteX17" fmla="*/ 985266 w 1336548"/>
              <a:gd name="connsiteY17" fmla="*/ 438150 h 698754"/>
              <a:gd name="connsiteX18" fmla="*/ 924306 w 1336548"/>
              <a:gd name="connsiteY18" fmla="*/ 522731 h 698754"/>
              <a:gd name="connsiteX19" fmla="*/ 903732 w 1336548"/>
              <a:gd name="connsiteY19" fmla="*/ 627888 h 698754"/>
              <a:gd name="connsiteX20" fmla="*/ 84582 w 1336548"/>
              <a:gd name="connsiteY20" fmla="*/ 246125 h 698754"/>
              <a:gd name="connsiteX21" fmla="*/ 63246 w 1336548"/>
              <a:gd name="connsiteY21" fmla="*/ 170687 h 698754"/>
              <a:gd name="connsiteX22" fmla="*/ 81533 w 1336548"/>
              <a:gd name="connsiteY22" fmla="*/ 75437 h 698754"/>
              <a:gd name="connsiteX23" fmla="*/ 172212 w 1336548"/>
              <a:gd name="connsiteY23" fmla="*/ 0 h 698754"/>
              <a:gd name="connsiteX24" fmla="*/ 123444 w 1336548"/>
              <a:gd name="connsiteY24" fmla="*/ 0 h 69875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</a:cxnLst>
            <a:rect l="l" t="t" r="r" b="b"/>
            <a:pathLst>
              <a:path w="1336548" h="698754">
                <a:moveTo>
                  <a:pt x="123444" y="0"/>
                </a:moveTo>
                <a:lnTo>
                  <a:pt x="50292" y="41147"/>
                </a:lnTo>
                <a:lnTo>
                  <a:pt x="0" y="165353"/>
                </a:lnTo>
                <a:lnTo>
                  <a:pt x="53339" y="284225"/>
                </a:lnTo>
                <a:lnTo>
                  <a:pt x="938022" y="688085"/>
                </a:lnTo>
                <a:lnTo>
                  <a:pt x="1128522" y="662940"/>
                </a:lnTo>
                <a:lnTo>
                  <a:pt x="1282446" y="698753"/>
                </a:lnTo>
                <a:lnTo>
                  <a:pt x="1336548" y="641603"/>
                </a:lnTo>
                <a:lnTo>
                  <a:pt x="1191768" y="527303"/>
                </a:lnTo>
                <a:lnTo>
                  <a:pt x="1133094" y="406145"/>
                </a:lnTo>
                <a:lnTo>
                  <a:pt x="1086612" y="418337"/>
                </a:lnTo>
                <a:lnTo>
                  <a:pt x="1142238" y="527303"/>
                </a:lnTo>
                <a:lnTo>
                  <a:pt x="1252728" y="643128"/>
                </a:lnTo>
                <a:lnTo>
                  <a:pt x="1121664" y="624840"/>
                </a:lnTo>
                <a:lnTo>
                  <a:pt x="967740" y="646176"/>
                </a:lnTo>
                <a:lnTo>
                  <a:pt x="995934" y="515873"/>
                </a:lnTo>
                <a:lnTo>
                  <a:pt x="1062228" y="427481"/>
                </a:lnTo>
                <a:lnTo>
                  <a:pt x="985266" y="438150"/>
                </a:lnTo>
                <a:lnTo>
                  <a:pt x="924306" y="522731"/>
                </a:lnTo>
                <a:lnTo>
                  <a:pt x="903732" y="627888"/>
                </a:lnTo>
                <a:lnTo>
                  <a:pt x="84582" y="246125"/>
                </a:lnTo>
                <a:lnTo>
                  <a:pt x="63246" y="170687"/>
                </a:lnTo>
                <a:lnTo>
                  <a:pt x="81533" y="75437"/>
                </a:lnTo>
                <a:lnTo>
                  <a:pt x="172212" y="0"/>
                </a:lnTo>
                <a:lnTo>
                  <a:pt x="123444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168541" y="5983859"/>
            <a:ext cx="127254" cy="265176"/>
          </a:xfrm>
          <a:custGeom>
            <a:avLst/>
            <a:gdLst>
              <a:gd name="connsiteX0" fmla="*/ 92202 w 127254"/>
              <a:gd name="connsiteY0" fmla="*/ 0 h 265176"/>
              <a:gd name="connsiteX1" fmla="*/ 15239 w 127254"/>
              <a:gd name="connsiteY1" fmla="*/ 83819 h 265176"/>
              <a:gd name="connsiteX2" fmla="*/ 0 w 127254"/>
              <a:gd name="connsiteY2" fmla="*/ 182117 h 265176"/>
              <a:gd name="connsiteX3" fmla="*/ 26670 w 127254"/>
              <a:gd name="connsiteY3" fmla="*/ 248411 h 265176"/>
              <a:gd name="connsiteX4" fmla="*/ 74676 w 127254"/>
              <a:gd name="connsiteY4" fmla="*/ 265175 h 265176"/>
              <a:gd name="connsiteX5" fmla="*/ 60197 w 127254"/>
              <a:gd name="connsiteY5" fmla="*/ 121919 h 265176"/>
              <a:gd name="connsiteX6" fmla="*/ 127254 w 127254"/>
              <a:gd name="connsiteY6" fmla="*/ 12953 h 265176"/>
              <a:gd name="connsiteX7" fmla="*/ 92202 w 127254"/>
              <a:gd name="connsiteY7" fmla="*/ 0 h 2651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27254" h="265176">
                <a:moveTo>
                  <a:pt x="92202" y="0"/>
                </a:moveTo>
                <a:lnTo>
                  <a:pt x="15239" y="83819"/>
                </a:lnTo>
                <a:lnTo>
                  <a:pt x="0" y="182117"/>
                </a:lnTo>
                <a:lnTo>
                  <a:pt x="26670" y="248411"/>
                </a:lnTo>
                <a:lnTo>
                  <a:pt x="74676" y="265175"/>
                </a:lnTo>
                <a:lnTo>
                  <a:pt x="60197" y="121919"/>
                </a:lnTo>
                <a:lnTo>
                  <a:pt x="127254" y="12953"/>
                </a:lnTo>
                <a:lnTo>
                  <a:pt x="9220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713371" y="5538851"/>
            <a:ext cx="511302" cy="943356"/>
          </a:xfrm>
          <a:custGeom>
            <a:avLst/>
            <a:gdLst>
              <a:gd name="connsiteX0" fmla="*/ 173736 w 511302"/>
              <a:gd name="connsiteY0" fmla="*/ 711708 h 943356"/>
              <a:gd name="connsiteX1" fmla="*/ 0 w 511302"/>
              <a:gd name="connsiteY1" fmla="*/ 98297 h 943356"/>
              <a:gd name="connsiteX2" fmla="*/ 64769 w 511302"/>
              <a:gd name="connsiteY2" fmla="*/ 30479 h 943356"/>
              <a:gd name="connsiteX3" fmla="*/ 204978 w 511302"/>
              <a:gd name="connsiteY3" fmla="*/ 0 h 943356"/>
              <a:gd name="connsiteX4" fmla="*/ 317753 w 511302"/>
              <a:gd name="connsiteY4" fmla="*/ 45720 h 943356"/>
              <a:gd name="connsiteX5" fmla="*/ 511302 w 511302"/>
              <a:gd name="connsiteY5" fmla="*/ 943356 h 943356"/>
              <a:gd name="connsiteX6" fmla="*/ 441960 w 511302"/>
              <a:gd name="connsiteY6" fmla="*/ 866394 h 943356"/>
              <a:gd name="connsiteX7" fmla="*/ 282702 w 511302"/>
              <a:gd name="connsiteY7" fmla="*/ 76961 h 943356"/>
              <a:gd name="connsiteX8" fmla="*/ 179832 w 511302"/>
              <a:gd name="connsiteY8" fmla="*/ 48767 h 943356"/>
              <a:gd name="connsiteX9" fmla="*/ 94487 w 511302"/>
              <a:gd name="connsiteY9" fmla="*/ 58673 h 943356"/>
              <a:gd name="connsiteX10" fmla="*/ 60198 w 511302"/>
              <a:gd name="connsiteY10" fmla="*/ 112014 h 943356"/>
              <a:gd name="connsiteX11" fmla="*/ 243839 w 511302"/>
              <a:gd name="connsiteY11" fmla="*/ 733806 h 943356"/>
              <a:gd name="connsiteX12" fmla="*/ 173736 w 511302"/>
              <a:gd name="connsiteY12" fmla="*/ 711708 h 943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511302" h="943356">
                <a:moveTo>
                  <a:pt x="173736" y="711708"/>
                </a:moveTo>
                <a:lnTo>
                  <a:pt x="0" y="98297"/>
                </a:lnTo>
                <a:lnTo>
                  <a:pt x="64769" y="30479"/>
                </a:lnTo>
                <a:lnTo>
                  <a:pt x="204978" y="0"/>
                </a:lnTo>
                <a:lnTo>
                  <a:pt x="317753" y="45720"/>
                </a:lnTo>
                <a:lnTo>
                  <a:pt x="511302" y="943356"/>
                </a:lnTo>
                <a:lnTo>
                  <a:pt x="441960" y="866394"/>
                </a:lnTo>
                <a:lnTo>
                  <a:pt x="282702" y="76961"/>
                </a:lnTo>
                <a:lnTo>
                  <a:pt x="179832" y="48767"/>
                </a:lnTo>
                <a:lnTo>
                  <a:pt x="94487" y="58673"/>
                </a:lnTo>
                <a:lnTo>
                  <a:pt x="60198" y="112014"/>
                </a:lnTo>
                <a:lnTo>
                  <a:pt x="243839" y="733806"/>
                </a:lnTo>
                <a:lnTo>
                  <a:pt x="173736" y="71170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918349" y="5793359"/>
            <a:ext cx="152400" cy="400050"/>
          </a:xfrm>
          <a:custGeom>
            <a:avLst/>
            <a:gdLst>
              <a:gd name="connsiteX0" fmla="*/ 0 w 152400"/>
              <a:gd name="connsiteY0" fmla="*/ 21335 h 400050"/>
              <a:gd name="connsiteX1" fmla="*/ 60197 w 152400"/>
              <a:gd name="connsiteY1" fmla="*/ 153923 h 400050"/>
              <a:gd name="connsiteX2" fmla="*/ 89153 w 152400"/>
              <a:gd name="connsiteY2" fmla="*/ 252221 h 400050"/>
              <a:gd name="connsiteX3" fmla="*/ 91439 w 152400"/>
              <a:gd name="connsiteY3" fmla="*/ 400050 h 400050"/>
              <a:gd name="connsiteX4" fmla="*/ 152400 w 152400"/>
              <a:gd name="connsiteY4" fmla="*/ 400050 h 400050"/>
              <a:gd name="connsiteX5" fmla="*/ 147828 w 152400"/>
              <a:gd name="connsiteY5" fmla="*/ 285750 h 400050"/>
              <a:gd name="connsiteX6" fmla="*/ 128016 w 152400"/>
              <a:gd name="connsiteY6" fmla="*/ 164591 h 400050"/>
              <a:gd name="connsiteX7" fmla="*/ 78486 w 152400"/>
              <a:gd name="connsiteY7" fmla="*/ 46482 h 400050"/>
              <a:gd name="connsiteX8" fmla="*/ 49530 w 152400"/>
              <a:gd name="connsiteY8" fmla="*/ 0 h 400050"/>
              <a:gd name="connsiteX9" fmla="*/ 0 w 152400"/>
              <a:gd name="connsiteY9" fmla="*/ 21335 h 4000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52400" h="400050">
                <a:moveTo>
                  <a:pt x="0" y="21335"/>
                </a:moveTo>
                <a:lnTo>
                  <a:pt x="60197" y="153923"/>
                </a:lnTo>
                <a:lnTo>
                  <a:pt x="89153" y="252221"/>
                </a:lnTo>
                <a:lnTo>
                  <a:pt x="91439" y="400050"/>
                </a:lnTo>
                <a:lnTo>
                  <a:pt x="152400" y="400050"/>
                </a:lnTo>
                <a:lnTo>
                  <a:pt x="147828" y="285750"/>
                </a:lnTo>
                <a:lnTo>
                  <a:pt x="128016" y="164591"/>
                </a:lnTo>
                <a:lnTo>
                  <a:pt x="78486" y="46482"/>
                </a:lnTo>
                <a:lnTo>
                  <a:pt x="49530" y="0"/>
                </a:lnTo>
                <a:lnTo>
                  <a:pt x="0" y="2133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521347" y="5761355"/>
            <a:ext cx="309372" cy="214122"/>
          </a:xfrm>
          <a:custGeom>
            <a:avLst/>
            <a:gdLst>
              <a:gd name="connsiteX0" fmla="*/ 235458 w 309372"/>
              <a:gd name="connsiteY0" fmla="*/ 0 h 214122"/>
              <a:gd name="connsiteX1" fmla="*/ 204216 w 309372"/>
              <a:gd name="connsiteY1" fmla="*/ 13715 h 214122"/>
              <a:gd name="connsiteX2" fmla="*/ 200406 w 309372"/>
              <a:gd name="connsiteY2" fmla="*/ 52578 h 214122"/>
              <a:gd name="connsiteX3" fmla="*/ 0 w 309372"/>
              <a:gd name="connsiteY3" fmla="*/ 134873 h 214122"/>
              <a:gd name="connsiteX4" fmla="*/ 0 w 309372"/>
              <a:gd name="connsiteY4" fmla="*/ 176784 h 214122"/>
              <a:gd name="connsiteX5" fmla="*/ 225552 w 309372"/>
              <a:gd name="connsiteY5" fmla="*/ 179832 h 214122"/>
              <a:gd name="connsiteX6" fmla="*/ 253746 w 309372"/>
              <a:gd name="connsiteY6" fmla="*/ 214121 h 214122"/>
              <a:gd name="connsiteX7" fmla="*/ 309372 w 309372"/>
              <a:gd name="connsiteY7" fmla="*/ 211835 h 214122"/>
              <a:gd name="connsiteX8" fmla="*/ 304038 w 309372"/>
              <a:gd name="connsiteY8" fmla="*/ 151638 h 214122"/>
              <a:gd name="connsiteX9" fmla="*/ 92202 w 309372"/>
              <a:gd name="connsiteY9" fmla="*/ 140208 h 214122"/>
              <a:gd name="connsiteX10" fmla="*/ 264414 w 309372"/>
              <a:gd name="connsiteY10" fmla="*/ 70865 h 214122"/>
              <a:gd name="connsiteX11" fmla="*/ 235458 w 309372"/>
              <a:gd name="connsiteY11" fmla="*/ 0 h 2141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309372" h="214122">
                <a:moveTo>
                  <a:pt x="235458" y="0"/>
                </a:moveTo>
                <a:lnTo>
                  <a:pt x="204216" y="13715"/>
                </a:lnTo>
                <a:lnTo>
                  <a:pt x="200406" y="52578"/>
                </a:lnTo>
                <a:lnTo>
                  <a:pt x="0" y="134873"/>
                </a:lnTo>
                <a:lnTo>
                  <a:pt x="0" y="176784"/>
                </a:lnTo>
                <a:lnTo>
                  <a:pt x="225552" y="179832"/>
                </a:lnTo>
                <a:lnTo>
                  <a:pt x="253746" y="214121"/>
                </a:lnTo>
                <a:lnTo>
                  <a:pt x="309372" y="211835"/>
                </a:lnTo>
                <a:lnTo>
                  <a:pt x="304038" y="151638"/>
                </a:lnTo>
                <a:lnTo>
                  <a:pt x="92202" y="140208"/>
                </a:lnTo>
                <a:lnTo>
                  <a:pt x="264414" y="70865"/>
                </a:lnTo>
                <a:lnTo>
                  <a:pt x="23545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1044841" y="5615051"/>
            <a:ext cx="748284" cy="336804"/>
          </a:xfrm>
          <a:custGeom>
            <a:avLst/>
            <a:gdLst>
              <a:gd name="connsiteX0" fmla="*/ 0 w 748284"/>
              <a:gd name="connsiteY0" fmla="*/ 104394 h 336804"/>
              <a:gd name="connsiteX1" fmla="*/ 685800 w 748284"/>
              <a:gd name="connsiteY1" fmla="*/ 0 h 336804"/>
              <a:gd name="connsiteX2" fmla="*/ 736092 w 748284"/>
              <a:gd name="connsiteY2" fmla="*/ 62484 h 336804"/>
              <a:gd name="connsiteX3" fmla="*/ 748284 w 748284"/>
              <a:gd name="connsiteY3" fmla="*/ 144017 h 336804"/>
              <a:gd name="connsiteX4" fmla="*/ 717804 w 748284"/>
              <a:gd name="connsiteY4" fmla="*/ 224028 h 336804"/>
              <a:gd name="connsiteX5" fmla="*/ 45719 w 748284"/>
              <a:gd name="connsiteY5" fmla="*/ 336803 h 336804"/>
              <a:gd name="connsiteX6" fmla="*/ 42672 w 748284"/>
              <a:gd name="connsiteY6" fmla="*/ 304800 h 336804"/>
              <a:gd name="connsiteX7" fmla="*/ 685800 w 748284"/>
              <a:gd name="connsiteY7" fmla="*/ 192023 h 336804"/>
              <a:gd name="connsiteX8" fmla="*/ 710184 w 748284"/>
              <a:gd name="connsiteY8" fmla="*/ 115061 h 336804"/>
              <a:gd name="connsiteX9" fmla="*/ 667512 w 748284"/>
              <a:gd name="connsiteY9" fmla="*/ 45720 h 336804"/>
              <a:gd name="connsiteX10" fmla="*/ 0 w 748284"/>
              <a:gd name="connsiteY10" fmla="*/ 147065 h 336804"/>
              <a:gd name="connsiteX11" fmla="*/ 0 w 748284"/>
              <a:gd name="connsiteY11" fmla="*/ 104394 h 3368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748284" h="336804">
                <a:moveTo>
                  <a:pt x="0" y="104394"/>
                </a:moveTo>
                <a:lnTo>
                  <a:pt x="685800" y="0"/>
                </a:lnTo>
                <a:lnTo>
                  <a:pt x="736092" y="62484"/>
                </a:lnTo>
                <a:lnTo>
                  <a:pt x="748284" y="144017"/>
                </a:lnTo>
                <a:lnTo>
                  <a:pt x="717804" y="224028"/>
                </a:lnTo>
                <a:lnTo>
                  <a:pt x="45719" y="336803"/>
                </a:lnTo>
                <a:lnTo>
                  <a:pt x="42672" y="304800"/>
                </a:lnTo>
                <a:lnTo>
                  <a:pt x="685800" y="192023"/>
                </a:lnTo>
                <a:lnTo>
                  <a:pt x="710184" y="115061"/>
                </a:lnTo>
                <a:lnTo>
                  <a:pt x="667512" y="45720"/>
                </a:lnTo>
                <a:lnTo>
                  <a:pt x="0" y="147065"/>
                </a:lnTo>
                <a:lnTo>
                  <a:pt x="0" y="1043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1138567" y="5723255"/>
            <a:ext cx="389382" cy="136398"/>
          </a:xfrm>
          <a:custGeom>
            <a:avLst/>
            <a:gdLst>
              <a:gd name="connsiteX0" fmla="*/ 0 w 389382"/>
              <a:gd name="connsiteY0" fmla="*/ 99060 h 136398"/>
              <a:gd name="connsiteX1" fmla="*/ 52577 w 389382"/>
              <a:gd name="connsiteY1" fmla="*/ 136397 h 136398"/>
              <a:gd name="connsiteX2" fmla="*/ 176783 w 389382"/>
              <a:gd name="connsiteY2" fmla="*/ 131064 h 136398"/>
              <a:gd name="connsiteX3" fmla="*/ 332994 w 389382"/>
              <a:gd name="connsiteY3" fmla="*/ 91440 h 136398"/>
              <a:gd name="connsiteX4" fmla="*/ 389382 w 389382"/>
              <a:gd name="connsiteY4" fmla="*/ 32766 h 136398"/>
              <a:gd name="connsiteX5" fmla="*/ 353567 w 389382"/>
              <a:gd name="connsiteY5" fmla="*/ 1523 h 136398"/>
              <a:gd name="connsiteX6" fmla="*/ 201930 w 389382"/>
              <a:gd name="connsiteY6" fmla="*/ 0 h 136398"/>
              <a:gd name="connsiteX7" fmla="*/ 87630 w 389382"/>
              <a:gd name="connsiteY7" fmla="*/ 9144 h 136398"/>
              <a:gd name="connsiteX8" fmla="*/ 12191 w 389382"/>
              <a:gd name="connsiteY8" fmla="*/ 60197 h 136398"/>
              <a:gd name="connsiteX9" fmla="*/ 89153 w 389382"/>
              <a:gd name="connsiteY9" fmla="*/ 74676 h 136398"/>
              <a:gd name="connsiteX10" fmla="*/ 219455 w 389382"/>
              <a:gd name="connsiteY10" fmla="*/ 41910 h 136398"/>
              <a:gd name="connsiteX11" fmla="*/ 331469 w 389382"/>
              <a:gd name="connsiteY11" fmla="*/ 41910 h 136398"/>
              <a:gd name="connsiteX12" fmla="*/ 214122 w 389382"/>
              <a:gd name="connsiteY12" fmla="*/ 86867 h 136398"/>
              <a:gd name="connsiteX13" fmla="*/ 113538 w 389382"/>
              <a:gd name="connsiteY13" fmla="*/ 99060 h 136398"/>
              <a:gd name="connsiteX14" fmla="*/ 0 w 389382"/>
              <a:gd name="connsiteY14" fmla="*/ 99060 h 1363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9382" h="136398">
                <a:moveTo>
                  <a:pt x="0" y="99060"/>
                </a:moveTo>
                <a:lnTo>
                  <a:pt x="52577" y="136397"/>
                </a:lnTo>
                <a:lnTo>
                  <a:pt x="176783" y="131064"/>
                </a:lnTo>
                <a:lnTo>
                  <a:pt x="332994" y="91440"/>
                </a:lnTo>
                <a:lnTo>
                  <a:pt x="389382" y="32766"/>
                </a:lnTo>
                <a:lnTo>
                  <a:pt x="353567" y="1523"/>
                </a:lnTo>
                <a:lnTo>
                  <a:pt x="201930" y="0"/>
                </a:lnTo>
                <a:lnTo>
                  <a:pt x="87630" y="9144"/>
                </a:lnTo>
                <a:lnTo>
                  <a:pt x="12191" y="60197"/>
                </a:lnTo>
                <a:lnTo>
                  <a:pt x="89153" y="74676"/>
                </a:lnTo>
                <a:lnTo>
                  <a:pt x="219455" y="41910"/>
                </a:lnTo>
                <a:lnTo>
                  <a:pt x="331469" y="41910"/>
                </a:lnTo>
                <a:lnTo>
                  <a:pt x="214122" y="86867"/>
                </a:lnTo>
                <a:lnTo>
                  <a:pt x="113538" y="99060"/>
                </a:lnTo>
                <a:lnTo>
                  <a:pt x="0" y="9906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8680844" y="4158107"/>
            <a:ext cx="325373" cy="2265426"/>
          </a:xfrm>
          <a:custGeom>
            <a:avLst/>
            <a:gdLst>
              <a:gd name="connsiteX0" fmla="*/ 33528 w 325373"/>
              <a:gd name="connsiteY0" fmla="*/ 2189226 h 2265426"/>
              <a:gd name="connsiteX1" fmla="*/ 165354 w 325373"/>
              <a:gd name="connsiteY1" fmla="*/ 2042921 h 2265426"/>
              <a:gd name="connsiteX2" fmla="*/ 191261 w 325373"/>
              <a:gd name="connsiteY2" fmla="*/ 1930145 h 2265426"/>
              <a:gd name="connsiteX3" fmla="*/ 169164 w 325373"/>
              <a:gd name="connsiteY3" fmla="*/ 1763268 h 2265426"/>
              <a:gd name="connsiteX4" fmla="*/ 76200 w 325373"/>
              <a:gd name="connsiteY4" fmla="*/ 1561338 h 2265426"/>
              <a:gd name="connsiteX5" fmla="*/ 55626 w 325373"/>
              <a:gd name="connsiteY5" fmla="*/ 1435607 h 2265426"/>
              <a:gd name="connsiteX6" fmla="*/ 76200 w 325373"/>
              <a:gd name="connsiteY6" fmla="*/ 1351026 h 2265426"/>
              <a:gd name="connsiteX7" fmla="*/ 156209 w 325373"/>
              <a:gd name="connsiteY7" fmla="*/ 1289303 h 2265426"/>
              <a:gd name="connsiteX8" fmla="*/ 173735 w 325373"/>
              <a:gd name="connsiteY8" fmla="*/ 1211579 h 2265426"/>
              <a:gd name="connsiteX9" fmla="*/ 144018 w 325373"/>
              <a:gd name="connsiteY9" fmla="*/ 1100327 h 2265426"/>
              <a:gd name="connsiteX10" fmla="*/ 12954 w 325373"/>
              <a:gd name="connsiteY10" fmla="*/ 801623 h 2265426"/>
              <a:gd name="connsiteX11" fmla="*/ 0 w 325373"/>
              <a:gd name="connsiteY11" fmla="*/ 655319 h 2265426"/>
              <a:gd name="connsiteX12" fmla="*/ 33528 w 325373"/>
              <a:gd name="connsiteY12" fmla="*/ 494538 h 2265426"/>
              <a:gd name="connsiteX13" fmla="*/ 144018 w 325373"/>
              <a:gd name="connsiteY13" fmla="*/ 418338 h 2265426"/>
              <a:gd name="connsiteX14" fmla="*/ 241554 w 325373"/>
              <a:gd name="connsiteY14" fmla="*/ 292607 h 2265426"/>
              <a:gd name="connsiteX15" fmla="*/ 325373 w 325373"/>
              <a:gd name="connsiteY15" fmla="*/ 0 h 2265426"/>
              <a:gd name="connsiteX16" fmla="*/ 313181 w 325373"/>
              <a:gd name="connsiteY16" fmla="*/ 265176 h 2265426"/>
              <a:gd name="connsiteX17" fmla="*/ 249935 w 325373"/>
              <a:gd name="connsiteY17" fmla="*/ 424433 h 2265426"/>
              <a:gd name="connsiteX18" fmla="*/ 165354 w 325373"/>
              <a:gd name="connsiteY18" fmla="*/ 521969 h 2265426"/>
              <a:gd name="connsiteX19" fmla="*/ 72390 w 325373"/>
              <a:gd name="connsiteY19" fmla="*/ 577595 h 2265426"/>
              <a:gd name="connsiteX20" fmla="*/ 67818 w 325373"/>
              <a:gd name="connsiteY20" fmla="*/ 723900 h 2265426"/>
              <a:gd name="connsiteX21" fmla="*/ 115061 w 325373"/>
              <a:gd name="connsiteY21" fmla="*/ 877823 h 2265426"/>
              <a:gd name="connsiteX22" fmla="*/ 224028 w 325373"/>
              <a:gd name="connsiteY22" fmla="*/ 1149857 h 2265426"/>
              <a:gd name="connsiteX23" fmla="*/ 228600 w 325373"/>
              <a:gd name="connsiteY23" fmla="*/ 1323594 h 2265426"/>
              <a:gd name="connsiteX24" fmla="*/ 127254 w 325373"/>
              <a:gd name="connsiteY24" fmla="*/ 1421129 h 2265426"/>
              <a:gd name="connsiteX25" fmla="*/ 131826 w 325373"/>
              <a:gd name="connsiteY25" fmla="*/ 1511807 h 2265426"/>
              <a:gd name="connsiteX26" fmla="*/ 220218 w 325373"/>
              <a:gd name="connsiteY26" fmla="*/ 1700783 h 2265426"/>
              <a:gd name="connsiteX27" fmla="*/ 258318 w 325373"/>
              <a:gd name="connsiteY27" fmla="*/ 1881377 h 2265426"/>
              <a:gd name="connsiteX28" fmla="*/ 224028 w 325373"/>
              <a:gd name="connsiteY28" fmla="*/ 2076450 h 2265426"/>
              <a:gd name="connsiteX29" fmla="*/ 144018 w 325373"/>
              <a:gd name="connsiteY29" fmla="*/ 2180844 h 2265426"/>
              <a:gd name="connsiteX30" fmla="*/ 42671 w 325373"/>
              <a:gd name="connsiteY30" fmla="*/ 2265426 h 2265426"/>
              <a:gd name="connsiteX31" fmla="*/ 33528 w 325373"/>
              <a:gd name="connsiteY31" fmla="*/ 2189226 h 22654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265426">
                <a:moveTo>
                  <a:pt x="33528" y="2189226"/>
                </a:moveTo>
                <a:lnTo>
                  <a:pt x="165354" y="2042921"/>
                </a:lnTo>
                <a:lnTo>
                  <a:pt x="191261" y="1930145"/>
                </a:lnTo>
                <a:lnTo>
                  <a:pt x="169164" y="1763268"/>
                </a:lnTo>
                <a:lnTo>
                  <a:pt x="76200" y="1561338"/>
                </a:lnTo>
                <a:lnTo>
                  <a:pt x="55626" y="1435607"/>
                </a:lnTo>
                <a:lnTo>
                  <a:pt x="76200" y="1351026"/>
                </a:lnTo>
                <a:lnTo>
                  <a:pt x="156209" y="1289303"/>
                </a:lnTo>
                <a:lnTo>
                  <a:pt x="173735" y="1211579"/>
                </a:lnTo>
                <a:lnTo>
                  <a:pt x="144018" y="1100327"/>
                </a:lnTo>
                <a:lnTo>
                  <a:pt x="12954" y="801623"/>
                </a:lnTo>
                <a:lnTo>
                  <a:pt x="0" y="655319"/>
                </a:lnTo>
                <a:lnTo>
                  <a:pt x="33528" y="494538"/>
                </a:lnTo>
                <a:lnTo>
                  <a:pt x="144018" y="418338"/>
                </a:lnTo>
                <a:lnTo>
                  <a:pt x="241554" y="292607"/>
                </a:lnTo>
                <a:lnTo>
                  <a:pt x="325373" y="0"/>
                </a:lnTo>
                <a:lnTo>
                  <a:pt x="313181" y="265176"/>
                </a:lnTo>
                <a:lnTo>
                  <a:pt x="249935" y="424433"/>
                </a:lnTo>
                <a:lnTo>
                  <a:pt x="165354" y="521969"/>
                </a:lnTo>
                <a:lnTo>
                  <a:pt x="72390" y="577595"/>
                </a:lnTo>
                <a:lnTo>
                  <a:pt x="67818" y="723900"/>
                </a:lnTo>
                <a:lnTo>
                  <a:pt x="115061" y="877823"/>
                </a:lnTo>
                <a:lnTo>
                  <a:pt x="224028" y="1149857"/>
                </a:lnTo>
                <a:lnTo>
                  <a:pt x="228600" y="1323594"/>
                </a:lnTo>
                <a:lnTo>
                  <a:pt x="127254" y="1421129"/>
                </a:lnTo>
                <a:lnTo>
                  <a:pt x="131826" y="1511807"/>
                </a:lnTo>
                <a:lnTo>
                  <a:pt x="220218" y="1700783"/>
                </a:lnTo>
                <a:lnTo>
                  <a:pt x="258318" y="1881377"/>
                </a:lnTo>
                <a:lnTo>
                  <a:pt x="224028" y="2076450"/>
                </a:lnTo>
                <a:lnTo>
                  <a:pt x="144018" y="2180844"/>
                </a:lnTo>
                <a:lnTo>
                  <a:pt x="42671" y="2265426"/>
                </a:lnTo>
                <a:lnTo>
                  <a:pt x="33528" y="2189226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8741042" y="2115185"/>
            <a:ext cx="325373" cy="2592324"/>
          </a:xfrm>
          <a:custGeom>
            <a:avLst/>
            <a:gdLst>
              <a:gd name="connsiteX0" fmla="*/ 34290 w 325373"/>
              <a:gd name="connsiteY0" fmla="*/ 2504694 h 2592324"/>
              <a:gd name="connsiteX1" fmla="*/ 165354 w 325373"/>
              <a:gd name="connsiteY1" fmla="*/ 2337054 h 2592324"/>
              <a:gd name="connsiteX2" fmla="*/ 191261 w 325373"/>
              <a:gd name="connsiteY2" fmla="*/ 2209037 h 2592324"/>
              <a:gd name="connsiteX3" fmla="*/ 169164 w 325373"/>
              <a:gd name="connsiteY3" fmla="*/ 2017013 h 2592324"/>
              <a:gd name="connsiteX4" fmla="*/ 76200 w 325373"/>
              <a:gd name="connsiteY4" fmla="*/ 1786128 h 2592324"/>
              <a:gd name="connsiteX5" fmla="*/ 55626 w 325373"/>
              <a:gd name="connsiteY5" fmla="*/ 1642872 h 2592324"/>
              <a:gd name="connsiteX6" fmla="*/ 76200 w 325373"/>
              <a:gd name="connsiteY6" fmla="*/ 1546098 h 2592324"/>
              <a:gd name="connsiteX7" fmla="*/ 156971 w 325373"/>
              <a:gd name="connsiteY7" fmla="*/ 1475231 h 2592324"/>
              <a:gd name="connsiteX8" fmla="*/ 173735 w 325373"/>
              <a:gd name="connsiteY8" fmla="*/ 1386078 h 2592324"/>
              <a:gd name="connsiteX9" fmla="*/ 144018 w 325373"/>
              <a:gd name="connsiteY9" fmla="*/ 1259586 h 2592324"/>
              <a:gd name="connsiteX10" fmla="*/ 12954 w 325373"/>
              <a:gd name="connsiteY10" fmla="*/ 917448 h 2592324"/>
              <a:gd name="connsiteX11" fmla="*/ 0 w 325373"/>
              <a:gd name="connsiteY11" fmla="*/ 749808 h 2592324"/>
              <a:gd name="connsiteX12" fmla="*/ 34290 w 325373"/>
              <a:gd name="connsiteY12" fmla="*/ 565404 h 2592324"/>
              <a:gd name="connsiteX13" fmla="*/ 144018 w 325373"/>
              <a:gd name="connsiteY13" fmla="*/ 478536 h 2592324"/>
              <a:gd name="connsiteX14" fmla="*/ 241554 w 325373"/>
              <a:gd name="connsiteY14" fmla="*/ 334517 h 2592324"/>
              <a:gd name="connsiteX15" fmla="*/ 325373 w 325373"/>
              <a:gd name="connsiteY15" fmla="*/ 0 h 2592324"/>
              <a:gd name="connsiteX16" fmla="*/ 313181 w 325373"/>
              <a:gd name="connsiteY16" fmla="*/ 302514 h 2592324"/>
              <a:gd name="connsiteX17" fmla="*/ 249935 w 325373"/>
              <a:gd name="connsiteY17" fmla="*/ 485394 h 2592324"/>
              <a:gd name="connsiteX18" fmla="*/ 165354 w 325373"/>
              <a:gd name="connsiteY18" fmla="*/ 597408 h 2592324"/>
              <a:gd name="connsiteX19" fmla="*/ 72390 w 325373"/>
              <a:gd name="connsiteY19" fmla="*/ 660654 h 2592324"/>
              <a:gd name="connsiteX20" fmla="*/ 67818 w 325373"/>
              <a:gd name="connsiteY20" fmla="*/ 828294 h 2592324"/>
              <a:gd name="connsiteX21" fmla="*/ 115061 w 325373"/>
              <a:gd name="connsiteY21" fmla="*/ 1004316 h 2592324"/>
              <a:gd name="connsiteX22" fmla="*/ 224790 w 325373"/>
              <a:gd name="connsiteY22" fmla="*/ 1315974 h 2592324"/>
              <a:gd name="connsiteX23" fmla="*/ 228600 w 325373"/>
              <a:gd name="connsiteY23" fmla="*/ 1514856 h 2592324"/>
              <a:gd name="connsiteX24" fmla="*/ 127254 w 325373"/>
              <a:gd name="connsiteY24" fmla="*/ 1626107 h 2592324"/>
              <a:gd name="connsiteX25" fmla="*/ 131826 w 325373"/>
              <a:gd name="connsiteY25" fmla="*/ 1729740 h 2592324"/>
              <a:gd name="connsiteX26" fmla="*/ 220980 w 325373"/>
              <a:gd name="connsiteY26" fmla="*/ 1946148 h 2592324"/>
              <a:gd name="connsiteX27" fmla="*/ 258318 w 325373"/>
              <a:gd name="connsiteY27" fmla="*/ 2153412 h 2592324"/>
              <a:gd name="connsiteX28" fmla="*/ 224790 w 325373"/>
              <a:gd name="connsiteY28" fmla="*/ 2375916 h 2592324"/>
              <a:gd name="connsiteX29" fmla="*/ 144018 w 325373"/>
              <a:gd name="connsiteY29" fmla="*/ 2495550 h 2592324"/>
              <a:gd name="connsiteX30" fmla="*/ 42671 w 325373"/>
              <a:gd name="connsiteY30" fmla="*/ 2592324 h 2592324"/>
              <a:gd name="connsiteX31" fmla="*/ 34290 w 325373"/>
              <a:gd name="connsiteY31" fmla="*/ 2504694 h 25923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592324">
                <a:moveTo>
                  <a:pt x="34290" y="2504694"/>
                </a:moveTo>
                <a:lnTo>
                  <a:pt x="165354" y="2337054"/>
                </a:lnTo>
                <a:lnTo>
                  <a:pt x="191261" y="2209037"/>
                </a:lnTo>
                <a:lnTo>
                  <a:pt x="169164" y="2017013"/>
                </a:lnTo>
                <a:lnTo>
                  <a:pt x="76200" y="1786128"/>
                </a:lnTo>
                <a:lnTo>
                  <a:pt x="55626" y="1642872"/>
                </a:lnTo>
                <a:lnTo>
                  <a:pt x="76200" y="1546098"/>
                </a:lnTo>
                <a:lnTo>
                  <a:pt x="156971" y="1475231"/>
                </a:lnTo>
                <a:lnTo>
                  <a:pt x="173735" y="1386078"/>
                </a:lnTo>
                <a:lnTo>
                  <a:pt x="144018" y="1259586"/>
                </a:lnTo>
                <a:lnTo>
                  <a:pt x="12954" y="917448"/>
                </a:lnTo>
                <a:lnTo>
                  <a:pt x="0" y="749808"/>
                </a:lnTo>
                <a:lnTo>
                  <a:pt x="34290" y="565404"/>
                </a:lnTo>
                <a:lnTo>
                  <a:pt x="144018" y="478536"/>
                </a:lnTo>
                <a:lnTo>
                  <a:pt x="241554" y="334517"/>
                </a:lnTo>
                <a:lnTo>
                  <a:pt x="325373" y="0"/>
                </a:lnTo>
                <a:lnTo>
                  <a:pt x="313181" y="302514"/>
                </a:lnTo>
                <a:lnTo>
                  <a:pt x="249935" y="485394"/>
                </a:lnTo>
                <a:lnTo>
                  <a:pt x="165354" y="597408"/>
                </a:lnTo>
                <a:lnTo>
                  <a:pt x="72390" y="660654"/>
                </a:lnTo>
                <a:lnTo>
                  <a:pt x="67818" y="828294"/>
                </a:lnTo>
                <a:lnTo>
                  <a:pt x="115061" y="1004316"/>
                </a:lnTo>
                <a:lnTo>
                  <a:pt x="224790" y="1315974"/>
                </a:lnTo>
                <a:lnTo>
                  <a:pt x="228600" y="1514856"/>
                </a:lnTo>
                <a:lnTo>
                  <a:pt x="127254" y="1626107"/>
                </a:lnTo>
                <a:lnTo>
                  <a:pt x="131826" y="1729740"/>
                </a:lnTo>
                <a:lnTo>
                  <a:pt x="220980" y="1946148"/>
                </a:lnTo>
                <a:lnTo>
                  <a:pt x="258318" y="2153412"/>
                </a:lnTo>
                <a:lnTo>
                  <a:pt x="224790" y="2375916"/>
                </a:lnTo>
                <a:lnTo>
                  <a:pt x="144018" y="2495550"/>
                </a:lnTo>
                <a:lnTo>
                  <a:pt x="42671" y="2592324"/>
                </a:lnTo>
                <a:lnTo>
                  <a:pt x="34290" y="2504694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8491868" y="1773809"/>
            <a:ext cx="342138" cy="355092"/>
          </a:xfrm>
          <a:custGeom>
            <a:avLst/>
            <a:gdLst>
              <a:gd name="connsiteX0" fmla="*/ 0 w 342138"/>
              <a:gd name="connsiteY0" fmla="*/ 42672 h 355092"/>
              <a:gd name="connsiteX1" fmla="*/ 152400 w 342138"/>
              <a:gd name="connsiteY1" fmla="*/ 153923 h 355092"/>
              <a:gd name="connsiteX2" fmla="*/ 330707 w 342138"/>
              <a:gd name="connsiteY2" fmla="*/ 355092 h 355092"/>
              <a:gd name="connsiteX3" fmla="*/ 342138 w 342138"/>
              <a:gd name="connsiteY3" fmla="*/ 323850 h 355092"/>
              <a:gd name="connsiteX4" fmla="*/ 188976 w 342138"/>
              <a:gd name="connsiteY4" fmla="*/ 137922 h 355092"/>
              <a:gd name="connsiteX5" fmla="*/ 25145 w 342138"/>
              <a:gd name="connsiteY5" fmla="*/ 0 h 355092"/>
              <a:gd name="connsiteX6" fmla="*/ 0 w 342138"/>
              <a:gd name="connsiteY6" fmla="*/ 42672 h 3550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42138" h="355092">
                <a:moveTo>
                  <a:pt x="0" y="42672"/>
                </a:moveTo>
                <a:lnTo>
                  <a:pt x="152400" y="153923"/>
                </a:lnTo>
                <a:lnTo>
                  <a:pt x="330707" y="355092"/>
                </a:lnTo>
                <a:lnTo>
                  <a:pt x="342138" y="323850"/>
                </a:lnTo>
                <a:lnTo>
                  <a:pt x="188976" y="137922"/>
                </a:lnTo>
                <a:lnTo>
                  <a:pt x="25145" y="0"/>
                </a:lnTo>
                <a:lnTo>
                  <a:pt x="0" y="4267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7853299" y="101981"/>
            <a:ext cx="279654" cy="145542"/>
          </a:xfrm>
          <a:custGeom>
            <a:avLst/>
            <a:gdLst>
              <a:gd name="connsiteX0" fmla="*/ 0 w 279654"/>
              <a:gd name="connsiteY0" fmla="*/ 145541 h 145542"/>
              <a:gd name="connsiteX1" fmla="*/ 155447 w 279654"/>
              <a:gd name="connsiteY1" fmla="*/ 113538 h 145542"/>
              <a:gd name="connsiteX2" fmla="*/ 279654 w 279654"/>
              <a:gd name="connsiteY2" fmla="*/ 105155 h 145542"/>
              <a:gd name="connsiteX3" fmla="*/ 209550 w 279654"/>
              <a:gd name="connsiteY3" fmla="*/ 0 h 145542"/>
              <a:gd name="connsiteX4" fmla="*/ 90678 w 279654"/>
              <a:gd name="connsiteY4" fmla="*/ 33527 h 145542"/>
              <a:gd name="connsiteX5" fmla="*/ 195833 w 279654"/>
              <a:gd name="connsiteY5" fmla="*/ 60197 h 145542"/>
              <a:gd name="connsiteX6" fmla="*/ 39623 w 279654"/>
              <a:gd name="connsiteY6" fmla="*/ 109727 h 145542"/>
              <a:gd name="connsiteX7" fmla="*/ 0 w 279654"/>
              <a:gd name="connsiteY7" fmla="*/ 145541 h 14554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279654" h="145542">
                <a:moveTo>
                  <a:pt x="0" y="145541"/>
                </a:moveTo>
                <a:lnTo>
                  <a:pt x="155447" y="113538"/>
                </a:lnTo>
                <a:lnTo>
                  <a:pt x="279654" y="105155"/>
                </a:lnTo>
                <a:lnTo>
                  <a:pt x="209550" y="0"/>
                </a:lnTo>
                <a:lnTo>
                  <a:pt x="90678" y="33527"/>
                </a:lnTo>
                <a:lnTo>
                  <a:pt x="195833" y="60197"/>
                </a:lnTo>
                <a:lnTo>
                  <a:pt x="39623" y="109727"/>
                </a:lnTo>
                <a:lnTo>
                  <a:pt x="0" y="145541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8059801" y="514985"/>
            <a:ext cx="372618" cy="713232"/>
          </a:xfrm>
          <a:custGeom>
            <a:avLst/>
            <a:gdLst>
              <a:gd name="connsiteX0" fmla="*/ 6095 w 372618"/>
              <a:gd name="connsiteY0" fmla="*/ 119633 h 713232"/>
              <a:gd name="connsiteX1" fmla="*/ 44195 w 372618"/>
              <a:gd name="connsiteY1" fmla="*/ 277368 h 713232"/>
              <a:gd name="connsiteX2" fmla="*/ 150876 w 372618"/>
              <a:gd name="connsiteY2" fmla="*/ 520445 h 713232"/>
              <a:gd name="connsiteX3" fmla="*/ 264414 w 372618"/>
              <a:gd name="connsiteY3" fmla="*/ 688086 h 713232"/>
              <a:gd name="connsiteX4" fmla="*/ 336804 w 372618"/>
              <a:gd name="connsiteY4" fmla="*/ 713231 h 713232"/>
              <a:gd name="connsiteX5" fmla="*/ 372617 w 372618"/>
              <a:gd name="connsiteY5" fmla="*/ 638556 h 713232"/>
              <a:gd name="connsiteX6" fmla="*/ 320040 w 372618"/>
              <a:gd name="connsiteY6" fmla="*/ 439673 h 713232"/>
              <a:gd name="connsiteX7" fmla="*/ 220980 w 372618"/>
              <a:gd name="connsiteY7" fmla="*/ 214122 h 713232"/>
              <a:gd name="connsiteX8" fmla="*/ 140207 w 372618"/>
              <a:gd name="connsiteY8" fmla="*/ 73914 h 713232"/>
              <a:gd name="connsiteX9" fmla="*/ 64007 w 372618"/>
              <a:gd name="connsiteY9" fmla="*/ 761 h 713232"/>
              <a:gd name="connsiteX10" fmla="*/ 4571 w 372618"/>
              <a:gd name="connsiteY10" fmla="*/ 0 h 713232"/>
              <a:gd name="connsiteX11" fmla="*/ 0 w 372618"/>
              <a:gd name="connsiteY11" fmla="*/ 67055 h 713232"/>
              <a:gd name="connsiteX12" fmla="*/ 51054 w 372618"/>
              <a:gd name="connsiteY12" fmla="*/ 38861 h 713232"/>
              <a:gd name="connsiteX13" fmla="*/ 138683 w 372618"/>
              <a:gd name="connsiteY13" fmla="*/ 152400 h 713232"/>
              <a:gd name="connsiteX14" fmla="*/ 230885 w 372618"/>
              <a:gd name="connsiteY14" fmla="*/ 315467 h 713232"/>
              <a:gd name="connsiteX15" fmla="*/ 307085 w 372618"/>
              <a:gd name="connsiteY15" fmla="*/ 544067 h 713232"/>
              <a:gd name="connsiteX16" fmla="*/ 298704 w 372618"/>
              <a:gd name="connsiteY16" fmla="*/ 655320 h 713232"/>
              <a:gd name="connsiteX17" fmla="*/ 225552 w 372618"/>
              <a:gd name="connsiteY17" fmla="*/ 591312 h 713232"/>
              <a:gd name="connsiteX18" fmla="*/ 101345 w 372618"/>
              <a:gd name="connsiteY18" fmla="*/ 344423 h 713232"/>
              <a:gd name="connsiteX19" fmla="*/ 22859 w 372618"/>
              <a:gd name="connsiteY19" fmla="*/ 86868 h 713232"/>
              <a:gd name="connsiteX20" fmla="*/ 6095 w 372618"/>
              <a:gd name="connsiteY20" fmla="*/ 119633 h 7132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</a:cxnLst>
            <a:rect l="l" t="t" r="r" b="b"/>
            <a:pathLst>
              <a:path w="372618" h="713232">
                <a:moveTo>
                  <a:pt x="6095" y="119633"/>
                </a:moveTo>
                <a:lnTo>
                  <a:pt x="44195" y="277368"/>
                </a:lnTo>
                <a:lnTo>
                  <a:pt x="150876" y="520445"/>
                </a:lnTo>
                <a:lnTo>
                  <a:pt x="264414" y="688086"/>
                </a:lnTo>
                <a:lnTo>
                  <a:pt x="336804" y="713231"/>
                </a:lnTo>
                <a:lnTo>
                  <a:pt x="372617" y="638556"/>
                </a:lnTo>
                <a:lnTo>
                  <a:pt x="320040" y="439673"/>
                </a:lnTo>
                <a:lnTo>
                  <a:pt x="220980" y="214122"/>
                </a:lnTo>
                <a:lnTo>
                  <a:pt x="140207" y="73914"/>
                </a:lnTo>
                <a:lnTo>
                  <a:pt x="64007" y="761"/>
                </a:lnTo>
                <a:lnTo>
                  <a:pt x="4571" y="0"/>
                </a:lnTo>
                <a:lnTo>
                  <a:pt x="0" y="67055"/>
                </a:lnTo>
                <a:lnTo>
                  <a:pt x="51054" y="38861"/>
                </a:lnTo>
                <a:lnTo>
                  <a:pt x="138683" y="152400"/>
                </a:lnTo>
                <a:lnTo>
                  <a:pt x="230885" y="315467"/>
                </a:lnTo>
                <a:lnTo>
                  <a:pt x="307085" y="544067"/>
                </a:lnTo>
                <a:lnTo>
                  <a:pt x="298704" y="655320"/>
                </a:lnTo>
                <a:lnTo>
                  <a:pt x="225552" y="591312"/>
                </a:lnTo>
                <a:lnTo>
                  <a:pt x="101345" y="344423"/>
                </a:lnTo>
                <a:lnTo>
                  <a:pt x="22859" y="86868"/>
                </a:lnTo>
                <a:lnTo>
                  <a:pt x="6095" y="119633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7778623" y="263525"/>
            <a:ext cx="681990" cy="1480566"/>
          </a:xfrm>
          <a:custGeom>
            <a:avLst/>
            <a:gdLst>
              <a:gd name="connsiteX0" fmla="*/ 0 w 681990"/>
              <a:gd name="connsiteY0" fmla="*/ 0 h 1480566"/>
              <a:gd name="connsiteX1" fmla="*/ 667512 w 681990"/>
              <a:gd name="connsiteY1" fmla="*/ 1480566 h 1480566"/>
              <a:gd name="connsiteX2" fmla="*/ 681990 w 681990"/>
              <a:gd name="connsiteY2" fmla="*/ 1394460 h 1480566"/>
              <a:gd name="connsiteX3" fmla="*/ 41909 w 681990"/>
              <a:gd name="connsiteY3" fmla="*/ 1524 h 1480566"/>
              <a:gd name="connsiteX4" fmla="*/ 0 w 681990"/>
              <a:gd name="connsiteY4" fmla="*/ 0 h 14805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1990" h="1480566">
                <a:moveTo>
                  <a:pt x="0" y="0"/>
                </a:moveTo>
                <a:lnTo>
                  <a:pt x="667512" y="1480566"/>
                </a:lnTo>
                <a:lnTo>
                  <a:pt x="681990" y="1394460"/>
                </a:lnTo>
                <a:lnTo>
                  <a:pt x="41909" y="1524"/>
                </a:lnTo>
                <a:lnTo>
                  <a:pt x="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7729093" y="38734"/>
            <a:ext cx="1169669" cy="2086356"/>
          </a:xfrm>
          <a:custGeom>
            <a:avLst/>
            <a:gdLst>
              <a:gd name="connsiteX0" fmla="*/ 749045 w 1169669"/>
              <a:gd name="connsiteY0" fmla="*/ 1773174 h 2086356"/>
              <a:gd name="connsiteX1" fmla="*/ 816864 w 1169669"/>
              <a:gd name="connsiteY1" fmla="*/ 1674875 h 2086356"/>
              <a:gd name="connsiteX2" fmla="*/ 998219 w 1169669"/>
              <a:gd name="connsiteY2" fmla="*/ 1597914 h 2086356"/>
              <a:gd name="connsiteX3" fmla="*/ 877823 w 1169669"/>
              <a:gd name="connsiteY3" fmla="*/ 1577340 h 2086356"/>
              <a:gd name="connsiteX4" fmla="*/ 750569 w 1169669"/>
              <a:gd name="connsiteY4" fmla="*/ 1638300 h 2086356"/>
              <a:gd name="connsiteX5" fmla="*/ 823721 w 1169669"/>
              <a:gd name="connsiteY5" fmla="*/ 1558290 h 2086356"/>
              <a:gd name="connsiteX6" fmla="*/ 973835 w 1169669"/>
              <a:gd name="connsiteY6" fmla="*/ 1500378 h 2086356"/>
              <a:gd name="connsiteX7" fmla="*/ 323088 w 1169669"/>
              <a:gd name="connsiteY7" fmla="*/ 64008 h 2086356"/>
              <a:gd name="connsiteX8" fmla="*/ 132588 w 1169669"/>
              <a:gd name="connsiteY8" fmla="*/ 60198 h 2086356"/>
              <a:gd name="connsiteX9" fmla="*/ 0 w 1169669"/>
              <a:gd name="connsiteY9" fmla="*/ 96012 h 2086356"/>
              <a:gd name="connsiteX10" fmla="*/ 128015 w 1169669"/>
              <a:gd name="connsiteY10" fmla="*/ 0 h 2086356"/>
              <a:gd name="connsiteX11" fmla="*/ 361950 w 1169669"/>
              <a:gd name="connsiteY11" fmla="*/ 19050 h 2086356"/>
              <a:gd name="connsiteX12" fmla="*/ 1120139 w 1169669"/>
              <a:gd name="connsiteY12" fmla="*/ 1684781 h 2086356"/>
              <a:gd name="connsiteX13" fmla="*/ 1098041 w 1169669"/>
              <a:gd name="connsiteY13" fmla="*/ 1844040 h 2086356"/>
              <a:gd name="connsiteX14" fmla="*/ 1169669 w 1169669"/>
              <a:gd name="connsiteY14" fmla="*/ 2086356 h 2086356"/>
              <a:gd name="connsiteX15" fmla="*/ 1097279 w 1169669"/>
              <a:gd name="connsiteY15" fmla="*/ 2084831 h 2086356"/>
              <a:gd name="connsiteX16" fmla="*/ 1112519 w 1169669"/>
              <a:gd name="connsiteY16" fmla="*/ 2030729 h 2086356"/>
              <a:gd name="connsiteX17" fmla="*/ 1060703 w 1169669"/>
              <a:gd name="connsiteY17" fmla="*/ 1868424 h 2086356"/>
              <a:gd name="connsiteX18" fmla="*/ 959357 w 1169669"/>
              <a:gd name="connsiteY18" fmla="*/ 1897379 h 2086356"/>
              <a:gd name="connsiteX19" fmla="*/ 915162 w 1169669"/>
              <a:gd name="connsiteY19" fmla="*/ 1864613 h 2086356"/>
              <a:gd name="connsiteX20" fmla="*/ 1030223 w 1169669"/>
              <a:gd name="connsiteY20" fmla="*/ 1827275 h 2086356"/>
              <a:gd name="connsiteX21" fmla="*/ 979169 w 1169669"/>
              <a:gd name="connsiteY21" fmla="*/ 1789175 h 2086356"/>
              <a:gd name="connsiteX22" fmla="*/ 1040891 w 1169669"/>
              <a:gd name="connsiteY22" fmla="*/ 1739646 h 2086356"/>
              <a:gd name="connsiteX23" fmla="*/ 934973 w 1169669"/>
              <a:gd name="connsiteY23" fmla="*/ 1747266 h 2086356"/>
              <a:gd name="connsiteX24" fmla="*/ 976121 w 1169669"/>
              <a:gd name="connsiteY24" fmla="*/ 1677162 h 2086356"/>
              <a:gd name="connsiteX25" fmla="*/ 749045 w 1169669"/>
              <a:gd name="connsiteY25" fmla="*/ 1773174 h 2086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</a:cxnLst>
            <a:rect l="l" t="t" r="r" b="b"/>
            <a:pathLst>
              <a:path w="1169669" h="2086356">
                <a:moveTo>
                  <a:pt x="749045" y="1773174"/>
                </a:moveTo>
                <a:lnTo>
                  <a:pt x="816864" y="1674875"/>
                </a:lnTo>
                <a:lnTo>
                  <a:pt x="998219" y="1597914"/>
                </a:lnTo>
                <a:lnTo>
                  <a:pt x="877823" y="1577340"/>
                </a:lnTo>
                <a:lnTo>
                  <a:pt x="750569" y="1638300"/>
                </a:lnTo>
                <a:lnTo>
                  <a:pt x="823721" y="1558290"/>
                </a:lnTo>
                <a:lnTo>
                  <a:pt x="973835" y="1500378"/>
                </a:lnTo>
                <a:lnTo>
                  <a:pt x="323088" y="64008"/>
                </a:lnTo>
                <a:lnTo>
                  <a:pt x="132588" y="60198"/>
                </a:lnTo>
                <a:lnTo>
                  <a:pt x="0" y="96012"/>
                </a:lnTo>
                <a:lnTo>
                  <a:pt x="128015" y="0"/>
                </a:lnTo>
                <a:lnTo>
                  <a:pt x="361950" y="19050"/>
                </a:lnTo>
                <a:lnTo>
                  <a:pt x="1120139" y="1684781"/>
                </a:lnTo>
                <a:lnTo>
                  <a:pt x="1098041" y="1844040"/>
                </a:lnTo>
                <a:lnTo>
                  <a:pt x="1169669" y="2086356"/>
                </a:lnTo>
                <a:lnTo>
                  <a:pt x="1097279" y="2084831"/>
                </a:lnTo>
                <a:lnTo>
                  <a:pt x="1112519" y="2030729"/>
                </a:lnTo>
                <a:lnTo>
                  <a:pt x="1060703" y="1868424"/>
                </a:lnTo>
                <a:lnTo>
                  <a:pt x="959357" y="1897379"/>
                </a:lnTo>
                <a:lnTo>
                  <a:pt x="915162" y="1864613"/>
                </a:lnTo>
                <a:lnTo>
                  <a:pt x="1030223" y="1827275"/>
                </a:lnTo>
                <a:lnTo>
                  <a:pt x="979169" y="1789175"/>
                </a:lnTo>
                <a:lnTo>
                  <a:pt x="1040891" y="1739646"/>
                </a:lnTo>
                <a:lnTo>
                  <a:pt x="934973" y="1747266"/>
                </a:lnTo>
                <a:lnTo>
                  <a:pt x="976121" y="1677162"/>
                </a:lnTo>
                <a:lnTo>
                  <a:pt x="749045" y="177317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8398129" y="1446910"/>
            <a:ext cx="301752" cy="142494"/>
          </a:xfrm>
          <a:custGeom>
            <a:avLst/>
            <a:gdLst>
              <a:gd name="connsiteX0" fmla="*/ 29717 w 301752"/>
              <a:gd name="connsiteY0" fmla="*/ 142494 h 142494"/>
              <a:gd name="connsiteX1" fmla="*/ 102869 w 301752"/>
              <a:gd name="connsiteY1" fmla="*/ 70104 h 142494"/>
              <a:gd name="connsiteX2" fmla="*/ 301752 w 301752"/>
              <a:gd name="connsiteY2" fmla="*/ 28194 h 142494"/>
              <a:gd name="connsiteX3" fmla="*/ 285750 w 301752"/>
              <a:gd name="connsiteY3" fmla="*/ 0 h 142494"/>
              <a:gd name="connsiteX4" fmla="*/ 152400 w 301752"/>
              <a:gd name="connsiteY4" fmla="*/ 11430 h 142494"/>
              <a:gd name="connsiteX5" fmla="*/ 0 w 301752"/>
              <a:gd name="connsiteY5" fmla="*/ 106680 h 142494"/>
              <a:gd name="connsiteX6" fmla="*/ 29717 w 301752"/>
              <a:gd name="connsiteY6" fmla="*/ 142494 h 1424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1752" h="142494">
                <a:moveTo>
                  <a:pt x="29717" y="142494"/>
                </a:moveTo>
                <a:lnTo>
                  <a:pt x="102869" y="70104"/>
                </a:lnTo>
                <a:lnTo>
                  <a:pt x="301752" y="28194"/>
                </a:lnTo>
                <a:lnTo>
                  <a:pt x="285750" y="0"/>
                </a:lnTo>
                <a:lnTo>
                  <a:pt x="152400" y="11430"/>
                </a:lnTo>
                <a:lnTo>
                  <a:pt x="0" y="106680"/>
                </a:lnTo>
                <a:lnTo>
                  <a:pt x="29717" y="1424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8322703" y="1303655"/>
            <a:ext cx="319278" cy="154686"/>
          </a:xfrm>
          <a:custGeom>
            <a:avLst/>
            <a:gdLst>
              <a:gd name="connsiteX0" fmla="*/ 18288 w 319278"/>
              <a:gd name="connsiteY0" fmla="*/ 154686 h 154686"/>
              <a:gd name="connsiteX1" fmla="*/ 131826 w 319278"/>
              <a:gd name="connsiteY1" fmla="*/ 70104 h 154686"/>
              <a:gd name="connsiteX2" fmla="*/ 319278 w 319278"/>
              <a:gd name="connsiteY2" fmla="*/ 61722 h 154686"/>
              <a:gd name="connsiteX3" fmla="*/ 290321 w 319278"/>
              <a:gd name="connsiteY3" fmla="*/ 0 h 154686"/>
              <a:gd name="connsiteX4" fmla="*/ 136397 w 319278"/>
              <a:gd name="connsiteY4" fmla="*/ 32766 h 154686"/>
              <a:gd name="connsiteX5" fmla="*/ 0 w 319278"/>
              <a:gd name="connsiteY5" fmla="*/ 105918 h 154686"/>
              <a:gd name="connsiteX6" fmla="*/ 18288 w 319278"/>
              <a:gd name="connsiteY6" fmla="*/ 154686 h 15468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19278" h="154686">
                <a:moveTo>
                  <a:pt x="18288" y="154686"/>
                </a:moveTo>
                <a:lnTo>
                  <a:pt x="131826" y="70104"/>
                </a:lnTo>
                <a:lnTo>
                  <a:pt x="319278" y="61722"/>
                </a:lnTo>
                <a:lnTo>
                  <a:pt x="290321" y="0"/>
                </a:lnTo>
                <a:lnTo>
                  <a:pt x="136397" y="32766"/>
                </a:lnTo>
                <a:lnTo>
                  <a:pt x="0" y="105918"/>
                </a:lnTo>
                <a:lnTo>
                  <a:pt x="18288" y="154686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7891399" y="371729"/>
            <a:ext cx="329946" cy="147828"/>
          </a:xfrm>
          <a:custGeom>
            <a:avLst/>
            <a:gdLst>
              <a:gd name="connsiteX0" fmla="*/ 22097 w 329946"/>
              <a:gd name="connsiteY0" fmla="*/ 147828 h 147828"/>
              <a:gd name="connsiteX1" fmla="*/ 125730 w 329946"/>
              <a:gd name="connsiteY1" fmla="*/ 67818 h 147828"/>
              <a:gd name="connsiteX2" fmla="*/ 329945 w 329946"/>
              <a:gd name="connsiteY2" fmla="*/ 54863 h 147828"/>
              <a:gd name="connsiteX3" fmla="*/ 302514 w 329946"/>
              <a:gd name="connsiteY3" fmla="*/ 0 h 147828"/>
              <a:gd name="connsiteX4" fmla="*/ 121157 w 329946"/>
              <a:gd name="connsiteY4" fmla="*/ 25145 h 147828"/>
              <a:gd name="connsiteX5" fmla="*/ 0 w 329946"/>
              <a:gd name="connsiteY5" fmla="*/ 103632 h 147828"/>
              <a:gd name="connsiteX6" fmla="*/ 22097 w 329946"/>
              <a:gd name="connsiteY6" fmla="*/ 147828 h 1478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9946" h="147828">
                <a:moveTo>
                  <a:pt x="22097" y="147828"/>
                </a:moveTo>
                <a:lnTo>
                  <a:pt x="125730" y="67818"/>
                </a:lnTo>
                <a:lnTo>
                  <a:pt x="329945" y="54863"/>
                </a:lnTo>
                <a:lnTo>
                  <a:pt x="302514" y="0"/>
                </a:lnTo>
                <a:lnTo>
                  <a:pt x="121157" y="25145"/>
                </a:lnTo>
                <a:lnTo>
                  <a:pt x="0" y="103632"/>
                </a:lnTo>
                <a:lnTo>
                  <a:pt x="22097" y="14782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7839582" y="253619"/>
            <a:ext cx="325373" cy="150875"/>
          </a:xfrm>
          <a:custGeom>
            <a:avLst/>
            <a:gdLst>
              <a:gd name="connsiteX0" fmla="*/ 29718 w 325373"/>
              <a:gd name="connsiteY0" fmla="*/ 150875 h 150875"/>
              <a:gd name="connsiteX1" fmla="*/ 114300 w 325373"/>
              <a:gd name="connsiteY1" fmla="*/ 78486 h 150875"/>
              <a:gd name="connsiteX2" fmla="*/ 325374 w 325373"/>
              <a:gd name="connsiteY2" fmla="*/ 40386 h 150875"/>
              <a:gd name="connsiteX3" fmla="*/ 300228 w 325373"/>
              <a:gd name="connsiteY3" fmla="*/ 0 h 150875"/>
              <a:gd name="connsiteX4" fmla="*/ 87630 w 325373"/>
              <a:gd name="connsiteY4" fmla="*/ 41147 h 150875"/>
              <a:gd name="connsiteX5" fmla="*/ 0 w 325373"/>
              <a:gd name="connsiteY5" fmla="*/ 107441 h 150875"/>
              <a:gd name="connsiteX6" fmla="*/ 29718 w 325373"/>
              <a:gd name="connsiteY6" fmla="*/ 150875 h 1508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5373" h="150875">
                <a:moveTo>
                  <a:pt x="29718" y="150875"/>
                </a:moveTo>
                <a:lnTo>
                  <a:pt x="114300" y="78486"/>
                </a:lnTo>
                <a:lnTo>
                  <a:pt x="325374" y="40386"/>
                </a:lnTo>
                <a:lnTo>
                  <a:pt x="300228" y="0"/>
                </a:lnTo>
                <a:lnTo>
                  <a:pt x="87630" y="41147"/>
                </a:lnTo>
                <a:lnTo>
                  <a:pt x="0" y="107441"/>
                </a:lnTo>
                <a:lnTo>
                  <a:pt x="29718" y="15087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7713865" y="124079"/>
            <a:ext cx="102108" cy="167640"/>
          </a:xfrm>
          <a:custGeom>
            <a:avLst/>
            <a:gdLst>
              <a:gd name="connsiteX0" fmla="*/ 35052 w 102108"/>
              <a:gd name="connsiteY0" fmla="*/ 0 h 167640"/>
              <a:gd name="connsiteX1" fmla="*/ 102108 w 102108"/>
              <a:gd name="connsiteY1" fmla="*/ 152399 h 167640"/>
              <a:gd name="connsiteX2" fmla="*/ 67056 w 102108"/>
              <a:gd name="connsiteY2" fmla="*/ 167640 h 167640"/>
              <a:gd name="connsiteX3" fmla="*/ 0 w 102108"/>
              <a:gd name="connsiteY3" fmla="*/ 15239 h 167640"/>
              <a:gd name="connsiteX4" fmla="*/ 35052 w 102108"/>
              <a:gd name="connsiteY4" fmla="*/ 0 h 1676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2108" h="167640">
                <a:moveTo>
                  <a:pt x="35052" y="0"/>
                </a:moveTo>
                <a:lnTo>
                  <a:pt x="102108" y="152399"/>
                </a:lnTo>
                <a:lnTo>
                  <a:pt x="67056" y="167640"/>
                </a:lnTo>
                <a:lnTo>
                  <a:pt x="0" y="15239"/>
                </a:lnTo>
                <a:lnTo>
                  <a:pt x="3505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768600" y="292100"/>
            <a:ext cx="3657600" cy="5842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311400" y="6311900"/>
            <a:ext cx="3052118" cy="21505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zh-CN" altLang="en-US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计算机学院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研究生课程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高级软件工程</a:t>
            </a:r>
          </a:p>
        </p:txBody>
      </p:sp>
      <p:sp>
        <p:nvSpPr>
          <p:cNvPr id="41" name="TextBox 1"/>
          <p:cNvSpPr txBox="1"/>
          <p:nvPr/>
        </p:nvSpPr>
        <p:spPr>
          <a:xfrm>
            <a:off x="8001000" y="6273800"/>
            <a:ext cx="520700" cy="24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/>
            </a:pPr>
            <a:r>
              <a:rPr lang="en-US" altLang="zh-CN" sz="13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23/58</a:t>
            </a:r>
          </a:p>
        </p:txBody>
      </p:sp>
      <p:sp>
        <p:nvSpPr>
          <p:cNvPr id="42" name="TextBox 1"/>
          <p:cNvSpPr txBox="1"/>
          <p:nvPr/>
        </p:nvSpPr>
        <p:spPr>
          <a:xfrm>
            <a:off x="469900" y="381000"/>
            <a:ext cx="7594600" cy="5359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200"/>
              </a:lnSpc>
              <a:tabLst>
                <a:tab pos="457200" algn="l"/>
                <a:tab pos="736600" algn="l"/>
                <a:tab pos="2311400" algn="l"/>
              </a:tabLst>
            </a:pPr>
            <a:r>
              <a:rPr lang="en-US" altLang="zh-CN" dirty="0"/>
              <a:t>			</a:t>
            </a:r>
            <a:r>
              <a:rPr lang="en-US" altLang="zh-CN" sz="4002" b="1" dirty="0">
                <a:solidFill>
                  <a:srgbClr val="3D00EA"/>
                </a:solidFill>
                <a:latin typeface="å¾®è½¯éé»" pitchFamily="18" charset="0"/>
                <a:cs typeface="å¾®è½¯éé»" pitchFamily="18" charset="0"/>
              </a:rPr>
              <a:t>构件的获取途径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5400"/>
              </a:lnSpc>
              <a:tabLst>
                <a:tab pos="457200" algn="l"/>
                <a:tab pos="736600" algn="l"/>
                <a:tab pos="2311400" algn="l"/>
              </a:tabLst>
            </a:pPr>
            <a:r>
              <a:rPr lang="en-US" altLang="zh-CN" sz="34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4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4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外部</a:t>
            </a:r>
          </a:p>
          <a:p>
            <a:pPr>
              <a:lnSpc>
                <a:spcPts val="3400"/>
              </a:lnSpc>
              <a:tabLst>
                <a:tab pos="457200" algn="l"/>
                <a:tab pos="736600" algn="l"/>
                <a:tab pos="2311400" algn="l"/>
              </a:tabLst>
            </a:pPr>
            <a:r>
              <a:rPr lang="en-US" altLang="zh-CN" dirty="0"/>
              <a:t>	</a:t>
            </a:r>
            <a:r>
              <a:rPr lang="en-US" altLang="zh-CN" sz="24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COTS</a:t>
            </a:r>
            <a:r>
              <a:rPr lang="en-US" altLang="zh-CN" sz="24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：商用第三方构件</a:t>
            </a:r>
            <a:r>
              <a:rPr lang="en-US" altLang="zh-CN" sz="2400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(</a:t>
            </a:r>
            <a:r>
              <a:rPr lang="en-US" altLang="zh-CN" sz="24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标准件</a:t>
            </a:r>
            <a:r>
              <a:rPr lang="en-US" altLang="zh-CN" sz="2400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)</a:t>
            </a:r>
            <a:r>
              <a:rPr lang="en-US" altLang="zh-CN" sz="2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—</a:t>
            </a:r>
            <a:r>
              <a:rPr lang="en-US" altLang="zh-CN" sz="24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需要专业的公共</a:t>
            </a:r>
          </a:p>
          <a:p>
            <a:pPr>
              <a:lnSpc>
                <a:spcPts val="2500"/>
              </a:lnSpc>
              <a:tabLst>
                <a:tab pos="457200" algn="l"/>
                <a:tab pos="736600" algn="l"/>
                <a:tab pos="2311400" algn="l"/>
              </a:tabLst>
            </a:pPr>
            <a:r>
              <a:rPr lang="en-US" altLang="zh-CN" dirty="0"/>
              <a:t>		</a:t>
            </a:r>
            <a:r>
              <a:rPr lang="en-US" altLang="zh-CN" sz="24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构件库和成熟、活跃的构件市场支持</a:t>
            </a:r>
          </a:p>
          <a:p>
            <a:pPr>
              <a:lnSpc>
                <a:spcPts val="3800"/>
              </a:lnSpc>
              <a:tabLst>
                <a:tab pos="457200" algn="l"/>
                <a:tab pos="736600" algn="l"/>
                <a:tab pos="2311400" algn="l"/>
              </a:tabLst>
            </a:pPr>
            <a:r>
              <a:rPr lang="en-US" altLang="zh-CN" dirty="0"/>
              <a:t>	</a:t>
            </a:r>
            <a:r>
              <a:rPr lang="en-US" altLang="zh-CN" sz="24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开源构件</a:t>
            </a:r>
          </a:p>
          <a:p>
            <a:pPr>
              <a:lnSpc>
                <a:spcPts val="3400"/>
              </a:lnSpc>
              <a:tabLst>
                <a:tab pos="457200" algn="l"/>
                <a:tab pos="736600" algn="l"/>
                <a:tab pos="2311400" algn="l"/>
              </a:tabLst>
            </a:pPr>
            <a:r>
              <a:rPr lang="en-US" altLang="zh-CN" dirty="0"/>
              <a:t>	</a:t>
            </a:r>
            <a:r>
              <a:rPr lang="en-US" altLang="zh-CN" sz="24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外包开发构件</a:t>
            </a:r>
          </a:p>
          <a:p>
            <a:pPr>
              <a:lnSpc>
                <a:spcPts val="4900"/>
              </a:lnSpc>
              <a:tabLst>
                <a:tab pos="457200" algn="l"/>
                <a:tab pos="736600" algn="l"/>
                <a:tab pos="2311400" algn="l"/>
              </a:tabLst>
            </a:pPr>
            <a:r>
              <a:rPr lang="en-US" altLang="zh-CN" sz="34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4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4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内部</a:t>
            </a:r>
          </a:p>
          <a:p>
            <a:pPr>
              <a:lnSpc>
                <a:spcPts val="3400"/>
              </a:lnSpc>
              <a:tabLst>
                <a:tab pos="457200" algn="l"/>
                <a:tab pos="736600" algn="l"/>
                <a:tab pos="2311400" algn="l"/>
              </a:tabLst>
            </a:pPr>
            <a:r>
              <a:rPr lang="en-US" altLang="zh-CN" dirty="0"/>
              <a:t>	</a:t>
            </a:r>
            <a:r>
              <a:rPr lang="en-US" altLang="zh-CN" sz="24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以往开发所积累的构件</a:t>
            </a:r>
            <a:r>
              <a:rPr lang="en-US" altLang="zh-CN" sz="2400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(</a:t>
            </a:r>
            <a:r>
              <a:rPr lang="en-US" altLang="zh-CN" sz="24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通过企业构件库</a:t>
            </a:r>
            <a:r>
              <a:rPr lang="en-US" altLang="zh-CN" sz="2400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)</a:t>
            </a:r>
          </a:p>
          <a:p>
            <a:pPr>
              <a:lnSpc>
                <a:spcPts val="3400"/>
              </a:lnSpc>
              <a:tabLst>
                <a:tab pos="457200" algn="l"/>
                <a:tab pos="736600" algn="l"/>
                <a:tab pos="2311400" algn="l"/>
              </a:tabLst>
            </a:pPr>
            <a:r>
              <a:rPr lang="en-US" altLang="zh-CN" dirty="0"/>
              <a:t>	</a:t>
            </a:r>
            <a:r>
              <a:rPr lang="en-US" altLang="zh-CN" sz="24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从遗产系统中挖掘、改造并包装</a:t>
            </a:r>
          </a:p>
          <a:p>
            <a:pPr>
              <a:lnSpc>
                <a:spcPts val="3400"/>
              </a:lnSpc>
              <a:tabLst>
                <a:tab pos="457200" algn="l"/>
                <a:tab pos="736600" algn="l"/>
                <a:tab pos="2311400" algn="l"/>
              </a:tabLst>
            </a:pPr>
            <a:r>
              <a:rPr lang="en-US" altLang="zh-CN" dirty="0"/>
              <a:t>	</a:t>
            </a:r>
            <a:r>
              <a:rPr lang="en-US" altLang="zh-CN" sz="24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专门的构件开发组所开发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19199" y="68453"/>
            <a:ext cx="1137666" cy="2030730"/>
          </a:xfrm>
          <a:custGeom>
            <a:avLst/>
            <a:gdLst>
              <a:gd name="connsiteX0" fmla="*/ 355092 w 1137666"/>
              <a:gd name="connsiteY0" fmla="*/ 12954 h 2030730"/>
              <a:gd name="connsiteX1" fmla="*/ 114300 w 1137666"/>
              <a:gd name="connsiteY1" fmla="*/ 0 h 2030730"/>
              <a:gd name="connsiteX2" fmla="*/ 0 w 1137666"/>
              <a:gd name="connsiteY2" fmla="*/ 76200 h 2030730"/>
              <a:gd name="connsiteX3" fmla="*/ 752856 w 1137666"/>
              <a:gd name="connsiteY3" fmla="*/ 1716024 h 2030730"/>
              <a:gd name="connsiteX4" fmla="*/ 940308 w 1137666"/>
              <a:gd name="connsiteY4" fmla="*/ 1858518 h 2030730"/>
              <a:gd name="connsiteX5" fmla="*/ 1095756 w 1137666"/>
              <a:gd name="connsiteY5" fmla="*/ 2030730 h 2030730"/>
              <a:gd name="connsiteX6" fmla="*/ 1137666 w 1137666"/>
              <a:gd name="connsiteY6" fmla="*/ 2026920 h 2030730"/>
              <a:gd name="connsiteX7" fmla="*/ 1078230 w 1137666"/>
              <a:gd name="connsiteY7" fmla="*/ 1796034 h 2030730"/>
              <a:gd name="connsiteX8" fmla="*/ 1092708 w 1137666"/>
              <a:gd name="connsiteY8" fmla="*/ 1657350 h 2030730"/>
              <a:gd name="connsiteX9" fmla="*/ 355092 w 1137666"/>
              <a:gd name="connsiteY9" fmla="*/ 12954 h 20307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7666" h="2030730">
                <a:moveTo>
                  <a:pt x="355092" y="12954"/>
                </a:moveTo>
                <a:lnTo>
                  <a:pt x="114300" y="0"/>
                </a:lnTo>
                <a:lnTo>
                  <a:pt x="0" y="76200"/>
                </a:lnTo>
                <a:lnTo>
                  <a:pt x="752856" y="1716024"/>
                </a:lnTo>
                <a:lnTo>
                  <a:pt x="940308" y="1858518"/>
                </a:lnTo>
                <a:lnTo>
                  <a:pt x="1095756" y="2030730"/>
                </a:lnTo>
                <a:lnTo>
                  <a:pt x="1137666" y="2026920"/>
                </a:lnTo>
                <a:lnTo>
                  <a:pt x="1078230" y="1796034"/>
                </a:lnTo>
                <a:lnTo>
                  <a:pt x="1092708" y="1657350"/>
                </a:lnTo>
                <a:lnTo>
                  <a:pt x="355092" y="12954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814437" y="110363"/>
            <a:ext cx="1130046" cy="2042922"/>
          </a:xfrm>
          <a:custGeom>
            <a:avLst/>
            <a:gdLst>
              <a:gd name="connsiteX0" fmla="*/ 0 w 1130046"/>
              <a:gd name="connsiteY0" fmla="*/ 61722 h 2042922"/>
              <a:gd name="connsiteX1" fmla="*/ 757428 w 1130046"/>
              <a:gd name="connsiteY1" fmla="*/ 1720596 h 2042922"/>
              <a:gd name="connsiteX2" fmla="*/ 923543 w 1130046"/>
              <a:gd name="connsiteY2" fmla="*/ 1845564 h 2042922"/>
              <a:gd name="connsiteX3" fmla="*/ 1086612 w 1130046"/>
              <a:gd name="connsiteY3" fmla="*/ 2035301 h 2042922"/>
              <a:gd name="connsiteX4" fmla="*/ 1130045 w 1130046"/>
              <a:gd name="connsiteY4" fmla="*/ 2042922 h 2042922"/>
              <a:gd name="connsiteX5" fmla="*/ 1061466 w 1130046"/>
              <a:gd name="connsiteY5" fmla="*/ 1804416 h 2042922"/>
              <a:gd name="connsiteX6" fmla="*/ 1084326 w 1130046"/>
              <a:gd name="connsiteY6" fmla="*/ 1650492 h 2042922"/>
              <a:gd name="connsiteX7" fmla="*/ 342900 w 1130046"/>
              <a:gd name="connsiteY7" fmla="*/ 10668 h 2042922"/>
              <a:gd name="connsiteX8" fmla="*/ 115061 w 1130046"/>
              <a:gd name="connsiteY8" fmla="*/ 0 h 2042922"/>
              <a:gd name="connsiteX9" fmla="*/ 0 w 1130046"/>
              <a:gd name="connsiteY9" fmla="*/ 61722 h 2042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0046" h="2042922">
                <a:moveTo>
                  <a:pt x="0" y="61722"/>
                </a:moveTo>
                <a:lnTo>
                  <a:pt x="757428" y="1720596"/>
                </a:lnTo>
                <a:lnTo>
                  <a:pt x="923543" y="1845564"/>
                </a:lnTo>
                <a:lnTo>
                  <a:pt x="1086612" y="2035301"/>
                </a:lnTo>
                <a:lnTo>
                  <a:pt x="1130045" y="2042922"/>
                </a:lnTo>
                <a:lnTo>
                  <a:pt x="1061466" y="1804416"/>
                </a:lnTo>
                <a:lnTo>
                  <a:pt x="1084326" y="1650492"/>
                </a:lnTo>
                <a:lnTo>
                  <a:pt x="342900" y="10668"/>
                </a:lnTo>
                <a:lnTo>
                  <a:pt x="115061" y="0"/>
                </a:lnTo>
                <a:lnTo>
                  <a:pt x="0" y="61722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7867027" y="229996"/>
            <a:ext cx="972312" cy="1530096"/>
          </a:xfrm>
          <a:custGeom>
            <a:avLst/>
            <a:gdLst>
              <a:gd name="connsiteX0" fmla="*/ 662940 w 972312"/>
              <a:gd name="connsiteY0" fmla="*/ 1530096 h 1530096"/>
              <a:gd name="connsiteX1" fmla="*/ 797814 w 972312"/>
              <a:gd name="connsiteY1" fmla="*/ 1415034 h 1530096"/>
              <a:gd name="connsiteX2" fmla="*/ 972312 w 972312"/>
              <a:gd name="connsiteY2" fmla="*/ 1394460 h 1530096"/>
              <a:gd name="connsiteX3" fmla="*/ 340614 w 972312"/>
              <a:gd name="connsiteY3" fmla="*/ 0 h 1530096"/>
              <a:gd name="connsiteX4" fmla="*/ 89916 w 972312"/>
              <a:gd name="connsiteY4" fmla="*/ 32766 h 1530096"/>
              <a:gd name="connsiteX5" fmla="*/ 0 w 972312"/>
              <a:gd name="connsiteY5" fmla="*/ 75438 h 1530096"/>
              <a:gd name="connsiteX6" fmla="*/ 662940 w 972312"/>
              <a:gd name="connsiteY6" fmla="*/ 1530096 h 15300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972312" h="1530096">
                <a:moveTo>
                  <a:pt x="662940" y="1530096"/>
                </a:moveTo>
                <a:lnTo>
                  <a:pt x="797814" y="1415034"/>
                </a:lnTo>
                <a:lnTo>
                  <a:pt x="972312" y="1394460"/>
                </a:lnTo>
                <a:lnTo>
                  <a:pt x="340614" y="0"/>
                </a:lnTo>
                <a:lnTo>
                  <a:pt x="89916" y="32766"/>
                </a:lnTo>
                <a:lnTo>
                  <a:pt x="0" y="75438"/>
                </a:lnTo>
                <a:lnTo>
                  <a:pt x="662940" y="1530096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38239" y="5563235"/>
            <a:ext cx="1728978" cy="1030224"/>
          </a:xfrm>
          <a:custGeom>
            <a:avLst/>
            <a:gdLst>
              <a:gd name="connsiteX0" fmla="*/ 1260348 w 1728978"/>
              <a:gd name="connsiteY0" fmla="*/ 999744 h 1030224"/>
              <a:gd name="connsiteX1" fmla="*/ 1127760 w 1728978"/>
              <a:gd name="connsiteY1" fmla="*/ 877823 h 1030224"/>
              <a:gd name="connsiteX2" fmla="*/ 1057656 w 1728978"/>
              <a:gd name="connsiteY2" fmla="*/ 377951 h 1030224"/>
              <a:gd name="connsiteX3" fmla="*/ 1699260 w 1728978"/>
              <a:gd name="connsiteY3" fmla="*/ 261365 h 1030224"/>
              <a:gd name="connsiteX4" fmla="*/ 1728978 w 1728978"/>
              <a:gd name="connsiteY4" fmla="*/ 160781 h 1030224"/>
              <a:gd name="connsiteX5" fmla="*/ 1667256 w 1728978"/>
              <a:gd name="connsiteY5" fmla="*/ 79247 h 1030224"/>
              <a:gd name="connsiteX6" fmla="*/ 1013459 w 1728978"/>
              <a:gd name="connsiteY6" fmla="*/ 166877 h 1030224"/>
              <a:gd name="connsiteX7" fmla="*/ 968501 w 1728978"/>
              <a:gd name="connsiteY7" fmla="*/ 25145 h 1030224"/>
              <a:gd name="connsiteX8" fmla="*/ 861822 w 1728978"/>
              <a:gd name="connsiteY8" fmla="*/ 0 h 1030224"/>
              <a:gd name="connsiteX9" fmla="*/ 761238 w 1728978"/>
              <a:gd name="connsiteY9" fmla="*/ 22097 h 1030224"/>
              <a:gd name="connsiteX10" fmla="*/ 705612 w 1728978"/>
              <a:gd name="connsiteY10" fmla="*/ 83819 h 1030224"/>
              <a:gd name="connsiteX11" fmla="*/ 744474 w 1728978"/>
              <a:gd name="connsiteY11" fmla="*/ 225551 h 1030224"/>
              <a:gd name="connsiteX12" fmla="*/ 524256 w 1728978"/>
              <a:gd name="connsiteY12" fmla="*/ 349757 h 1030224"/>
              <a:gd name="connsiteX13" fmla="*/ 781050 w 1728978"/>
              <a:gd name="connsiteY13" fmla="*/ 374903 h 1030224"/>
              <a:gd name="connsiteX14" fmla="*/ 883158 w 1728978"/>
              <a:gd name="connsiteY14" fmla="*/ 705612 h 1030224"/>
              <a:gd name="connsiteX15" fmla="*/ 112014 w 1728978"/>
              <a:gd name="connsiteY15" fmla="*/ 371856 h 1030224"/>
              <a:gd name="connsiteX16" fmla="*/ 36576 w 1728978"/>
              <a:gd name="connsiteY16" fmla="*/ 403859 h 1030224"/>
              <a:gd name="connsiteX17" fmla="*/ 0 w 1728978"/>
              <a:gd name="connsiteY17" fmla="*/ 504444 h 1030224"/>
              <a:gd name="connsiteX18" fmla="*/ 44196 w 1728978"/>
              <a:gd name="connsiteY18" fmla="*/ 617981 h 1030224"/>
              <a:gd name="connsiteX19" fmla="*/ 904494 w 1728978"/>
              <a:gd name="connsiteY19" fmla="*/ 1021841 h 1030224"/>
              <a:gd name="connsiteX20" fmla="*/ 1094994 w 1728978"/>
              <a:gd name="connsiteY20" fmla="*/ 996696 h 1030224"/>
              <a:gd name="connsiteX21" fmla="*/ 1247394 w 1728978"/>
              <a:gd name="connsiteY21" fmla="*/ 1030223 h 1030224"/>
              <a:gd name="connsiteX22" fmla="*/ 1260348 w 1728978"/>
              <a:gd name="connsiteY22" fmla="*/ 999744 h 10302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</a:cxnLst>
            <a:rect l="l" t="t" r="r" b="b"/>
            <a:pathLst>
              <a:path w="1728978" h="1030224">
                <a:moveTo>
                  <a:pt x="1260348" y="999744"/>
                </a:moveTo>
                <a:lnTo>
                  <a:pt x="1127760" y="877823"/>
                </a:lnTo>
                <a:lnTo>
                  <a:pt x="1057656" y="377951"/>
                </a:lnTo>
                <a:lnTo>
                  <a:pt x="1699260" y="261365"/>
                </a:lnTo>
                <a:lnTo>
                  <a:pt x="1728978" y="160781"/>
                </a:lnTo>
                <a:lnTo>
                  <a:pt x="1667256" y="79247"/>
                </a:lnTo>
                <a:lnTo>
                  <a:pt x="1013459" y="166877"/>
                </a:lnTo>
                <a:lnTo>
                  <a:pt x="968501" y="25145"/>
                </a:lnTo>
                <a:lnTo>
                  <a:pt x="861822" y="0"/>
                </a:lnTo>
                <a:lnTo>
                  <a:pt x="761238" y="22097"/>
                </a:lnTo>
                <a:lnTo>
                  <a:pt x="705612" y="83819"/>
                </a:lnTo>
                <a:lnTo>
                  <a:pt x="744474" y="225551"/>
                </a:lnTo>
                <a:lnTo>
                  <a:pt x="524256" y="349757"/>
                </a:lnTo>
                <a:lnTo>
                  <a:pt x="781050" y="374903"/>
                </a:lnTo>
                <a:lnTo>
                  <a:pt x="883158" y="705612"/>
                </a:lnTo>
                <a:lnTo>
                  <a:pt x="112014" y="371856"/>
                </a:lnTo>
                <a:lnTo>
                  <a:pt x="36576" y="403859"/>
                </a:lnTo>
                <a:lnTo>
                  <a:pt x="0" y="504444"/>
                </a:lnTo>
                <a:lnTo>
                  <a:pt x="44196" y="617981"/>
                </a:lnTo>
                <a:lnTo>
                  <a:pt x="904494" y="1021841"/>
                </a:lnTo>
                <a:lnTo>
                  <a:pt x="1094994" y="996696"/>
                </a:lnTo>
                <a:lnTo>
                  <a:pt x="1247394" y="1030223"/>
                </a:lnTo>
                <a:lnTo>
                  <a:pt x="1260348" y="999744"/>
                </a:lnTo>
              </a:path>
            </a:pathLst>
          </a:custGeom>
          <a:solidFill>
            <a:srgbClr val="F9F9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1623199" y="5685155"/>
            <a:ext cx="112776" cy="204978"/>
          </a:xfrm>
          <a:custGeom>
            <a:avLst/>
            <a:gdLst>
              <a:gd name="connsiteX0" fmla="*/ 0 w 112776"/>
              <a:gd name="connsiteY0" fmla="*/ 5334 h 204978"/>
              <a:gd name="connsiteX1" fmla="*/ 94488 w 112776"/>
              <a:gd name="connsiteY1" fmla="*/ 0 h 204978"/>
              <a:gd name="connsiteX2" fmla="*/ 112776 w 112776"/>
              <a:gd name="connsiteY2" fmla="*/ 185165 h 204978"/>
              <a:gd name="connsiteX3" fmla="*/ 6095 w 112776"/>
              <a:gd name="connsiteY3" fmla="*/ 204977 h 204978"/>
              <a:gd name="connsiteX4" fmla="*/ 0 w 112776"/>
              <a:gd name="connsiteY4" fmla="*/ 5334 h 20497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2776" h="204978">
                <a:moveTo>
                  <a:pt x="0" y="5334"/>
                </a:moveTo>
                <a:lnTo>
                  <a:pt x="94488" y="0"/>
                </a:lnTo>
                <a:lnTo>
                  <a:pt x="112776" y="185165"/>
                </a:lnTo>
                <a:lnTo>
                  <a:pt x="6095" y="204977"/>
                </a:lnTo>
                <a:lnTo>
                  <a:pt x="0" y="5334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32143" y="5989955"/>
            <a:ext cx="1257300" cy="650747"/>
          </a:xfrm>
          <a:custGeom>
            <a:avLst/>
            <a:gdLst>
              <a:gd name="connsiteX0" fmla="*/ 108966 w 1257300"/>
              <a:gd name="connsiteY0" fmla="*/ 0 h 650747"/>
              <a:gd name="connsiteX1" fmla="*/ 1055370 w 1257300"/>
              <a:gd name="connsiteY1" fmla="*/ 411479 h 650747"/>
              <a:gd name="connsiteX2" fmla="*/ 1132332 w 1257300"/>
              <a:gd name="connsiteY2" fmla="*/ 505967 h 650747"/>
              <a:gd name="connsiteX3" fmla="*/ 1257300 w 1257300"/>
              <a:gd name="connsiteY3" fmla="*/ 627887 h 650747"/>
              <a:gd name="connsiteX4" fmla="*/ 1240536 w 1257300"/>
              <a:gd name="connsiteY4" fmla="*/ 650748 h 650747"/>
              <a:gd name="connsiteX5" fmla="*/ 1070610 w 1257300"/>
              <a:gd name="connsiteY5" fmla="*/ 624077 h 650747"/>
              <a:gd name="connsiteX6" fmla="*/ 907542 w 1257300"/>
              <a:gd name="connsiteY6" fmla="*/ 643127 h 650747"/>
              <a:gd name="connsiteX7" fmla="*/ 33528 w 1257300"/>
              <a:gd name="connsiteY7" fmla="*/ 236220 h 650747"/>
              <a:gd name="connsiteX8" fmla="*/ 0 w 1257300"/>
              <a:gd name="connsiteY8" fmla="*/ 118871 h 650747"/>
              <a:gd name="connsiteX9" fmla="*/ 36576 w 1257300"/>
              <a:gd name="connsiteY9" fmla="*/ 25146 h 650747"/>
              <a:gd name="connsiteX10" fmla="*/ 108966 w 1257300"/>
              <a:gd name="connsiteY10" fmla="*/ 0 h 6507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1257300" h="650747">
                <a:moveTo>
                  <a:pt x="108966" y="0"/>
                </a:moveTo>
                <a:lnTo>
                  <a:pt x="1055370" y="411479"/>
                </a:lnTo>
                <a:lnTo>
                  <a:pt x="1132332" y="505967"/>
                </a:lnTo>
                <a:lnTo>
                  <a:pt x="1257300" y="627887"/>
                </a:lnTo>
                <a:lnTo>
                  <a:pt x="1240536" y="650748"/>
                </a:lnTo>
                <a:lnTo>
                  <a:pt x="1070610" y="624077"/>
                </a:lnTo>
                <a:lnTo>
                  <a:pt x="907542" y="643127"/>
                </a:lnTo>
                <a:lnTo>
                  <a:pt x="33528" y="236220"/>
                </a:lnTo>
                <a:lnTo>
                  <a:pt x="0" y="118871"/>
                </a:lnTo>
                <a:lnTo>
                  <a:pt x="36576" y="25146"/>
                </a:lnTo>
                <a:lnTo>
                  <a:pt x="108966" y="0"/>
                </a:ln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05117" y="6044057"/>
            <a:ext cx="833628" cy="593598"/>
          </a:xfrm>
          <a:custGeom>
            <a:avLst/>
            <a:gdLst>
              <a:gd name="connsiteX0" fmla="*/ 0 w 833628"/>
              <a:gd name="connsiteY0" fmla="*/ 258317 h 593598"/>
              <a:gd name="connsiteX1" fmla="*/ 733044 w 833628"/>
              <a:gd name="connsiteY1" fmla="*/ 593598 h 593598"/>
              <a:gd name="connsiteX2" fmla="*/ 745998 w 833628"/>
              <a:gd name="connsiteY2" fmla="*/ 424433 h 593598"/>
              <a:gd name="connsiteX3" fmla="*/ 833628 w 833628"/>
              <a:gd name="connsiteY3" fmla="*/ 335279 h 593598"/>
              <a:gd name="connsiteX4" fmla="*/ 62484 w 833628"/>
              <a:gd name="connsiteY4" fmla="*/ 0 h 593598"/>
              <a:gd name="connsiteX5" fmla="*/ 0 w 833628"/>
              <a:gd name="connsiteY5" fmla="*/ 100583 h 593598"/>
              <a:gd name="connsiteX6" fmla="*/ 0 w 833628"/>
              <a:gd name="connsiteY6" fmla="*/ 258317 h 5935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833628" h="593598">
                <a:moveTo>
                  <a:pt x="0" y="258317"/>
                </a:moveTo>
                <a:lnTo>
                  <a:pt x="733044" y="593598"/>
                </a:lnTo>
                <a:lnTo>
                  <a:pt x="745998" y="424433"/>
                </a:lnTo>
                <a:lnTo>
                  <a:pt x="833628" y="335279"/>
                </a:lnTo>
                <a:lnTo>
                  <a:pt x="62484" y="0"/>
                </a:lnTo>
                <a:lnTo>
                  <a:pt x="0" y="100583"/>
                </a:lnTo>
                <a:lnTo>
                  <a:pt x="0" y="258317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770521" y="5605907"/>
            <a:ext cx="214122" cy="192023"/>
          </a:xfrm>
          <a:custGeom>
            <a:avLst/>
            <a:gdLst>
              <a:gd name="connsiteX0" fmla="*/ 0 w 214122"/>
              <a:gd name="connsiteY0" fmla="*/ 22097 h 192023"/>
              <a:gd name="connsiteX1" fmla="*/ 125730 w 214122"/>
              <a:gd name="connsiteY1" fmla="*/ 0 h 192023"/>
              <a:gd name="connsiteX2" fmla="*/ 197358 w 214122"/>
              <a:gd name="connsiteY2" fmla="*/ 28194 h 192023"/>
              <a:gd name="connsiteX3" fmla="*/ 214122 w 214122"/>
              <a:gd name="connsiteY3" fmla="*/ 110489 h 192023"/>
              <a:gd name="connsiteX4" fmla="*/ 128777 w 214122"/>
              <a:gd name="connsiteY4" fmla="*/ 116585 h 192023"/>
              <a:gd name="connsiteX5" fmla="*/ 25145 w 214122"/>
              <a:gd name="connsiteY5" fmla="*/ 192023 h 192023"/>
              <a:gd name="connsiteX6" fmla="*/ 0 w 214122"/>
              <a:gd name="connsiteY6" fmla="*/ 22097 h 1920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214122" h="192023">
                <a:moveTo>
                  <a:pt x="0" y="22097"/>
                </a:moveTo>
                <a:lnTo>
                  <a:pt x="125730" y="0"/>
                </a:lnTo>
                <a:lnTo>
                  <a:pt x="197358" y="28194"/>
                </a:lnTo>
                <a:lnTo>
                  <a:pt x="214122" y="110489"/>
                </a:lnTo>
                <a:lnTo>
                  <a:pt x="128777" y="116585"/>
                </a:lnTo>
                <a:lnTo>
                  <a:pt x="25145" y="192023"/>
                </a:lnTo>
                <a:lnTo>
                  <a:pt x="0" y="22097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1018171" y="6607175"/>
            <a:ext cx="120396" cy="178307"/>
          </a:xfrm>
          <a:custGeom>
            <a:avLst/>
            <a:gdLst>
              <a:gd name="connsiteX0" fmla="*/ 120396 w 120396"/>
              <a:gd name="connsiteY0" fmla="*/ 3809 h 178307"/>
              <a:gd name="connsiteX1" fmla="*/ 120396 w 120396"/>
              <a:gd name="connsiteY1" fmla="*/ 178307 h 178307"/>
              <a:gd name="connsiteX2" fmla="*/ 0 w 120396"/>
              <a:gd name="connsiteY2" fmla="*/ 6857 h 178307"/>
              <a:gd name="connsiteX3" fmla="*/ 57150 w 120396"/>
              <a:gd name="connsiteY3" fmla="*/ 0 h 178307"/>
              <a:gd name="connsiteX4" fmla="*/ 120396 w 120396"/>
              <a:gd name="connsiteY4" fmla="*/ 3809 h 1783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6" h="178307">
                <a:moveTo>
                  <a:pt x="120396" y="3809"/>
                </a:moveTo>
                <a:lnTo>
                  <a:pt x="120396" y="178307"/>
                </a:lnTo>
                <a:lnTo>
                  <a:pt x="0" y="6857"/>
                </a:lnTo>
                <a:lnTo>
                  <a:pt x="57150" y="0"/>
                </a:lnTo>
                <a:lnTo>
                  <a:pt x="120396" y="3809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800239" y="5724779"/>
            <a:ext cx="307086" cy="608076"/>
          </a:xfrm>
          <a:custGeom>
            <a:avLst/>
            <a:gdLst>
              <a:gd name="connsiteX0" fmla="*/ 0 w 307086"/>
              <a:gd name="connsiteY0" fmla="*/ 64008 h 608076"/>
              <a:gd name="connsiteX1" fmla="*/ 69341 w 307086"/>
              <a:gd name="connsiteY1" fmla="*/ 0 h 608076"/>
              <a:gd name="connsiteX2" fmla="*/ 184403 w 307086"/>
              <a:gd name="connsiteY2" fmla="*/ 4572 h 608076"/>
              <a:gd name="connsiteX3" fmla="*/ 307086 w 307086"/>
              <a:gd name="connsiteY3" fmla="*/ 608076 h 608076"/>
              <a:gd name="connsiteX4" fmla="*/ 221741 w 307086"/>
              <a:gd name="connsiteY4" fmla="*/ 573023 h 608076"/>
              <a:gd name="connsiteX5" fmla="*/ 121158 w 307086"/>
              <a:gd name="connsiteY5" fmla="*/ 538734 h 608076"/>
              <a:gd name="connsiteX6" fmla="*/ 0 w 307086"/>
              <a:gd name="connsiteY6" fmla="*/ 64008 h 6080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7086" h="608076">
                <a:moveTo>
                  <a:pt x="0" y="64008"/>
                </a:moveTo>
                <a:lnTo>
                  <a:pt x="69341" y="0"/>
                </a:lnTo>
                <a:lnTo>
                  <a:pt x="184403" y="4572"/>
                </a:lnTo>
                <a:lnTo>
                  <a:pt x="307086" y="608076"/>
                </a:lnTo>
                <a:lnTo>
                  <a:pt x="221741" y="573023"/>
                </a:lnTo>
                <a:lnTo>
                  <a:pt x="121158" y="538734"/>
                </a:lnTo>
                <a:lnTo>
                  <a:pt x="0" y="64008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1060843" y="5698109"/>
            <a:ext cx="577596" cy="275843"/>
          </a:xfrm>
          <a:custGeom>
            <a:avLst/>
            <a:gdLst>
              <a:gd name="connsiteX0" fmla="*/ 549402 w 577596"/>
              <a:gd name="connsiteY0" fmla="*/ 0 h 275843"/>
              <a:gd name="connsiteX1" fmla="*/ 0 w 577596"/>
              <a:gd name="connsiteY1" fmla="*/ 83819 h 275843"/>
              <a:gd name="connsiteX2" fmla="*/ 22098 w 577596"/>
              <a:gd name="connsiteY2" fmla="*/ 275843 h 275843"/>
              <a:gd name="connsiteX3" fmla="*/ 567690 w 577596"/>
              <a:gd name="connsiteY3" fmla="*/ 188213 h 275843"/>
              <a:gd name="connsiteX4" fmla="*/ 577596 w 577596"/>
              <a:gd name="connsiteY4" fmla="*/ 33527 h 275843"/>
              <a:gd name="connsiteX5" fmla="*/ 549402 w 577596"/>
              <a:gd name="connsiteY5" fmla="*/ 0 h 2758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577596" h="275843">
                <a:moveTo>
                  <a:pt x="549402" y="0"/>
                </a:moveTo>
                <a:lnTo>
                  <a:pt x="0" y="83819"/>
                </a:lnTo>
                <a:lnTo>
                  <a:pt x="22098" y="275843"/>
                </a:lnTo>
                <a:lnTo>
                  <a:pt x="567690" y="188213"/>
                </a:lnTo>
                <a:lnTo>
                  <a:pt x="577596" y="33527"/>
                </a:lnTo>
                <a:lnTo>
                  <a:pt x="549402" y="0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551065" y="5861177"/>
            <a:ext cx="247650" cy="106679"/>
          </a:xfrm>
          <a:custGeom>
            <a:avLst/>
            <a:gdLst>
              <a:gd name="connsiteX0" fmla="*/ 216408 w 247650"/>
              <a:gd name="connsiteY0" fmla="*/ 0 h 106679"/>
              <a:gd name="connsiteX1" fmla="*/ 0 w 247650"/>
              <a:gd name="connsiteY1" fmla="*/ 61721 h 106679"/>
              <a:gd name="connsiteX2" fmla="*/ 247650 w 247650"/>
              <a:gd name="connsiteY2" fmla="*/ 106679 h 106679"/>
              <a:gd name="connsiteX3" fmla="*/ 216408 w 247650"/>
              <a:gd name="connsiteY3" fmla="*/ 0 h 106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7650" h="106679">
                <a:moveTo>
                  <a:pt x="216408" y="0"/>
                </a:moveTo>
                <a:lnTo>
                  <a:pt x="0" y="61721"/>
                </a:lnTo>
                <a:lnTo>
                  <a:pt x="247650" y="106679"/>
                </a:lnTo>
                <a:lnTo>
                  <a:pt x="216408" y="0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792619" y="5692775"/>
            <a:ext cx="249174" cy="138684"/>
          </a:xfrm>
          <a:custGeom>
            <a:avLst/>
            <a:gdLst>
              <a:gd name="connsiteX0" fmla="*/ 0 w 249174"/>
              <a:gd name="connsiteY0" fmla="*/ 84582 h 138684"/>
              <a:gd name="connsiteX1" fmla="*/ 90677 w 249174"/>
              <a:gd name="connsiteY1" fmla="*/ 8382 h 138684"/>
              <a:gd name="connsiteX2" fmla="*/ 169925 w 249174"/>
              <a:gd name="connsiteY2" fmla="*/ 0 h 138684"/>
              <a:gd name="connsiteX3" fmla="*/ 232410 w 249174"/>
              <a:gd name="connsiteY3" fmla="*/ 21335 h 138684"/>
              <a:gd name="connsiteX4" fmla="*/ 249174 w 249174"/>
              <a:gd name="connsiteY4" fmla="*/ 72390 h 138684"/>
              <a:gd name="connsiteX5" fmla="*/ 133350 w 249174"/>
              <a:gd name="connsiteY5" fmla="*/ 53340 h 138684"/>
              <a:gd name="connsiteX6" fmla="*/ 58674 w 249174"/>
              <a:gd name="connsiteY6" fmla="*/ 80010 h 138684"/>
              <a:gd name="connsiteX7" fmla="*/ 10668 w 249174"/>
              <a:gd name="connsiteY7" fmla="*/ 138684 h 138684"/>
              <a:gd name="connsiteX8" fmla="*/ 0 w 249174"/>
              <a:gd name="connsiteY8" fmla="*/ 84582 h 1386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49174" h="138684">
                <a:moveTo>
                  <a:pt x="0" y="84582"/>
                </a:moveTo>
                <a:lnTo>
                  <a:pt x="90677" y="8382"/>
                </a:lnTo>
                <a:lnTo>
                  <a:pt x="169925" y="0"/>
                </a:lnTo>
                <a:lnTo>
                  <a:pt x="232410" y="21335"/>
                </a:lnTo>
                <a:lnTo>
                  <a:pt x="249174" y="72390"/>
                </a:lnTo>
                <a:lnTo>
                  <a:pt x="133350" y="53340"/>
                </a:lnTo>
                <a:lnTo>
                  <a:pt x="58674" y="80010"/>
                </a:lnTo>
                <a:lnTo>
                  <a:pt x="10668" y="138684"/>
                </a:lnTo>
                <a:lnTo>
                  <a:pt x="0" y="8458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1009789" y="6566027"/>
            <a:ext cx="182880" cy="211073"/>
          </a:xfrm>
          <a:custGeom>
            <a:avLst/>
            <a:gdLst>
              <a:gd name="connsiteX0" fmla="*/ 0 w 182880"/>
              <a:gd name="connsiteY0" fmla="*/ 32004 h 211073"/>
              <a:gd name="connsiteX1" fmla="*/ 127253 w 182880"/>
              <a:gd name="connsiteY1" fmla="*/ 211073 h 211073"/>
              <a:gd name="connsiteX2" fmla="*/ 182880 w 182880"/>
              <a:gd name="connsiteY2" fmla="*/ 199643 h 211073"/>
              <a:gd name="connsiteX3" fmla="*/ 177546 w 182880"/>
              <a:gd name="connsiteY3" fmla="*/ 13716 h 211073"/>
              <a:gd name="connsiteX4" fmla="*/ 131825 w 182880"/>
              <a:gd name="connsiteY4" fmla="*/ 0 h 211073"/>
              <a:gd name="connsiteX5" fmla="*/ 142494 w 182880"/>
              <a:gd name="connsiteY5" fmla="*/ 156209 h 211073"/>
              <a:gd name="connsiteX6" fmla="*/ 56388 w 182880"/>
              <a:gd name="connsiteY6" fmla="*/ 3047 h 211073"/>
              <a:gd name="connsiteX7" fmla="*/ 0 w 182880"/>
              <a:gd name="connsiteY7" fmla="*/ 32004 h 2110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82880" h="211073">
                <a:moveTo>
                  <a:pt x="0" y="32004"/>
                </a:moveTo>
                <a:lnTo>
                  <a:pt x="127253" y="211073"/>
                </a:lnTo>
                <a:lnTo>
                  <a:pt x="182880" y="199643"/>
                </a:lnTo>
                <a:lnTo>
                  <a:pt x="177546" y="13716"/>
                </a:lnTo>
                <a:lnTo>
                  <a:pt x="131825" y="0"/>
                </a:lnTo>
                <a:lnTo>
                  <a:pt x="142494" y="156209"/>
                </a:lnTo>
                <a:lnTo>
                  <a:pt x="56388" y="3047"/>
                </a:lnTo>
                <a:lnTo>
                  <a:pt x="0" y="3200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1594243" y="5653151"/>
            <a:ext cx="68580" cy="185928"/>
          </a:xfrm>
          <a:custGeom>
            <a:avLst/>
            <a:gdLst>
              <a:gd name="connsiteX0" fmla="*/ 0 w 68580"/>
              <a:gd name="connsiteY0" fmla="*/ 15240 h 185928"/>
              <a:gd name="connsiteX1" fmla="*/ 28194 w 68580"/>
              <a:gd name="connsiteY1" fmla="*/ 73914 h 185928"/>
              <a:gd name="connsiteX2" fmla="*/ 34289 w 68580"/>
              <a:gd name="connsiteY2" fmla="*/ 122682 h 185928"/>
              <a:gd name="connsiteX3" fmla="*/ 21336 w 68580"/>
              <a:gd name="connsiteY3" fmla="*/ 185927 h 185928"/>
              <a:gd name="connsiteX4" fmla="*/ 63245 w 68580"/>
              <a:gd name="connsiteY4" fmla="*/ 174497 h 185928"/>
              <a:gd name="connsiteX5" fmla="*/ 68579 w 68580"/>
              <a:gd name="connsiteY5" fmla="*/ 92202 h 185928"/>
              <a:gd name="connsiteX6" fmla="*/ 36576 w 68580"/>
              <a:gd name="connsiteY6" fmla="*/ 0 h 185928"/>
              <a:gd name="connsiteX7" fmla="*/ 0 w 68580"/>
              <a:gd name="connsiteY7" fmla="*/ 15240 h 1859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8580" h="185928">
                <a:moveTo>
                  <a:pt x="0" y="15240"/>
                </a:moveTo>
                <a:lnTo>
                  <a:pt x="28194" y="73914"/>
                </a:lnTo>
                <a:lnTo>
                  <a:pt x="34289" y="122682"/>
                </a:lnTo>
                <a:lnTo>
                  <a:pt x="21336" y="185927"/>
                </a:lnTo>
                <a:lnTo>
                  <a:pt x="63245" y="174497"/>
                </a:lnTo>
                <a:lnTo>
                  <a:pt x="68579" y="92202"/>
                </a:lnTo>
                <a:lnTo>
                  <a:pt x="36576" y="0"/>
                </a:lnTo>
                <a:lnTo>
                  <a:pt x="0" y="1524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121297" y="5922899"/>
            <a:ext cx="944117" cy="397002"/>
          </a:xfrm>
          <a:custGeom>
            <a:avLst/>
            <a:gdLst>
              <a:gd name="connsiteX0" fmla="*/ 79248 w 944117"/>
              <a:gd name="connsiteY0" fmla="*/ 0 h 397002"/>
              <a:gd name="connsiteX1" fmla="*/ 944117 w 944117"/>
              <a:gd name="connsiteY1" fmla="*/ 389382 h 397002"/>
              <a:gd name="connsiteX2" fmla="*/ 854201 w 944117"/>
              <a:gd name="connsiteY2" fmla="*/ 397002 h 397002"/>
              <a:gd name="connsiteX3" fmla="*/ 0 w 944117"/>
              <a:gd name="connsiteY3" fmla="*/ 22097 h 397002"/>
              <a:gd name="connsiteX4" fmla="*/ 79248 w 944117"/>
              <a:gd name="connsiteY4" fmla="*/ 0 h 39700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44117" h="397002">
                <a:moveTo>
                  <a:pt x="79248" y="0"/>
                </a:moveTo>
                <a:lnTo>
                  <a:pt x="944117" y="389382"/>
                </a:lnTo>
                <a:lnTo>
                  <a:pt x="854201" y="397002"/>
                </a:lnTo>
                <a:lnTo>
                  <a:pt x="0" y="22097"/>
                </a:lnTo>
                <a:lnTo>
                  <a:pt x="7924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413143" y="6167501"/>
            <a:ext cx="387096" cy="235457"/>
          </a:xfrm>
          <a:custGeom>
            <a:avLst/>
            <a:gdLst>
              <a:gd name="connsiteX0" fmla="*/ 11430 w 387096"/>
              <a:gd name="connsiteY0" fmla="*/ 27432 h 235457"/>
              <a:gd name="connsiteX1" fmla="*/ 126492 w 387096"/>
              <a:gd name="connsiteY1" fmla="*/ 52577 h 235457"/>
              <a:gd name="connsiteX2" fmla="*/ 256794 w 387096"/>
              <a:gd name="connsiteY2" fmla="*/ 108965 h 235457"/>
              <a:gd name="connsiteX3" fmla="*/ 348996 w 387096"/>
              <a:gd name="connsiteY3" fmla="*/ 192785 h 235457"/>
              <a:gd name="connsiteX4" fmla="*/ 258318 w 387096"/>
              <a:gd name="connsiteY4" fmla="*/ 182879 h 235457"/>
              <a:gd name="connsiteX5" fmla="*/ 110490 w 387096"/>
              <a:gd name="connsiteY5" fmla="*/ 115823 h 235457"/>
              <a:gd name="connsiteX6" fmla="*/ 39624 w 387096"/>
              <a:gd name="connsiteY6" fmla="*/ 64007 h 235457"/>
              <a:gd name="connsiteX7" fmla="*/ 84582 w 387096"/>
              <a:gd name="connsiteY7" fmla="*/ 129539 h 235457"/>
              <a:gd name="connsiteX8" fmla="*/ 215646 w 387096"/>
              <a:gd name="connsiteY8" fmla="*/ 214883 h 235457"/>
              <a:gd name="connsiteX9" fmla="*/ 369570 w 387096"/>
              <a:gd name="connsiteY9" fmla="*/ 235457 h 235457"/>
              <a:gd name="connsiteX10" fmla="*/ 387096 w 387096"/>
              <a:gd name="connsiteY10" fmla="*/ 178307 h 235457"/>
              <a:gd name="connsiteX11" fmla="*/ 312420 w 387096"/>
              <a:gd name="connsiteY11" fmla="*/ 95250 h 235457"/>
              <a:gd name="connsiteX12" fmla="*/ 134874 w 387096"/>
              <a:gd name="connsiteY12" fmla="*/ 13715 h 235457"/>
              <a:gd name="connsiteX13" fmla="*/ 0 w 387096"/>
              <a:gd name="connsiteY13" fmla="*/ 0 h 235457"/>
              <a:gd name="connsiteX14" fmla="*/ 11430 w 387096"/>
              <a:gd name="connsiteY14" fmla="*/ 27432 h 23545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7096" h="235457">
                <a:moveTo>
                  <a:pt x="11430" y="27432"/>
                </a:moveTo>
                <a:lnTo>
                  <a:pt x="126492" y="52577"/>
                </a:lnTo>
                <a:lnTo>
                  <a:pt x="256794" y="108965"/>
                </a:lnTo>
                <a:lnTo>
                  <a:pt x="348996" y="192785"/>
                </a:lnTo>
                <a:lnTo>
                  <a:pt x="258318" y="182879"/>
                </a:lnTo>
                <a:lnTo>
                  <a:pt x="110490" y="115823"/>
                </a:lnTo>
                <a:lnTo>
                  <a:pt x="39624" y="64007"/>
                </a:lnTo>
                <a:lnTo>
                  <a:pt x="84582" y="129539"/>
                </a:lnTo>
                <a:lnTo>
                  <a:pt x="215646" y="214883"/>
                </a:lnTo>
                <a:lnTo>
                  <a:pt x="369570" y="235457"/>
                </a:lnTo>
                <a:lnTo>
                  <a:pt x="387096" y="178307"/>
                </a:lnTo>
                <a:lnTo>
                  <a:pt x="312420" y="95250"/>
                </a:lnTo>
                <a:lnTo>
                  <a:pt x="134874" y="13715"/>
                </a:lnTo>
                <a:lnTo>
                  <a:pt x="0" y="0"/>
                </a:lnTo>
                <a:lnTo>
                  <a:pt x="11430" y="2743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897775" y="5840603"/>
            <a:ext cx="169164" cy="377951"/>
          </a:xfrm>
          <a:custGeom>
            <a:avLst/>
            <a:gdLst>
              <a:gd name="connsiteX0" fmla="*/ 19050 w 169164"/>
              <a:gd name="connsiteY0" fmla="*/ 0 h 377951"/>
              <a:gd name="connsiteX1" fmla="*/ 72389 w 169164"/>
              <a:gd name="connsiteY1" fmla="*/ 19811 h 377951"/>
              <a:gd name="connsiteX2" fmla="*/ 63246 w 169164"/>
              <a:gd name="connsiteY2" fmla="*/ 151637 h 377951"/>
              <a:gd name="connsiteX3" fmla="*/ 83819 w 169164"/>
              <a:gd name="connsiteY3" fmla="*/ 258317 h 377951"/>
              <a:gd name="connsiteX4" fmla="*/ 169164 w 169164"/>
              <a:gd name="connsiteY4" fmla="*/ 356615 h 377951"/>
              <a:gd name="connsiteX5" fmla="*/ 76961 w 169164"/>
              <a:gd name="connsiteY5" fmla="*/ 377951 h 377951"/>
              <a:gd name="connsiteX6" fmla="*/ 23622 w 169164"/>
              <a:gd name="connsiteY6" fmla="*/ 272033 h 377951"/>
              <a:gd name="connsiteX7" fmla="*/ 0 w 169164"/>
              <a:gd name="connsiteY7" fmla="*/ 44957 h 377951"/>
              <a:gd name="connsiteX8" fmla="*/ 19050 w 169164"/>
              <a:gd name="connsiteY8" fmla="*/ 0 h 3779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69164" h="377951">
                <a:moveTo>
                  <a:pt x="19050" y="0"/>
                </a:moveTo>
                <a:lnTo>
                  <a:pt x="72389" y="19811"/>
                </a:lnTo>
                <a:lnTo>
                  <a:pt x="63246" y="151637"/>
                </a:lnTo>
                <a:lnTo>
                  <a:pt x="83819" y="258317"/>
                </a:lnTo>
                <a:lnTo>
                  <a:pt x="169164" y="356615"/>
                </a:lnTo>
                <a:lnTo>
                  <a:pt x="76961" y="377951"/>
                </a:lnTo>
                <a:lnTo>
                  <a:pt x="23622" y="272033"/>
                </a:lnTo>
                <a:lnTo>
                  <a:pt x="0" y="44957"/>
                </a:lnTo>
                <a:lnTo>
                  <a:pt x="1905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1062367" y="6425057"/>
            <a:ext cx="118872" cy="137922"/>
          </a:xfrm>
          <a:custGeom>
            <a:avLst/>
            <a:gdLst>
              <a:gd name="connsiteX0" fmla="*/ 87630 w 118872"/>
              <a:gd name="connsiteY0" fmla="*/ 0 h 137922"/>
              <a:gd name="connsiteX1" fmla="*/ 32004 w 118872"/>
              <a:gd name="connsiteY1" fmla="*/ 52578 h 137922"/>
              <a:gd name="connsiteX2" fmla="*/ 0 w 118872"/>
              <a:gd name="connsiteY2" fmla="*/ 137922 h 137922"/>
              <a:gd name="connsiteX3" fmla="*/ 64008 w 118872"/>
              <a:gd name="connsiteY3" fmla="*/ 127253 h 137922"/>
              <a:gd name="connsiteX4" fmla="*/ 82296 w 118872"/>
              <a:gd name="connsiteY4" fmla="*/ 67055 h 137922"/>
              <a:gd name="connsiteX5" fmla="*/ 118872 w 118872"/>
              <a:gd name="connsiteY5" fmla="*/ 21335 h 137922"/>
              <a:gd name="connsiteX6" fmla="*/ 87630 w 118872"/>
              <a:gd name="connsiteY6" fmla="*/ 0 h 137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18872" h="137922">
                <a:moveTo>
                  <a:pt x="87630" y="0"/>
                </a:moveTo>
                <a:lnTo>
                  <a:pt x="32004" y="52578"/>
                </a:lnTo>
                <a:lnTo>
                  <a:pt x="0" y="137922"/>
                </a:lnTo>
                <a:lnTo>
                  <a:pt x="64008" y="127253"/>
                </a:lnTo>
                <a:lnTo>
                  <a:pt x="82296" y="67055"/>
                </a:lnTo>
                <a:lnTo>
                  <a:pt x="118872" y="21335"/>
                </a:lnTo>
                <a:lnTo>
                  <a:pt x="8763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8521" y="5916803"/>
            <a:ext cx="1336548" cy="698754"/>
          </a:xfrm>
          <a:custGeom>
            <a:avLst/>
            <a:gdLst>
              <a:gd name="connsiteX0" fmla="*/ 123444 w 1336548"/>
              <a:gd name="connsiteY0" fmla="*/ 0 h 698754"/>
              <a:gd name="connsiteX1" fmla="*/ 50292 w 1336548"/>
              <a:gd name="connsiteY1" fmla="*/ 41147 h 698754"/>
              <a:gd name="connsiteX2" fmla="*/ 0 w 1336548"/>
              <a:gd name="connsiteY2" fmla="*/ 165353 h 698754"/>
              <a:gd name="connsiteX3" fmla="*/ 53339 w 1336548"/>
              <a:gd name="connsiteY3" fmla="*/ 284225 h 698754"/>
              <a:gd name="connsiteX4" fmla="*/ 938022 w 1336548"/>
              <a:gd name="connsiteY4" fmla="*/ 688085 h 698754"/>
              <a:gd name="connsiteX5" fmla="*/ 1128522 w 1336548"/>
              <a:gd name="connsiteY5" fmla="*/ 662940 h 698754"/>
              <a:gd name="connsiteX6" fmla="*/ 1282446 w 1336548"/>
              <a:gd name="connsiteY6" fmla="*/ 698753 h 698754"/>
              <a:gd name="connsiteX7" fmla="*/ 1336548 w 1336548"/>
              <a:gd name="connsiteY7" fmla="*/ 641603 h 698754"/>
              <a:gd name="connsiteX8" fmla="*/ 1191768 w 1336548"/>
              <a:gd name="connsiteY8" fmla="*/ 527303 h 698754"/>
              <a:gd name="connsiteX9" fmla="*/ 1133094 w 1336548"/>
              <a:gd name="connsiteY9" fmla="*/ 406145 h 698754"/>
              <a:gd name="connsiteX10" fmla="*/ 1086612 w 1336548"/>
              <a:gd name="connsiteY10" fmla="*/ 418337 h 698754"/>
              <a:gd name="connsiteX11" fmla="*/ 1142238 w 1336548"/>
              <a:gd name="connsiteY11" fmla="*/ 527303 h 698754"/>
              <a:gd name="connsiteX12" fmla="*/ 1252728 w 1336548"/>
              <a:gd name="connsiteY12" fmla="*/ 643128 h 698754"/>
              <a:gd name="connsiteX13" fmla="*/ 1121664 w 1336548"/>
              <a:gd name="connsiteY13" fmla="*/ 624840 h 698754"/>
              <a:gd name="connsiteX14" fmla="*/ 967740 w 1336548"/>
              <a:gd name="connsiteY14" fmla="*/ 646176 h 698754"/>
              <a:gd name="connsiteX15" fmla="*/ 995934 w 1336548"/>
              <a:gd name="connsiteY15" fmla="*/ 515873 h 698754"/>
              <a:gd name="connsiteX16" fmla="*/ 1062228 w 1336548"/>
              <a:gd name="connsiteY16" fmla="*/ 427481 h 698754"/>
              <a:gd name="connsiteX17" fmla="*/ 985266 w 1336548"/>
              <a:gd name="connsiteY17" fmla="*/ 438150 h 698754"/>
              <a:gd name="connsiteX18" fmla="*/ 924306 w 1336548"/>
              <a:gd name="connsiteY18" fmla="*/ 522731 h 698754"/>
              <a:gd name="connsiteX19" fmla="*/ 903732 w 1336548"/>
              <a:gd name="connsiteY19" fmla="*/ 627888 h 698754"/>
              <a:gd name="connsiteX20" fmla="*/ 84582 w 1336548"/>
              <a:gd name="connsiteY20" fmla="*/ 246125 h 698754"/>
              <a:gd name="connsiteX21" fmla="*/ 63246 w 1336548"/>
              <a:gd name="connsiteY21" fmla="*/ 170687 h 698754"/>
              <a:gd name="connsiteX22" fmla="*/ 81533 w 1336548"/>
              <a:gd name="connsiteY22" fmla="*/ 75437 h 698754"/>
              <a:gd name="connsiteX23" fmla="*/ 172212 w 1336548"/>
              <a:gd name="connsiteY23" fmla="*/ 0 h 698754"/>
              <a:gd name="connsiteX24" fmla="*/ 123444 w 1336548"/>
              <a:gd name="connsiteY24" fmla="*/ 0 h 69875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</a:cxnLst>
            <a:rect l="l" t="t" r="r" b="b"/>
            <a:pathLst>
              <a:path w="1336548" h="698754">
                <a:moveTo>
                  <a:pt x="123444" y="0"/>
                </a:moveTo>
                <a:lnTo>
                  <a:pt x="50292" y="41147"/>
                </a:lnTo>
                <a:lnTo>
                  <a:pt x="0" y="165353"/>
                </a:lnTo>
                <a:lnTo>
                  <a:pt x="53339" y="284225"/>
                </a:lnTo>
                <a:lnTo>
                  <a:pt x="938022" y="688085"/>
                </a:lnTo>
                <a:lnTo>
                  <a:pt x="1128522" y="662940"/>
                </a:lnTo>
                <a:lnTo>
                  <a:pt x="1282446" y="698753"/>
                </a:lnTo>
                <a:lnTo>
                  <a:pt x="1336548" y="641603"/>
                </a:lnTo>
                <a:lnTo>
                  <a:pt x="1191768" y="527303"/>
                </a:lnTo>
                <a:lnTo>
                  <a:pt x="1133094" y="406145"/>
                </a:lnTo>
                <a:lnTo>
                  <a:pt x="1086612" y="418337"/>
                </a:lnTo>
                <a:lnTo>
                  <a:pt x="1142238" y="527303"/>
                </a:lnTo>
                <a:lnTo>
                  <a:pt x="1252728" y="643128"/>
                </a:lnTo>
                <a:lnTo>
                  <a:pt x="1121664" y="624840"/>
                </a:lnTo>
                <a:lnTo>
                  <a:pt x="967740" y="646176"/>
                </a:lnTo>
                <a:lnTo>
                  <a:pt x="995934" y="515873"/>
                </a:lnTo>
                <a:lnTo>
                  <a:pt x="1062228" y="427481"/>
                </a:lnTo>
                <a:lnTo>
                  <a:pt x="985266" y="438150"/>
                </a:lnTo>
                <a:lnTo>
                  <a:pt x="924306" y="522731"/>
                </a:lnTo>
                <a:lnTo>
                  <a:pt x="903732" y="627888"/>
                </a:lnTo>
                <a:lnTo>
                  <a:pt x="84582" y="246125"/>
                </a:lnTo>
                <a:lnTo>
                  <a:pt x="63246" y="170687"/>
                </a:lnTo>
                <a:lnTo>
                  <a:pt x="81533" y="75437"/>
                </a:lnTo>
                <a:lnTo>
                  <a:pt x="172212" y="0"/>
                </a:lnTo>
                <a:lnTo>
                  <a:pt x="123444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168541" y="5983859"/>
            <a:ext cx="127254" cy="265176"/>
          </a:xfrm>
          <a:custGeom>
            <a:avLst/>
            <a:gdLst>
              <a:gd name="connsiteX0" fmla="*/ 92202 w 127254"/>
              <a:gd name="connsiteY0" fmla="*/ 0 h 265176"/>
              <a:gd name="connsiteX1" fmla="*/ 15239 w 127254"/>
              <a:gd name="connsiteY1" fmla="*/ 83819 h 265176"/>
              <a:gd name="connsiteX2" fmla="*/ 0 w 127254"/>
              <a:gd name="connsiteY2" fmla="*/ 182117 h 265176"/>
              <a:gd name="connsiteX3" fmla="*/ 26670 w 127254"/>
              <a:gd name="connsiteY3" fmla="*/ 248411 h 265176"/>
              <a:gd name="connsiteX4" fmla="*/ 74676 w 127254"/>
              <a:gd name="connsiteY4" fmla="*/ 265175 h 265176"/>
              <a:gd name="connsiteX5" fmla="*/ 60197 w 127254"/>
              <a:gd name="connsiteY5" fmla="*/ 121919 h 265176"/>
              <a:gd name="connsiteX6" fmla="*/ 127254 w 127254"/>
              <a:gd name="connsiteY6" fmla="*/ 12953 h 265176"/>
              <a:gd name="connsiteX7" fmla="*/ 92202 w 127254"/>
              <a:gd name="connsiteY7" fmla="*/ 0 h 2651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27254" h="265176">
                <a:moveTo>
                  <a:pt x="92202" y="0"/>
                </a:moveTo>
                <a:lnTo>
                  <a:pt x="15239" y="83819"/>
                </a:lnTo>
                <a:lnTo>
                  <a:pt x="0" y="182117"/>
                </a:lnTo>
                <a:lnTo>
                  <a:pt x="26670" y="248411"/>
                </a:lnTo>
                <a:lnTo>
                  <a:pt x="74676" y="265175"/>
                </a:lnTo>
                <a:lnTo>
                  <a:pt x="60197" y="121919"/>
                </a:lnTo>
                <a:lnTo>
                  <a:pt x="127254" y="12953"/>
                </a:lnTo>
                <a:lnTo>
                  <a:pt x="9220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713371" y="5538851"/>
            <a:ext cx="511302" cy="943356"/>
          </a:xfrm>
          <a:custGeom>
            <a:avLst/>
            <a:gdLst>
              <a:gd name="connsiteX0" fmla="*/ 173736 w 511302"/>
              <a:gd name="connsiteY0" fmla="*/ 711708 h 943356"/>
              <a:gd name="connsiteX1" fmla="*/ 0 w 511302"/>
              <a:gd name="connsiteY1" fmla="*/ 98297 h 943356"/>
              <a:gd name="connsiteX2" fmla="*/ 64769 w 511302"/>
              <a:gd name="connsiteY2" fmla="*/ 30479 h 943356"/>
              <a:gd name="connsiteX3" fmla="*/ 204978 w 511302"/>
              <a:gd name="connsiteY3" fmla="*/ 0 h 943356"/>
              <a:gd name="connsiteX4" fmla="*/ 317753 w 511302"/>
              <a:gd name="connsiteY4" fmla="*/ 45720 h 943356"/>
              <a:gd name="connsiteX5" fmla="*/ 511302 w 511302"/>
              <a:gd name="connsiteY5" fmla="*/ 943356 h 943356"/>
              <a:gd name="connsiteX6" fmla="*/ 441960 w 511302"/>
              <a:gd name="connsiteY6" fmla="*/ 866394 h 943356"/>
              <a:gd name="connsiteX7" fmla="*/ 282702 w 511302"/>
              <a:gd name="connsiteY7" fmla="*/ 76961 h 943356"/>
              <a:gd name="connsiteX8" fmla="*/ 179832 w 511302"/>
              <a:gd name="connsiteY8" fmla="*/ 48767 h 943356"/>
              <a:gd name="connsiteX9" fmla="*/ 94487 w 511302"/>
              <a:gd name="connsiteY9" fmla="*/ 58673 h 943356"/>
              <a:gd name="connsiteX10" fmla="*/ 60198 w 511302"/>
              <a:gd name="connsiteY10" fmla="*/ 112014 h 943356"/>
              <a:gd name="connsiteX11" fmla="*/ 243839 w 511302"/>
              <a:gd name="connsiteY11" fmla="*/ 733806 h 943356"/>
              <a:gd name="connsiteX12" fmla="*/ 173736 w 511302"/>
              <a:gd name="connsiteY12" fmla="*/ 711708 h 943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511302" h="943356">
                <a:moveTo>
                  <a:pt x="173736" y="711708"/>
                </a:moveTo>
                <a:lnTo>
                  <a:pt x="0" y="98297"/>
                </a:lnTo>
                <a:lnTo>
                  <a:pt x="64769" y="30479"/>
                </a:lnTo>
                <a:lnTo>
                  <a:pt x="204978" y="0"/>
                </a:lnTo>
                <a:lnTo>
                  <a:pt x="317753" y="45720"/>
                </a:lnTo>
                <a:lnTo>
                  <a:pt x="511302" y="943356"/>
                </a:lnTo>
                <a:lnTo>
                  <a:pt x="441960" y="866394"/>
                </a:lnTo>
                <a:lnTo>
                  <a:pt x="282702" y="76961"/>
                </a:lnTo>
                <a:lnTo>
                  <a:pt x="179832" y="48767"/>
                </a:lnTo>
                <a:lnTo>
                  <a:pt x="94487" y="58673"/>
                </a:lnTo>
                <a:lnTo>
                  <a:pt x="60198" y="112014"/>
                </a:lnTo>
                <a:lnTo>
                  <a:pt x="243839" y="733806"/>
                </a:lnTo>
                <a:lnTo>
                  <a:pt x="173736" y="71170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918349" y="5793359"/>
            <a:ext cx="152400" cy="400050"/>
          </a:xfrm>
          <a:custGeom>
            <a:avLst/>
            <a:gdLst>
              <a:gd name="connsiteX0" fmla="*/ 0 w 152400"/>
              <a:gd name="connsiteY0" fmla="*/ 21335 h 400050"/>
              <a:gd name="connsiteX1" fmla="*/ 60197 w 152400"/>
              <a:gd name="connsiteY1" fmla="*/ 153923 h 400050"/>
              <a:gd name="connsiteX2" fmla="*/ 89153 w 152400"/>
              <a:gd name="connsiteY2" fmla="*/ 252221 h 400050"/>
              <a:gd name="connsiteX3" fmla="*/ 91439 w 152400"/>
              <a:gd name="connsiteY3" fmla="*/ 400050 h 400050"/>
              <a:gd name="connsiteX4" fmla="*/ 152400 w 152400"/>
              <a:gd name="connsiteY4" fmla="*/ 400050 h 400050"/>
              <a:gd name="connsiteX5" fmla="*/ 147828 w 152400"/>
              <a:gd name="connsiteY5" fmla="*/ 285750 h 400050"/>
              <a:gd name="connsiteX6" fmla="*/ 128016 w 152400"/>
              <a:gd name="connsiteY6" fmla="*/ 164591 h 400050"/>
              <a:gd name="connsiteX7" fmla="*/ 78486 w 152400"/>
              <a:gd name="connsiteY7" fmla="*/ 46482 h 400050"/>
              <a:gd name="connsiteX8" fmla="*/ 49530 w 152400"/>
              <a:gd name="connsiteY8" fmla="*/ 0 h 400050"/>
              <a:gd name="connsiteX9" fmla="*/ 0 w 152400"/>
              <a:gd name="connsiteY9" fmla="*/ 21335 h 4000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52400" h="400050">
                <a:moveTo>
                  <a:pt x="0" y="21335"/>
                </a:moveTo>
                <a:lnTo>
                  <a:pt x="60197" y="153923"/>
                </a:lnTo>
                <a:lnTo>
                  <a:pt x="89153" y="252221"/>
                </a:lnTo>
                <a:lnTo>
                  <a:pt x="91439" y="400050"/>
                </a:lnTo>
                <a:lnTo>
                  <a:pt x="152400" y="400050"/>
                </a:lnTo>
                <a:lnTo>
                  <a:pt x="147828" y="285750"/>
                </a:lnTo>
                <a:lnTo>
                  <a:pt x="128016" y="164591"/>
                </a:lnTo>
                <a:lnTo>
                  <a:pt x="78486" y="46482"/>
                </a:lnTo>
                <a:lnTo>
                  <a:pt x="49530" y="0"/>
                </a:lnTo>
                <a:lnTo>
                  <a:pt x="0" y="2133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521347" y="5761355"/>
            <a:ext cx="309372" cy="214122"/>
          </a:xfrm>
          <a:custGeom>
            <a:avLst/>
            <a:gdLst>
              <a:gd name="connsiteX0" fmla="*/ 235458 w 309372"/>
              <a:gd name="connsiteY0" fmla="*/ 0 h 214122"/>
              <a:gd name="connsiteX1" fmla="*/ 204216 w 309372"/>
              <a:gd name="connsiteY1" fmla="*/ 13715 h 214122"/>
              <a:gd name="connsiteX2" fmla="*/ 200406 w 309372"/>
              <a:gd name="connsiteY2" fmla="*/ 52578 h 214122"/>
              <a:gd name="connsiteX3" fmla="*/ 0 w 309372"/>
              <a:gd name="connsiteY3" fmla="*/ 134873 h 214122"/>
              <a:gd name="connsiteX4" fmla="*/ 0 w 309372"/>
              <a:gd name="connsiteY4" fmla="*/ 176784 h 214122"/>
              <a:gd name="connsiteX5" fmla="*/ 225552 w 309372"/>
              <a:gd name="connsiteY5" fmla="*/ 179832 h 214122"/>
              <a:gd name="connsiteX6" fmla="*/ 253746 w 309372"/>
              <a:gd name="connsiteY6" fmla="*/ 214121 h 214122"/>
              <a:gd name="connsiteX7" fmla="*/ 309372 w 309372"/>
              <a:gd name="connsiteY7" fmla="*/ 211835 h 214122"/>
              <a:gd name="connsiteX8" fmla="*/ 304038 w 309372"/>
              <a:gd name="connsiteY8" fmla="*/ 151638 h 214122"/>
              <a:gd name="connsiteX9" fmla="*/ 92202 w 309372"/>
              <a:gd name="connsiteY9" fmla="*/ 140208 h 214122"/>
              <a:gd name="connsiteX10" fmla="*/ 264414 w 309372"/>
              <a:gd name="connsiteY10" fmla="*/ 70865 h 214122"/>
              <a:gd name="connsiteX11" fmla="*/ 235458 w 309372"/>
              <a:gd name="connsiteY11" fmla="*/ 0 h 2141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309372" h="214122">
                <a:moveTo>
                  <a:pt x="235458" y="0"/>
                </a:moveTo>
                <a:lnTo>
                  <a:pt x="204216" y="13715"/>
                </a:lnTo>
                <a:lnTo>
                  <a:pt x="200406" y="52578"/>
                </a:lnTo>
                <a:lnTo>
                  <a:pt x="0" y="134873"/>
                </a:lnTo>
                <a:lnTo>
                  <a:pt x="0" y="176784"/>
                </a:lnTo>
                <a:lnTo>
                  <a:pt x="225552" y="179832"/>
                </a:lnTo>
                <a:lnTo>
                  <a:pt x="253746" y="214121"/>
                </a:lnTo>
                <a:lnTo>
                  <a:pt x="309372" y="211835"/>
                </a:lnTo>
                <a:lnTo>
                  <a:pt x="304038" y="151638"/>
                </a:lnTo>
                <a:lnTo>
                  <a:pt x="92202" y="140208"/>
                </a:lnTo>
                <a:lnTo>
                  <a:pt x="264414" y="70865"/>
                </a:lnTo>
                <a:lnTo>
                  <a:pt x="23545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1044841" y="5615051"/>
            <a:ext cx="748284" cy="336804"/>
          </a:xfrm>
          <a:custGeom>
            <a:avLst/>
            <a:gdLst>
              <a:gd name="connsiteX0" fmla="*/ 0 w 748284"/>
              <a:gd name="connsiteY0" fmla="*/ 104394 h 336804"/>
              <a:gd name="connsiteX1" fmla="*/ 685800 w 748284"/>
              <a:gd name="connsiteY1" fmla="*/ 0 h 336804"/>
              <a:gd name="connsiteX2" fmla="*/ 736092 w 748284"/>
              <a:gd name="connsiteY2" fmla="*/ 62484 h 336804"/>
              <a:gd name="connsiteX3" fmla="*/ 748284 w 748284"/>
              <a:gd name="connsiteY3" fmla="*/ 144017 h 336804"/>
              <a:gd name="connsiteX4" fmla="*/ 717804 w 748284"/>
              <a:gd name="connsiteY4" fmla="*/ 224028 h 336804"/>
              <a:gd name="connsiteX5" fmla="*/ 45719 w 748284"/>
              <a:gd name="connsiteY5" fmla="*/ 336803 h 336804"/>
              <a:gd name="connsiteX6" fmla="*/ 42672 w 748284"/>
              <a:gd name="connsiteY6" fmla="*/ 304800 h 336804"/>
              <a:gd name="connsiteX7" fmla="*/ 685800 w 748284"/>
              <a:gd name="connsiteY7" fmla="*/ 192023 h 336804"/>
              <a:gd name="connsiteX8" fmla="*/ 710184 w 748284"/>
              <a:gd name="connsiteY8" fmla="*/ 115061 h 336804"/>
              <a:gd name="connsiteX9" fmla="*/ 667512 w 748284"/>
              <a:gd name="connsiteY9" fmla="*/ 45720 h 336804"/>
              <a:gd name="connsiteX10" fmla="*/ 0 w 748284"/>
              <a:gd name="connsiteY10" fmla="*/ 147065 h 336804"/>
              <a:gd name="connsiteX11" fmla="*/ 0 w 748284"/>
              <a:gd name="connsiteY11" fmla="*/ 104394 h 3368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748284" h="336804">
                <a:moveTo>
                  <a:pt x="0" y="104394"/>
                </a:moveTo>
                <a:lnTo>
                  <a:pt x="685800" y="0"/>
                </a:lnTo>
                <a:lnTo>
                  <a:pt x="736092" y="62484"/>
                </a:lnTo>
                <a:lnTo>
                  <a:pt x="748284" y="144017"/>
                </a:lnTo>
                <a:lnTo>
                  <a:pt x="717804" y="224028"/>
                </a:lnTo>
                <a:lnTo>
                  <a:pt x="45719" y="336803"/>
                </a:lnTo>
                <a:lnTo>
                  <a:pt x="42672" y="304800"/>
                </a:lnTo>
                <a:lnTo>
                  <a:pt x="685800" y="192023"/>
                </a:lnTo>
                <a:lnTo>
                  <a:pt x="710184" y="115061"/>
                </a:lnTo>
                <a:lnTo>
                  <a:pt x="667512" y="45720"/>
                </a:lnTo>
                <a:lnTo>
                  <a:pt x="0" y="147065"/>
                </a:lnTo>
                <a:lnTo>
                  <a:pt x="0" y="1043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1138567" y="5723255"/>
            <a:ext cx="389382" cy="136398"/>
          </a:xfrm>
          <a:custGeom>
            <a:avLst/>
            <a:gdLst>
              <a:gd name="connsiteX0" fmla="*/ 0 w 389382"/>
              <a:gd name="connsiteY0" fmla="*/ 99060 h 136398"/>
              <a:gd name="connsiteX1" fmla="*/ 52577 w 389382"/>
              <a:gd name="connsiteY1" fmla="*/ 136397 h 136398"/>
              <a:gd name="connsiteX2" fmla="*/ 176783 w 389382"/>
              <a:gd name="connsiteY2" fmla="*/ 131064 h 136398"/>
              <a:gd name="connsiteX3" fmla="*/ 332994 w 389382"/>
              <a:gd name="connsiteY3" fmla="*/ 91440 h 136398"/>
              <a:gd name="connsiteX4" fmla="*/ 389382 w 389382"/>
              <a:gd name="connsiteY4" fmla="*/ 32766 h 136398"/>
              <a:gd name="connsiteX5" fmla="*/ 353567 w 389382"/>
              <a:gd name="connsiteY5" fmla="*/ 1523 h 136398"/>
              <a:gd name="connsiteX6" fmla="*/ 201930 w 389382"/>
              <a:gd name="connsiteY6" fmla="*/ 0 h 136398"/>
              <a:gd name="connsiteX7" fmla="*/ 87630 w 389382"/>
              <a:gd name="connsiteY7" fmla="*/ 9144 h 136398"/>
              <a:gd name="connsiteX8" fmla="*/ 12191 w 389382"/>
              <a:gd name="connsiteY8" fmla="*/ 60197 h 136398"/>
              <a:gd name="connsiteX9" fmla="*/ 89153 w 389382"/>
              <a:gd name="connsiteY9" fmla="*/ 74676 h 136398"/>
              <a:gd name="connsiteX10" fmla="*/ 219455 w 389382"/>
              <a:gd name="connsiteY10" fmla="*/ 41910 h 136398"/>
              <a:gd name="connsiteX11" fmla="*/ 331469 w 389382"/>
              <a:gd name="connsiteY11" fmla="*/ 41910 h 136398"/>
              <a:gd name="connsiteX12" fmla="*/ 214122 w 389382"/>
              <a:gd name="connsiteY12" fmla="*/ 86867 h 136398"/>
              <a:gd name="connsiteX13" fmla="*/ 113538 w 389382"/>
              <a:gd name="connsiteY13" fmla="*/ 99060 h 136398"/>
              <a:gd name="connsiteX14" fmla="*/ 0 w 389382"/>
              <a:gd name="connsiteY14" fmla="*/ 99060 h 1363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9382" h="136398">
                <a:moveTo>
                  <a:pt x="0" y="99060"/>
                </a:moveTo>
                <a:lnTo>
                  <a:pt x="52577" y="136397"/>
                </a:lnTo>
                <a:lnTo>
                  <a:pt x="176783" y="131064"/>
                </a:lnTo>
                <a:lnTo>
                  <a:pt x="332994" y="91440"/>
                </a:lnTo>
                <a:lnTo>
                  <a:pt x="389382" y="32766"/>
                </a:lnTo>
                <a:lnTo>
                  <a:pt x="353567" y="1523"/>
                </a:lnTo>
                <a:lnTo>
                  <a:pt x="201930" y="0"/>
                </a:lnTo>
                <a:lnTo>
                  <a:pt x="87630" y="9144"/>
                </a:lnTo>
                <a:lnTo>
                  <a:pt x="12191" y="60197"/>
                </a:lnTo>
                <a:lnTo>
                  <a:pt x="89153" y="74676"/>
                </a:lnTo>
                <a:lnTo>
                  <a:pt x="219455" y="41910"/>
                </a:lnTo>
                <a:lnTo>
                  <a:pt x="331469" y="41910"/>
                </a:lnTo>
                <a:lnTo>
                  <a:pt x="214122" y="86867"/>
                </a:lnTo>
                <a:lnTo>
                  <a:pt x="113538" y="99060"/>
                </a:lnTo>
                <a:lnTo>
                  <a:pt x="0" y="9906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8680844" y="4158107"/>
            <a:ext cx="325373" cy="2265426"/>
          </a:xfrm>
          <a:custGeom>
            <a:avLst/>
            <a:gdLst>
              <a:gd name="connsiteX0" fmla="*/ 33528 w 325373"/>
              <a:gd name="connsiteY0" fmla="*/ 2189226 h 2265426"/>
              <a:gd name="connsiteX1" fmla="*/ 165354 w 325373"/>
              <a:gd name="connsiteY1" fmla="*/ 2042921 h 2265426"/>
              <a:gd name="connsiteX2" fmla="*/ 191261 w 325373"/>
              <a:gd name="connsiteY2" fmla="*/ 1930145 h 2265426"/>
              <a:gd name="connsiteX3" fmla="*/ 169164 w 325373"/>
              <a:gd name="connsiteY3" fmla="*/ 1763268 h 2265426"/>
              <a:gd name="connsiteX4" fmla="*/ 76200 w 325373"/>
              <a:gd name="connsiteY4" fmla="*/ 1561338 h 2265426"/>
              <a:gd name="connsiteX5" fmla="*/ 55626 w 325373"/>
              <a:gd name="connsiteY5" fmla="*/ 1435607 h 2265426"/>
              <a:gd name="connsiteX6" fmla="*/ 76200 w 325373"/>
              <a:gd name="connsiteY6" fmla="*/ 1351026 h 2265426"/>
              <a:gd name="connsiteX7" fmla="*/ 156209 w 325373"/>
              <a:gd name="connsiteY7" fmla="*/ 1289303 h 2265426"/>
              <a:gd name="connsiteX8" fmla="*/ 173735 w 325373"/>
              <a:gd name="connsiteY8" fmla="*/ 1211579 h 2265426"/>
              <a:gd name="connsiteX9" fmla="*/ 144018 w 325373"/>
              <a:gd name="connsiteY9" fmla="*/ 1100327 h 2265426"/>
              <a:gd name="connsiteX10" fmla="*/ 12954 w 325373"/>
              <a:gd name="connsiteY10" fmla="*/ 801623 h 2265426"/>
              <a:gd name="connsiteX11" fmla="*/ 0 w 325373"/>
              <a:gd name="connsiteY11" fmla="*/ 655319 h 2265426"/>
              <a:gd name="connsiteX12" fmla="*/ 33528 w 325373"/>
              <a:gd name="connsiteY12" fmla="*/ 494538 h 2265426"/>
              <a:gd name="connsiteX13" fmla="*/ 144018 w 325373"/>
              <a:gd name="connsiteY13" fmla="*/ 418338 h 2265426"/>
              <a:gd name="connsiteX14" fmla="*/ 241554 w 325373"/>
              <a:gd name="connsiteY14" fmla="*/ 292607 h 2265426"/>
              <a:gd name="connsiteX15" fmla="*/ 325373 w 325373"/>
              <a:gd name="connsiteY15" fmla="*/ 0 h 2265426"/>
              <a:gd name="connsiteX16" fmla="*/ 313181 w 325373"/>
              <a:gd name="connsiteY16" fmla="*/ 265176 h 2265426"/>
              <a:gd name="connsiteX17" fmla="*/ 249935 w 325373"/>
              <a:gd name="connsiteY17" fmla="*/ 424433 h 2265426"/>
              <a:gd name="connsiteX18" fmla="*/ 165354 w 325373"/>
              <a:gd name="connsiteY18" fmla="*/ 521969 h 2265426"/>
              <a:gd name="connsiteX19" fmla="*/ 72390 w 325373"/>
              <a:gd name="connsiteY19" fmla="*/ 577595 h 2265426"/>
              <a:gd name="connsiteX20" fmla="*/ 67818 w 325373"/>
              <a:gd name="connsiteY20" fmla="*/ 723900 h 2265426"/>
              <a:gd name="connsiteX21" fmla="*/ 115061 w 325373"/>
              <a:gd name="connsiteY21" fmla="*/ 877823 h 2265426"/>
              <a:gd name="connsiteX22" fmla="*/ 224028 w 325373"/>
              <a:gd name="connsiteY22" fmla="*/ 1149857 h 2265426"/>
              <a:gd name="connsiteX23" fmla="*/ 228600 w 325373"/>
              <a:gd name="connsiteY23" fmla="*/ 1323594 h 2265426"/>
              <a:gd name="connsiteX24" fmla="*/ 127254 w 325373"/>
              <a:gd name="connsiteY24" fmla="*/ 1421129 h 2265426"/>
              <a:gd name="connsiteX25" fmla="*/ 131826 w 325373"/>
              <a:gd name="connsiteY25" fmla="*/ 1511807 h 2265426"/>
              <a:gd name="connsiteX26" fmla="*/ 220218 w 325373"/>
              <a:gd name="connsiteY26" fmla="*/ 1700783 h 2265426"/>
              <a:gd name="connsiteX27" fmla="*/ 258318 w 325373"/>
              <a:gd name="connsiteY27" fmla="*/ 1881377 h 2265426"/>
              <a:gd name="connsiteX28" fmla="*/ 224028 w 325373"/>
              <a:gd name="connsiteY28" fmla="*/ 2076450 h 2265426"/>
              <a:gd name="connsiteX29" fmla="*/ 144018 w 325373"/>
              <a:gd name="connsiteY29" fmla="*/ 2180844 h 2265426"/>
              <a:gd name="connsiteX30" fmla="*/ 42671 w 325373"/>
              <a:gd name="connsiteY30" fmla="*/ 2265426 h 2265426"/>
              <a:gd name="connsiteX31" fmla="*/ 33528 w 325373"/>
              <a:gd name="connsiteY31" fmla="*/ 2189226 h 22654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265426">
                <a:moveTo>
                  <a:pt x="33528" y="2189226"/>
                </a:moveTo>
                <a:lnTo>
                  <a:pt x="165354" y="2042921"/>
                </a:lnTo>
                <a:lnTo>
                  <a:pt x="191261" y="1930145"/>
                </a:lnTo>
                <a:lnTo>
                  <a:pt x="169164" y="1763268"/>
                </a:lnTo>
                <a:lnTo>
                  <a:pt x="76200" y="1561338"/>
                </a:lnTo>
                <a:lnTo>
                  <a:pt x="55626" y="1435607"/>
                </a:lnTo>
                <a:lnTo>
                  <a:pt x="76200" y="1351026"/>
                </a:lnTo>
                <a:lnTo>
                  <a:pt x="156209" y="1289303"/>
                </a:lnTo>
                <a:lnTo>
                  <a:pt x="173735" y="1211579"/>
                </a:lnTo>
                <a:lnTo>
                  <a:pt x="144018" y="1100327"/>
                </a:lnTo>
                <a:lnTo>
                  <a:pt x="12954" y="801623"/>
                </a:lnTo>
                <a:lnTo>
                  <a:pt x="0" y="655319"/>
                </a:lnTo>
                <a:lnTo>
                  <a:pt x="33528" y="494538"/>
                </a:lnTo>
                <a:lnTo>
                  <a:pt x="144018" y="418338"/>
                </a:lnTo>
                <a:lnTo>
                  <a:pt x="241554" y="292607"/>
                </a:lnTo>
                <a:lnTo>
                  <a:pt x="325373" y="0"/>
                </a:lnTo>
                <a:lnTo>
                  <a:pt x="313181" y="265176"/>
                </a:lnTo>
                <a:lnTo>
                  <a:pt x="249935" y="424433"/>
                </a:lnTo>
                <a:lnTo>
                  <a:pt x="165354" y="521969"/>
                </a:lnTo>
                <a:lnTo>
                  <a:pt x="72390" y="577595"/>
                </a:lnTo>
                <a:lnTo>
                  <a:pt x="67818" y="723900"/>
                </a:lnTo>
                <a:lnTo>
                  <a:pt x="115061" y="877823"/>
                </a:lnTo>
                <a:lnTo>
                  <a:pt x="224028" y="1149857"/>
                </a:lnTo>
                <a:lnTo>
                  <a:pt x="228600" y="1323594"/>
                </a:lnTo>
                <a:lnTo>
                  <a:pt x="127254" y="1421129"/>
                </a:lnTo>
                <a:lnTo>
                  <a:pt x="131826" y="1511807"/>
                </a:lnTo>
                <a:lnTo>
                  <a:pt x="220218" y="1700783"/>
                </a:lnTo>
                <a:lnTo>
                  <a:pt x="258318" y="1881377"/>
                </a:lnTo>
                <a:lnTo>
                  <a:pt x="224028" y="2076450"/>
                </a:lnTo>
                <a:lnTo>
                  <a:pt x="144018" y="2180844"/>
                </a:lnTo>
                <a:lnTo>
                  <a:pt x="42671" y="2265426"/>
                </a:lnTo>
                <a:lnTo>
                  <a:pt x="33528" y="2189226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8741042" y="2115185"/>
            <a:ext cx="325373" cy="2592324"/>
          </a:xfrm>
          <a:custGeom>
            <a:avLst/>
            <a:gdLst>
              <a:gd name="connsiteX0" fmla="*/ 34290 w 325373"/>
              <a:gd name="connsiteY0" fmla="*/ 2504694 h 2592324"/>
              <a:gd name="connsiteX1" fmla="*/ 165354 w 325373"/>
              <a:gd name="connsiteY1" fmla="*/ 2337054 h 2592324"/>
              <a:gd name="connsiteX2" fmla="*/ 191261 w 325373"/>
              <a:gd name="connsiteY2" fmla="*/ 2209037 h 2592324"/>
              <a:gd name="connsiteX3" fmla="*/ 169164 w 325373"/>
              <a:gd name="connsiteY3" fmla="*/ 2017013 h 2592324"/>
              <a:gd name="connsiteX4" fmla="*/ 76200 w 325373"/>
              <a:gd name="connsiteY4" fmla="*/ 1786128 h 2592324"/>
              <a:gd name="connsiteX5" fmla="*/ 55626 w 325373"/>
              <a:gd name="connsiteY5" fmla="*/ 1642872 h 2592324"/>
              <a:gd name="connsiteX6" fmla="*/ 76200 w 325373"/>
              <a:gd name="connsiteY6" fmla="*/ 1546098 h 2592324"/>
              <a:gd name="connsiteX7" fmla="*/ 156971 w 325373"/>
              <a:gd name="connsiteY7" fmla="*/ 1475231 h 2592324"/>
              <a:gd name="connsiteX8" fmla="*/ 173735 w 325373"/>
              <a:gd name="connsiteY8" fmla="*/ 1386078 h 2592324"/>
              <a:gd name="connsiteX9" fmla="*/ 144018 w 325373"/>
              <a:gd name="connsiteY9" fmla="*/ 1259586 h 2592324"/>
              <a:gd name="connsiteX10" fmla="*/ 12954 w 325373"/>
              <a:gd name="connsiteY10" fmla="*/ 917448 h 2592324"/>
              <a:gd name="connsiteX11" fmla="*/ 0 w 325373"/>
              <a:gd name="connsiteY11" fmla="*/ 749808 h 2592324"/>
              <a:gd name="connsiteX12" fmla="*/ 34290 w 325373"/>
              <a:gd name="connsiteY12" fmla="*/ 565404 h 2592324"/>
              <a:gd name="connsiteX13" fmla="*/ 144018 w 325373"/>
              <a:gd name="connsiteY13" fmla="*/ 478536 h 2592324"/>
              <a:gd name="connsiteX14" fmla="*/ 241554 w 325373"/>
              <a:gd name="connsiteY14" fmla="*/ 334517 h 2592324"/>
              <a:gd name="connsiteX15" fmla="*/ 325373 w 325373"/>
              <a:gd name="connsiteY15" fmla="*/ 0 h 2592324"/>
              <a:gd name="connsiteX16" fmla="*/ 313181 w 325373"/>
              <a:gd name="connsiteY16" fmla="*/ 302514 h 2592324"/>
              <a:gd name="connsiteX17" fmla="*/ 249935 w 325373"/>
              <a:gd name="connsiteY17" fmla="*/ 485394 h 2592324"/>
              <a:gd name="connsiteX18" fmla="*/ 165354 w 325373"/>
              <a:gd name="connsiteY18" fmla="*/ 597408 h 2592324"/>
              <a:gd name="connsiteX19" fmla="*/ 72390 w 325373"/>
              <a:gd name="connsiteY19" fmla="*/ 660654 h 2592324"/>
              <a:gd name="connsiteX20" fmla="*/ 67818 w 325373"/>
              <a:gd name="connsiteY20" fmla="*/ 828294 h 2592324"/>
              <a:gd name="connsiteX21" fmla="*/ 115061 w 325373"/>
              <a:gd name="connsiteY21" fmla="*/ 1004316 h 2592324"/>
              <a:gd name="connsiteX22" fmla="*/ 224790 w 325373"/>
              <a:gd name="connsiteY22" fmla="*/ 1315974 h 2592324"/>
              <a:gd name="connsiteX23" fmla="*/ 228600 w 325373"/>
              <a:gd name="connsiteY23" fmla="*/ 1514856 h 2592324"/>
              <a:gd name="connsiteX24" fmla="*/ 127254 w 325373"/>
              <a:gd name="connsiteY24" fmla="*/ 1626107 h 2592324"/>
              <a:gd name="connsiteX25" fmla="*/ 131826 w 325373"/>
              <a:gd name="connsiteY25" fmla="*/ 1729740 h 2592324"/>
              <a:gd name="connsiteX26" fmla="*/ 220980 w 325373"/>
              <a:gd name="connsiteY26" fmla="*/ 1946148 h 2592324"/>
              <a:gd name="connsiteX27" fmla="*/ 258318 w 325373"/>
              <a:gd name="connsiteY27" fmla="*/ 2153412 h 2592324"/>
              <a:gd name="connsiteX28" fmla="*/ 224790 w 325373"/>
              <a:gd name="connsiteY28" fmla="*/ 2375916 h 2592324"/>
              <a:gd name="connsiteX29" fmla="*/ 144018 w 325373"/>
              <a:gd name="connsiteY29" fmla="*/ 2495550 h 2592324"/>
              <a:gd name="connsiteX30" fmla="*/ 42671 w 325373"/>
              <a:gd name="connsiteY30" fmla="*/ 2592324 h 2592324"/>
              <a:gd name="connsiteX31" fmla="*/ 34290 w 325373"/>
              <a:gd name="connsiteY31" fmla="*/ 2504694 h 25923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592324">
                <a:moveTo>
                  <a:pt x="34290" y="2504694"/>
                </a:moveTo>
                <a:lnTo>
                  <a:pt x="165354" y="2337054"/>
                </a:lnTo>
                <a:lnTo>
                  <a:pt x="191261" y="2209037"/>
                </a:lnTo>
                <a:lnTo>
                  <a:pt x="169164" y="2017013"/>
                </a:lnTo>
                <a:lnTo>
                  <a:pt x="76200" y="1786128"/>
                </a:lnTo>
                <a:lnTo>
                  <a:pt x="55626" y="1642872"/>
                </a:lnTo>
                <a:lnTo>
                  <a:pt x="76200" y="1546098"/>
                </a:lnTo>
                <a:lnTo>
                  <a:pt x="156971" y="1475231"/>
                </a:lnTo>
                <a:lnTo>
                  <a:pt x="173735" y="1386078"/>
                </a:lnTo>
                <a:lnTo>
                  <a:pt x="144018" y="1259586"/>
                </a:lnTo>
                <a:lnTo>
                  <a:pt x="12954" y="917448"/>
                </a:lnTo>
                <a:lnTo>
                  <a:pt x="0" y="749808"/>
                </a:lnTo>
                <a:lnTo>
                  <a:pt x="34290" y="565404"/>
                </a:lnTo>
                <a:lnTo>
                  <a:pt x="144018" y="478536"/>
                </a:lnTo>
                <a:lnTo>
                  <a:pt x="241554" y="334517"/>
                </a:lnTo>
                <a:lnTo>
                  <a:pt x="325373" y="0"/>
                </a:lnTo>
                <a:lnTo>
                  <a:pt x="313181" y="302514"/>
                </a:lnTo>
                <a:lnTo>
                  <a:pt x="249935" y="485394"/>
                </a:lnTo>
                <a:lnTo>
                  <a:pt x="165354" y="597408"/>
                </a:lnTo>
                <a:lnTo>
                  <a:pt x="72390" y="660654"/>
                </a:lnTo>
                <a:lnTo>
                  <a:pt x="67818" y="828294"/>
                </a:lnTo>
                <a:lnTo>
                  <a:pt x="115061" y="1004316"/>
                </a:lnTo>
                <a:lnTo>
                  <a:pt x="224790" y="1315974"/>
                </a:lnTo>
                <a:lnTo>
                  <a:pt x="228600" y="1514856"/>
                </a:lnTo>
                <a:lnTo>
                  <a:pt x="127254" y="1626107"/>
                </a:lnTo>
                <a:lnTo>
                  <a:pt x="131826" y="1729740"/>
                </a:lnTo>
                <a:lnTo>
                  <a:pt x="220980" y="1946148"/>
                </a:lnTo>
                <a:lnTo>
                  <a:pt x="258318" y="2153412"/>
                </a:lnTo>
                <a:lnTo>
                  <a:pt x="224790" y="2375916"/>
                </a:lnTo>
                <a:lnTo>
                  <a:pt x="144018" y="2495550"/>
                </a:lnTo>
                <a:lnTo>
                  <a:pt x="42671" y="2592324"/>
                </a:lnTo>
                <a:lnTo>
                  <a:pt x="34290" y="2504694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8491868" y="1773809"/>
            <a:ext cx="342138" cy="355092"/>
          </a:xfrm>
          <a:custGeom>
            <a:avLst/>
            <a:gdLst>
              <a:gd name="connsiteX0" fmla="*/ 0 w 342138"/>
              <a:gd name="connsiteY0" fmla="*/ 42672 h 355092"/>
              <a:gd name="connsiteX1" fmla="*/ 152400 w 342138"/>
              <a:gd name="connsiteY1" fmla="*/ 153923 h 355092"/>
              <a:gd name="connsiteX2" fmla="*/ 330707 w 342138"/>
              <a:gd name="connsiteY2" fmla="*/ 355092 h 355092"/>
              <a:gd name="connsiteX3" fmla="*/ 342138 w 342138"/>
              <a:gd name="connsiteY3" fmla="*/ 323850 h 355092"/>
              <a:gd name="connsiteX4" fmla="*/ 188976 w 342138"/>
              <a:gd name="connsiteY4" fmla="*/ 137922 h 355092"/>
              <a:gd name="connsiteX5" fmla="*/ 25145 w 342138"/>
              <a:gd name="connsiteY5" fmla="*/ 0 h 355092"/>
              <a:gd name="connsiteX6" fmla="*/ 0 w 342138"/>
              <a:gd name="connsiteY6" fmla="*/ 42672 h 3550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42138" h="355092">
                <a:moveTo>
                  <a:pt x="0" y="42672"/>
                </a:moveTo>
                <a:lnTo>
                  <a:pt x="152400" y="153923"/>
                </a:lnTo>
                <a:lnTo>
                  <a:pt x="330707" y="355092"/>
                </a:lnTo>
                <a:lnTo>
                  <a:pt x="342138" y="323850"/>
                </a:lnTo>
                <a:lnTo>
                  <a:pt x="188976" y="137922"/>
                </a:lnTo>
                <a:lnTo>
                  <a:pt x="25145" y="0"/>
                </a:lnTo>
                <a:lnTo>
                  <a:pt x="0" y="4267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7853299" y="101981"/>
            <a:ext cx="279654" cy="145542"/>
          </a:xfrm>
          <a:custGeom>
            <a:avLst/>
            <a:gdLst>
              <a:gd name="connsiteX0" fmla="*/ 0 w 279654"/>
              <a:gd name="connsiteY0" fmla="*/ 145541 h 145542"/>
              <a:gd name="connsiteX1" fmla="*/ 155447 w 279654"/>
              <a:gd name="connsiteY1" fmla="*/ 113538 h 145542"/>
              <a:gd name="connsiteX2" fmla="*/ 279654 w 279654"/>
              <a:gd name="connsiteY2" fmla="*/ 105155 h 145542"/>
              <a:gd name="connsiteX3" fmla="*/ 209550 w 279654"/>
              <a:gd name="connsiteY3" fmla="*/ 0 h 145542"/>
              <a:gd name="connsiteX4" fmla="*/ 90678 w 279654"/>
              <a:gd name="connsiteY4" fmla="*/ 33527 h 145542"/>
              <a:gd name="connsiteX5" fmla="*/ 195833 w 279654"/>
              <a:gd name="connsiteY5" fmla="*/ 60197 h 145542"/>
              <a:gd name="connsiteX6" fmla="*/ 39623 w 279654"/>
              <a:gd name="connsiteY6" fmla="*/ 109727 h 145542"/>
              <a:gd name="connsiteX7" fmla="*/ 0 w 279654"/>
              <a:gd name="connsiteY7" fmla="*/ 145541 h 14554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279654" h="145542">
                <a:moveTo>
                  <a:pt x="0" y="145541"/>
                </a:moveTo>
                <a:lnTo>
                  <a:pt x="155447" y="113538"/>
                </a:lnTo>
                <a:lnTo>
                  <a:pt x="279654" y="105155"/>
                </a:lnTo>
                <a:lnTo>
                  <a:pt x="209550" y="0"/>
                </a:lnTo>
                <a:lnTo>
                  <a:pt x="90678" y="33527"/>
                </a:lnTo>
                <a:lnTo>
                  <a:pt x="195833" y="60197"/>
                </a:lnTo>
                <a:lnTo>
                  <a:pt x="39623" y="109727"/>
                </a:lnTo>
                <a:lnTo>
                  <a:pt x="0" y="145541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8059801" y="514985"/>
            <a:ext cx="372618" cy="713232"/>
          </a:xfrm>
          <a:custGeom>
            <a:avLst/>
            <a:gdLst>
              <a:gd name="connsiteX0" fmla="*/ 6095 w 372618"/>
              <a:gd name="connsiteY0" fmla="*/ 119633 h 713232"/>
              <a:gd name="connsiteX1" fmla="*/ 44195 w 372618"/>
              <a:gd name="connsiteY1" fmla="*/ 277368 h 713232"/>
              <a:gd name="connsiteX2" fmla="*/ 150876 w 372618"/>
              <a:gd name="connsiteY2" fmla="*/ 520445 h 713232"/>
              <a:gd name="connsiteX3" fmla="*/ 264414 w 372618"/>
              <a:gd name="connsiteY3" fmla="*/ 688086 h 713232"/>
              <a:gd name="connsiteX4" fmla="*/ 336804 w 372618"/>
              <a:gd name="connsiteY4" fmla="*/ 713231 h 713232"/>
              <a:gd name="connsiteX5" fmla="*/ 372617 w 372618"/>
              <a:gd name="connsiteY5" fmla="*/ 638556 h 713232"/>
              <a:gd name="connsiteX6" fmla="*/ 320040 w 372618"/>
              <a:gd name="connsiteY6" fmla="*/ 439673 h 713232"/>
              <a:gd name="connsiteX7" fmla="*/ 220980 w 372618"/>
              <a:gd name="connsiteY7" fmla="*/ 214122 h 713232"/>
              <a:gd name="connsiteX8" fmla="*/ 140207 w 372618"/>
              <a:gd name="connsiteY8" fmla="*/ 73914 h 713232"/>
              <a:gd name="connsiteX9" fmla="*/ 64007 w 372618"/>
              <a:gd name="connsiteY9" fmla="*/ 761 h 713232"/>
              <a:gd name="connsiteX10" fmla="*/ 4571 w 372618"/>
              <a:gd name="connsiteY10" fmla="*/ 0 h 713232"/>
              <a:gd name="connsiteX11" fmla="*/ 0 w 372618"/>
              <a:gd name="connsiteY11" fmla="*/ 67055 h 713232"/>
              <a:gd name="connsiteX12" fmla="*/ 51054 w 372618"/>
              <a:gd name="connsiteY12" fmla="*/ 38861 h 713232"/>
              <a:gd name="connsiteX13" fmla="*/ 138683 w 372618"/>
              <a:gd name="connsiteY13" fmla="*/ 152400 h 713232"/>
              <a:gd name="connsiteX14" fmla="*/ 230885 w 372618"/>
              <a:gd name="connsiteY14" fmla="*/ 315467 h 713232"/>
              <a:gd name="connsiteX15" fmla="*/ 307085 w 372618"/>
              <a:gd name="connsiteY15" fmla="*/ 544067 h 713232"/>
              <a:gd name="connsiteX16" fmla="*/ 298704 w 372618"/>
              <a:gd name="connsiteY16" fmla="*/ 655320 h 713232"/>
              <a:gd name="connsiteX17" fmla="*/ 225552 w 372618"/>
              <a:gd name="connsiteY17" fmla="*/ 591312 h 713232"/>
              <a:gd name="connsiteX18" fmla="*/ 101345 w 372618"/>
              <a:gd name="connsiteY18" fmla="*/ 344423 h 713232"/>
              <a:gd name="connsiteX19" fmla="*/ 22859 w 372618"/>
              <a:gd name="connsiteY19" fmla="*/ 86868 h 713232"/>
              <a:gd name="connsiteX20" fmla="*/ 6095 w 372618"/>
              <a:gd name="connsiteY20" fmla="*/ 119633 h 7132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</a:cxnLst>
            <a:rect l="l" t="t" r="r" b="b"/>
            <a:pathLst>
              <a:path w="372618" h="713232">
                <a:moveTo>
                  <a:pt x="6095" y="119633"/>
                </a:moveTo>
                <a:lnTo>
                  <a:pt x="44195" y="277368"/>
                </a:lnTo>
                <a:lnTo>
                  <a:pt x="150876" y="520445"/>
                </a:lnTo>
                <a:lnTo>
                  <a:pt x="264414" y="688086"/>
                </a:lnTo>
                <a:lnTo>
                  <a:pt x="336804" y="713231"/>
                </a:lnTo>
                <a:lnTo>
                  <a:pt x="372617" y="638556"/>
                </a:lnTo>
                <a:lnTo>
                  <a:pt x="320040" y="439673"/>
                </a:lnTo>
                <a:lnTo>
                  <a:pt x="220980" y="214122"/>
                </a:lnTo>
                <a:lnTo>
                  <a:pt x="140207" y="73914"/>
                </a:lnTo>
                <a:lnTo>
                  <a:pt x="64007" y="761"/>
                </a:lnTo>
                <a:lnTo>
                  <a:pt x="4571" y="0"/>
                </a:lnTo>
                <a:lnTo>
                  <a:pt x="0" y="67055"/>
                </a:lnTo>
                <a:lnTo>
                  <a:pt x="51054" y="38861"/>
                </a:lnTo>
                <a:lnTo>
                  <a:pt x="138683" y="152400"/>
                </a:lnTo>
                <a:lnTo>
                  <a:pt x="230885" y="315467"/>
                </a:lnTo>
                <a:lnTo>
                  <a:pt x="307085" y="544067"/>
                </a:lnTo>
                <a:lnTo>
                  <a:pt x="298704" y="655320"/>
                </a:lnTo>
                <a:lnTo>
                  <a:pt x="225552" y="591312"/>
                </a:lnTo>
                <a:lnTo>
                  <a:pt x="101345" y="344423"/>
                </a:lnTo>
                <a:lnTo>
                  <a:pt x="22859" y="86868"/>
                </a:lnTo>
                <a:lnTo>
                  <a:pt x="6095" y="119633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7778623" y="263525"/>
            <a:ext cx="681990" cy="1480566"/>
          </a:xfrm>
          <a:custGeom>
            <a:avLst/>
            <a:gdLst>
              <a:gd name="connsiteX0" fmla="*/ 0 w 681990"/>
              <a:gd name="connsiteY0" fmla="*/ 0 h 1480566"/>
              <a:gd name="connsiteX1" fmla="*/ 667512 w 681990"/>
              <a:gd name="connsiteY1" fmla="*/ 1480566 h 1480566"/>
              <a:gd name="connsiteX2" fmla="*/ 681990 w 681990"/>
              <a:gd name="connsiteY2" fmla="*/ 1394460 h 1480566"/>
              <a:gd name="connsiteX3" fmla="*/ 41909 w 681990"/>
              <a:gd name="connsiteY3" fmla="*/ 1524 h 1480566"/>
              <a:gd name="connsiteX4" fmla="*/ 0 w 681990"/>
              <a:gd name="connsiteY4" fmla="*/ 0 h 14805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1990" h="1480566">
                <a:moveTo>
                  <a:pt x="0" y="0"/>
                </a:moveTo>
                <a:lnTo>
                  <a:pt x="667512" y="1480566"/>
                </a:lnTo>
                <a:lnTo>
                  <a:pt x="681990" y="1394460"/>
                </a:lnTo>
                <a:lnTo>
                  <a:pt x="41909" y="1524"/>
                </a:lnTo>
                <a:lnTo>
                  <a:pt x="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7729093" y="38734"/>
            <a:ext cx="1169669" cy="2086356"/>
          </a:xfrm>
          <a:custGeom>
            <a:avLst/>
            <a:gdLst>
              <a:gd name="connsiteX0" fmla="*/ 749045 w 1169669"/>
              <a:gd name="connsiteY0" fmla="*/ 1773174 h 2086356"/>
              <a:gd name="connsiteX1" fmla="*/ 816864 w 1169669"/>
              <a:gd name="connsiteY1" fmla="*/ 1674875 h 2086356"/>
              <a:gd name="connsiteX2" fmla="*/ 998219 w 1169669"/>
              <a:gd name="connsiteY2" fmla="*/ 1597914 h 2086356"/>
              <a:gd name="connsiteX3" fmla="*/ 877823 w 1169669"/>
              <a:gd name="connsiteY3" fmla="*/ 1577340 h 2086356"/>
              <a:gd name="connsiteX4" fmla="*/ 750569 w 1169669"/>
              <a:gd name="connsiteY4" fmla="*/ 1638300 h 2086356"/>
              <a:gd name="connsiteX5" fmla="*/ 823721 w 1169669"/>
              <a:gd name="connsiteY5" fmla="*/ 1558290 h 2086356"/>
              <a:gd name="connsiteX6" fmla="*/ 973835 w 1169669"/>
              <a:gd name="connsiteY6" fmla="*/ 1500378 h 2086356"/>
              <a:gd name="connsiteX7" fmla="*/ 323088 w 1169669"/>
              <a:gd name="connsiteY7" fmla="*/ 64008 h 2086356"/>
              <a:gd name="connsiteX8" fmla="*/ 132588 w 1169669"/>
              <a:gd name="connsiteY8" fmla="*/ 60198 h 2086356"/>
              <a:gd name="connsiteX9" fmla="*/ 0 w 1169669"/>
              <a:gd name="connsiteY9" fmla="*/ 96012 h 2086356"/>
              <a:gd name="connsiteX10" fmla="*/ 128015 w 1169669"/>
              <a:gd name="connsiteY10" fmla="*/ 0 h 2086356"/>
              <a:gd name="connsiteX11" fmla="*/ 361950 w 1169669"/>
              <a:gd name="connsiteY11" fmla="*/ 19050 h 2086356"/>
              <a:gd name="connsiteX12" fmla="*/ 1120139 w 1169669"/>
              <a:gd name="connsiteY12" fmla="*/ 1684781 h 2086356"/>
              <a:gd name="connsiteX13" fmla="*/ 1098041 w 1169669"/>
              <a:gd name="connsiteY13" fmla="*/ 1844040 h 2086356"/>
              <a:gd name="connsiteX14" fmla="*/ 1169669 w 1169669"/>
              <a:gd name="connsiteY14" fmla="*/ 2086356 h 2086356"/>
              <a:gd name="connsiteX15" fmla="*/ 1097279 w 1169669"/>
              <a:gd name="connsiteY15" fmla="*/ 2084831 h 2086356"/>
              <a:gd name="connsiteX16" fmla="*/ 1112519 w 1169669"/>
              <a:gd name="connsiteY16" fmla="*/ 2030729 h 2086356"/>
              <a:gd name="connsiteX17" fmla="*/ 1060703 w 1169669"/>
              <a:gd name="connsiteY17" fmla="*/ 1868424 h 2086356"/>
              <a:gd name="connsiteX18" fmla="*/ 959357 w 1169669"/>
              <a:gd name="connsiteY18" fmla="*/ 1897379 h 2086356"/>
              <a:gd name="connsiteX19" fmla="*/ 915162 w 1169669"/>
              <a:gd name="connsiteY19" fmla="*/ 1864613 h 2086356"/>
              <a:gd name="connsiteX20" fmla="*/ 1030223 w 1169669"/>
              <a:gd name="connsiteY20" fmla="*/ 1827275 h 2086356"/>
              <a:gd name="connsiteX21" fmla="*/ 979169 w 1169669"/>
              <a:gd name="connsiteY21" fmla="*/ 1789175 h 2086356"/>
              <a:gd name="connsiteX22" fmla="*/ 1040891 w 1169669"/>
              <a:gd name="connsiteY22" fmla="*/ 1739646 h 2086356"/>
              <a:gd name="connsiteX23" fmla="*/ 934973 w 1169669"/>
              <a:gd name="connsiteY23" fmla="*/ 1747266 h 2086356"/>
              <a:gd name="connsiteX24" fmla="*/ 976121 w 1169669"/>
              <a:gd name="connsiteY24" fmla="*/ 1677162 h 2086356"/>
              <a:gd name="connsiteX25" fmla="*/ 749045 w 1169669"/>
              <a:gd name="connsiteY25" fmla="*/ 1773174 h 2086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</a:cxnLst>
            <a:rect l="l" t="t" r="r" b="b"/>
            <a:pathLst>
              <a:path w="1169669" h="2086356">
                <a:moveTo>
                  <a:pt x="749045" y="1773174"/>
                </a:moveTo>
                <a:lnTo>
                  <a:pt x="816864" y="1674875"/>
                </a:lnTo>
                <a:lnTo>
                  <a:pt x="998219" y="1597914"/>
                </a:lnTo>
                <a:lnTo>
                  <a:pt x="877823" y="1577340"/>
                </a:lnTo>
                <a:lnTo>
                  <a:pt x="750569" y="1638300"/>
                </a:lnTo>
                <a:lnTo>
                  <a:pt x="823721" y="1558290"/>
                </a:lnTo>
                <a:lnTo>
                  <a:pt x="973835" y="1500378"/>
                </a:lnTo>
                <a:lnTo>
                  <a:pt x="323088" y="64008"/>
                </a:lnTo>
                <a:lnTo>
                  <a:pt x="132588" y="60198"/>
                </a:lnTo>
                <a:lnTo>
                  <a:pt x="0" y="96012"/>
                </a:lnTo>
                <a:lnTo>
                  <a:pt x="128015" y="0"/>
                </a:lnTo>
                <a:lnTo>
                  <a:pt x="361950" y="19050"/>
                </a:lnTo>
                <a:lnTo>
                  <a:pt x="1120139" y="1684781"/>
                </a:lnTo>
                <a:lnTo>
                  <a:pt x="1098041" y="1844040"/>
                </a:lnTo>
                <a:lnTo>
                  <a:pt x="1169669" y="2086356"/>
                </a:lnTo>
                <a:lnTo>
                  <a:pt x="1097279" y="2084831"/>
                </a:lnTo>
                <a:lnTo>
                  <a:pt x="1112519" y="2030729"/>
                </a:lnTo>
                <a:lnTo>
                  <a:pt x="1060703" y="1868424"/>
                </a:lnTo>
                <a:lnTo>
                  <a:pt x="959357" y="1897379"/>
                </a:lnTo>
                <a:lnTo>
                  <a:pt x="915162" y="1864613"/>
                </a:lnTo>
                <a:lnTo>
                  <a:pt x="1030223" y="1827275"/>
                </a:lnTo>
                <a:lnTo>
                  <a:pt x="979169" y="1789175"/>
                </a:lnTo>
                <a:lnTo>
                  <a:pt x="1040891" y="1739646"/>
                </a:lnTo>
                <a:lnTo>
                  <a:pt x="934973" y="1747266"/>
                </a:lnTo>
                <a:lnTo>
                  <a:pt x="976121" y="1677162"/>
                </a:lnTo>
                <a:lnTo>
                  <a:pt x="749045" y="177317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8398129" y="1446910"/>
            <a:ext cx="301752" cy="142494"/>
          </a:xfrm>
          <a:custGeom>
            <a:avLst/>
            <a:gdLst>
              <a:gd name="connsiteX0" fmla="*/ 29717 w 301752"/>
              <a:gd name="connsiteY0" fmla="*/ 142494 h 142494"/>
              <a:gd name="connsiteX1" fmla="*/ 102869 w 301752"/>
              <a:gd name="connsiteY1" fmla="*/ 70104 h 142494"/>
              <a:gd name="connsiteX2" fmla="*/ 301752 w 301752"/>
              <a:gd name="connsiteY2" fmla="*/ 28194 h 142494"/>
              <a:gd name="connsiteX3" fmla="*/ 285750 w 301752"/>
              <a:gd name="connsiteY3" fmla="*/ 0 h 142494"/>
              <a:gd name="connsiteX4" fmla="*/ 152400 w 301752"/>
              <a:gd name="connsiteY4" fmla="*/ 11430 h 142494"/>
              <a:gd name="connsiteX5" fmla="*/ 0 w 301752"/>
              <a:gd name="connsiteY5" fmla="*/ 106680 h 142494"/>
              <a:gd name="connsiteX6" fmla="*/ 29717 w 301752"/>
              <a:gd name="connsiteY6" fmla="*/ 142494 h 1424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1752" h="142494">
                <a:moveTo>
                  <a:pt x="29717" y="142494"/>
                </a:moveTo>
                <a:lnTo>
                  <a:pt x="102869" y="70104"/>
                </a:lnTo>
                <a:lnTo>
                  <a:pt x="301752" y="28194"/>
                </a:lnTo>
                <a:lnTo>
                  <a:pt x="285750" y="0"/>
                </a:lnTo>
                <a:lnTo>
                  <a:pt x="152400" y="11430"/>
                </a:lnTo>
                <a:lnTo>
                  <a:pt x="0" y="106680"/>
                </a:lnTo>
                <a:lnTo>
                  <a:pt x="29717" y="1424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8322703" y="1303655"/>
            <a:ext cx="319278" cy="154686"/>
          </a:xfrm>
          <a:custGeom>
            <a:avLst/>
            <a:gdLst>
              <a:gd name="connsiteX0" fmla="*/ 18288 w 319278"/>
              <a:gd name="connsiteY0" fmla="*/ 154686 h 154686"/>
              <a:gd name="connsiteX1" fmla="*/ 131826 w 319278"/>
              <a:gd name="connsiteY1" fmla="*/ 70104 h 154686"/>
              <a:gd name="connsiteX2" fmla="*/ 319278 w 319278"/>
              <a:gd name="connsiteY2" fmla="*/ 61722 h 154686"/>
              <a:gd name="connsiteX3" fmla="*/ 290321 w 319278"/>
              <a:gd name="connsiteY3" fmla="*/ 0 h 154686"/>
              <a:gd name="connsiteX4" fmla="*/ 136397 w 319278"/>
              <a:gd name="connsiteY4" fmla="*/ 32766 h 154686"/>
              <a:gd name="connsiteX5" fmla="*/ 0 w 319278"/>
              <a:gd name="connsiteY5" fmla="*/ 105918 h 154686"/>
              <a:gd name="connsiteX6" fmla="*/ 18288 w 319278"/>
              <a:gd name="connsiteY6" fmla="*/ 154686 h 15468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19278" h="154686">
                <a:moveTo>
                  <a:pt x="18288" y="154686"/>
                </a:moveTo>
                <a:lnTo>
                  <a:pt x="131826" y="70104"/>
                </a:lnTo>
                <a:lnTo>
                  <a:pt x="319278" y="61722"/>
                </a:lnTo>
                <a:lnTo>
                  <a:pt x="290321" y="0"/>
                </a:lnTo>
                <a:lnTo>
                  <a:pt x="136397" y="32766"/>
                </a:lnTo>
                <a:lnTo>
                  <a:pt x="0" y="105918"/>
                </a:lnTo>
                <a:lnTo>
                  <a:pt x="18288" y="154686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7891399" y="371729"/>
            <a:ext cx="329946" cy="147828"/>
          </a:xfrm>
          <a:custGeom>
            <a:avLst/>
            <a:gdLst>
              <a:gd name="connsiteX0" fmla="*/ 22097 w 329946"/>
              <a:gd name="connsiteY0" fmla="*/ 147828 h 147828"/>
              <a:gd name="connsiteX1" fmla="*/ 125730 w 329946"/>
              <a:gd name="connsiteY1" fmla="*/ 67818 h 147828"/>
              <a:gd name="connsiteX2" fmla="*/ 329945 w 329946"/>
              <a:gd name="connsiteY2" fmla="*/ 54863 h 147828"/>
              <a:gd name="connsiteX3" fmla="*/ 302514 w 329946"/>
              <a:gd name="connsiteY3" fmla="*/ 0 h 147828"/>
              <a:gd name="connsiteX4" fmla="*/ 121157 w 329946"/>
              <a:gd name="connsiteY4" fmla="*/ 25145 h 147828"/>
              <a:gd name="connsiteX5" fmla="*/ 0 w 329946"/>
              <a:gd name="connsiteY5" fmla="*/ 103632 h 147828"/>
              <a:gd name="connsiteX6" fmla="*/ 22097 w 329946"/>
              <a:gd name="connsiteY6" fmla="*/ 147828 h 1478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9946" h="147828">
                <a:moveTo>
                  <a:pt x="22097" y="147828"/>
                </a:moveTo>
                <a:lnTo>
                  <a:pt x="125730" y="67818"/>
                </a:lnTo>
                <a:lnTo>
                  <a:pt x="329945" y="54863"/>
                </a:lnTo>
                <a:lnTo>
                  <a:pt x="302514" y="0"/>
                </a:lnTo>
                <a:lnTo>
                  <a:pt x="121157" y="25145"/>
                </a:lnTo>
                <a:lnTo>
                  <a:pt x="0" y="103632"/>
                </a:lnTo>
                <a:lnTo>
                  <a:pt x="22097" y="14782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7839582" y="253619"/>
            <a:ext cx="325373" cy="150875"/>
          </a:xfrm>
          <a:custGeom>
            <a:avLst/>
            <a:gdLst>
              <a:gd name="connsiteX0" fmla="*/ 29718 w 325373"/>
              <a:gd name="connsiteY0" fmla="*/ 150875 h 150875"/>
              <a:gd name="connsiteX1" fmla="*/ 114300 w 325373"/>
              <a:gd name="connsiteY1" fmla="*/ 78486 h 150875"/>
              <a:gd name="connsiteX2" fmla="*/ 325374 w 325373"/>
              <a:gd name="connsiteY2" fmla="*/ 40386 h 150875"/>
              <a:gd name="connsiteX3" fmla="*/ 300228 w 325373"/>
              <a:gd name="connsiteY3" fmla="*/ 0 h 150875"/>
              <a:gd name="connsiteX4" fmla="*/ 87630 w 325373"/>
              <a:gd name="connsiteY4" fmla="*/ 41147 h 150875"/>
              <a:gd name="connsiteX5" fmla="*/ 0 w 325373"/>
              <a:gd name="connsiteY5" fmla="*/ 107441 h 150875"/>
              <a:gd name="connsiteX6" fmla="*/ 29718 w 325373"/>
              <a:gd name="connsiteY6" fmla="*/ 150875 h 1508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5373" h="150875">
                <a:moveTo>
                  <a:pt x="29718" y="150875"/>
                </a:moveTo>
                <a:lnTo>
                  <a:pt x="114300" y="78486"/>
                </a:lnTo>
                <a:lnTo>
                  <a:pt x="325374" y="40386"/>
                </a:lnTo>
                <a:lnTo>
                  <a:pt x="300228" y="0"/>
                </a:lnTo>
                <a:lnTo>
                  <a:pt x="87630" y="41147"/>
                </a:lnTo>
                <a:lnTo>
                  <a:pt x="0" y="107441"/>
                </a:lnTo>
                <a:lnTo>
                  <a:pt x="29718" y="15087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7713865" y="124079"/>
            <a:ext cx="102108" cy="167640"/>
          </a:xfrm>
          <a:custGeom>
            <a:avLst/>
            <a:gdLst>
              <a:gd name="connsiteX0" fmla="*/ 35052 w 102108"/>
              <a:gd name="connsiteY0" fmla="*/ 0 h 167640"/>
              <a:gd name="connsiteX1" fmla="*/ 102108 w 102108"/>
              <a:gd name="connsiteY1" fmla="*/ 152399 h 167640"/>
              <a:gd name="connsiteX2" fmla="*/ 67056 w 102108"/>
              <a:gd name="connsiteY2" fmla="*/ 167640 h 167640"/>
              <a:gd name="connsiteX3" fmla="*/ 0 w 102108"/>
              <a:gd name="connsiteY3" fmla="*/ 15239 h 167640"/>
              <a:gd name="connsiteX4" fmla="*/ 35052 w 102108"/>
              <a:gd name="connsiteY4" fmla="*/ 0 h 1676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2108" h="167640">
                <a:moveTo>
                  <a:pt x="35052" y="0"/>
                </a:moveTo>
                <a:lnTo>
                  <a:pt x="102108" y="152399"/>
                </a:lnTo>
                <a:lnTo>
                  <a:pt x="67056" y="167640"/>
                </a:lnTo>
                <a:lnTo>
                  <a:pt x="0" y="15239"/>
                </a:lnTo>
                <a:lnTo>
                  <a:pt x="3505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73300" y="292100"/>
            <a:ext cx="4648200" cy="5842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311400" y="6311900"/>
            <a:ext cx="3052118" cy="21505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zh-CN" altLang="en-US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计算机学院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研究生课程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高级软件工程</a:t>
            </a:r>
          </a:p>
        </p:txBody>
      </p:sp>
      <p:sp>
        <p:nvSpPr>
          <p:cNvPr id="41" name="TextBox 1"/>
          <p:cNvSpPr txBox="1"/>
          <p:nvPr/>
        </p:nvSpPr>
        <p:spPr>
          <a:xfrm>
            <a:off x="8001000" y="6273800"/>
            <a:ext cx="520700" cy="24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/>
            </a:pPr>
            <a:r>
              <a:rPr lang="en-US" altLang="zh-CN" sz="13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24/58</a:t>
            </a:r>
          </a:p>
        </p:txBody>
      </p:sp>
      <p:sp>
        <p:nvSpPr>
          <p:cNvPr id="42" name="TextBox 1"/>
          <p:cNvSpPr txBox="1"/>
          <p:nvPr/>
        </p:nvSpPr>
        <p:spPr>
          <a:xfrm>
            <a:off x="469900" y="254000"/>
            <a:ext cx="6832600" cy="1714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200"/>
              </a:lnSpc>
              <a:tabLst>
                <a:tab pos="1803400" algn="l"/>
              </a:tabLst>
            </a:pPr>
            <a:r>
              <a:rPr lang="en-US" altLang="zh-CN" dirty="0"/>
              <a:t>	</a:t>
            </a:r>
            <a:r>
              <a:rPr lang="en-US" altLang="zh-CN" sz="4002" b="1" dirty="0">
                <a:solidFill>
                  <a:srgbClr val="3D00EA"/>
                </a:solidFill>
                <a:latin typeface="å¾®è½¯éé»" pitchFamily="18" charset="0"/>
                <a:cs typeface="å¾®è½¯éé»" pitchFamily="18" charset="0"/>
              </a:rPr>
              <a:t>现状及发展趋势分析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5200"/>
              </a:lnSpc>
              <a:tabLst>
                <a:tab pos="1803400" algn="l"/>
              </a:tabLst>
            </a:pPr>
            <a:r>
              <a:rPr lang="en-US" altLang="zh-CN" sz="31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1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软件技术在各个方面上逐渐发展成熟</a:t>
            </a:r>
          </a:p>
        </p:txBody>
      </p:sp>
      <p:sp>
        <p:nvSpPr>
          <p:cNvPr id="43" name="TextBox 1"/>
          <p:cNvSpPr txBox="1"/>
          <p:nvPr/>
        </p:nvSpPr>
        <p:spPr>
          <a:xfrm>
            <a:off x="927100" y="1981200"/>
            <a:ext cx="114300" cy="1587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  <a:tabLst/>
            </a:pPr>
            <a:r>
              <a:rPr lang="en-US" altLang="zh-CN" sz="22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</a:p>
          <a:p>
            <a:pPr>
              <a:lnSpc>
                <a:spcPts val="3100"/>
              </a:lnSpc>
              <a:tabLst/>
            </a:pPr>
            <a:r>
              <a:rPr lang="en-US" altLang="zh-CN" sz="22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</a:p>
          <a:p>
            <a:pPr>
              <a:lnSpc>
                <a:spcPts val="3100"/>
              </a:lnSpc>
              <a:tabLst/>
            </a:pPr>
            <a:r>
              <a:rPr lang="en-US" altLang="zh-CN" sz="22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</a:p>
          <a:p>
            <a:pPr>
              <a:lnSpc>
                <a:spcPts val="3100"/>
              </a:lnSpc>
              <a:tabLst/>
            </a:pPr>
            <a:r>
              <a:rPr lang="en-US" altLang="zh-CN" sz="22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</a:p>
        </p:txBody>
      </p:sp>
      <p:sp>
        <p:nvSpPr>
          <p:cNvPr id="44" name="TextBox 1"/>
          <p:cNvSpPr txBox="1"/>
          <p:nvPr/>
        </p:nvSpPr>
        <p:spPr>
          <a:xfrm>
            <a:off x="1206500" y="2044700"/>
            <a:ext cx="6527800" cy="149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/>
            </a:pPr>
            <a:r>
              <a:rPr lang="en-US" altLang="zh-CN" sz="22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技术上：结构化、面向对象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0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—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构件</a:t>
            </a:r>
          </a:p>
          <a:p>
            <a:pPr>
              <a:lnSpc>
                <a:spcPts val="3100"/>
              </a:lnSpc>
              <a:tabLst/>
            </a:pPr>
            <a:r>
              <a:rPr lang="en-US" altLang="zh-CN" sz="22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系统层：中间件</a:t>
            </a:r>
            <a:r>
              <a:rPr lang="en-US" altLang="zh-CN" sz="220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—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软件构件运行基础</a:t>
            </a:r>
          </a:p>
          <a:p>
            <a:pPr>
              <a:lnSpc>
                <a:spcPts val="3300"/>
              </a:lnSpc>
              <a:tabLst/>
            </a:pPr>
            <a:r>
              <a:rPr lang="en-US" altLang="zh-CN" sz="22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应用层：软件平台化</a:t>
            </a:r>
            <a:r>
              <a:rPr lang="en-US" altLang="zh-CN" sz="220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—</a:t>
            </a:r>
            <a:r>
              <a:rPr lang="en-US" altLang="zh-CN" sz="2202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SAP</a:t>
            </a:r>
            <a:r>
              <a:rPr lang="en-US" altLang="zh-CN" sz="22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、</a:t>
            </a:r>
            <a:r>
              <a:rPr lang="en-US" altLang="zh-CN" sz="2202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Oracle</a:t>
            </a:r>
            <a:r>
              <a:rPr lang="en-US" altLang="zh-CN" sz="220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—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软件构件开发</a:t>
            </a:r>
          </a:p>
          <a:p>
            <a:pPr>
              <a:lnSpc>
                <a:spcPts val="2900"/>
              </a:lnSpc>
              <a:tabLst/>
            </a:pPr>
            <a:r>
              <a:rPr lang="en-US" altLang="zh-CN" sz="22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形态上：“软件服务化”</a:t>
            </a:r>
            <a:r>
              <a:rPr lang="en-US" altLang="zh-CN" sz="220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—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构件的一种形态</a:t>
            </a:r>
          </a:p>
        </p:txBody>
      </p:sp>
      <p:sp>
        <p:nvSpPr>
          <p:cNvPr id="45" name="TextBox 1"/>
          <p:cNvSpPr txBox="1"/>
          <p:nvPr/>
        </p:nvSpPr>
        <p:spPr>
          <a:xfrm>
            <a:off x="469900" y="3619500"/>
            <a:ext cx="7988300" cy="2120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400"/>
              </a:lnSpc>
              <a:tabLst>
                <a:tab pos="457200" algn="l"/>
                <a:tab pos="736600" algn="l"/>
              </a:tabLst>
            </a:pPr>
            <a:r>
              <a:rPr lang="en-US" altLang="zh-CN" sz="31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1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当前软件应用、基础运行平台</a:t>
            </a:r>
          </a:p>
          <a:p>
            <a:pPr>
              <a:lnSpc>
                <a:spcPts val="3100"/>
              </a:lnSpc>
              <a:tabLst>
                <a:tab pos="457200" algn="l"/>
                <a:tab pos="736600" algn="l"/>
              </a:tabLst>
            </a:pPr>
            <a:r>
              <a:rPr lang="en-US" altLang="zh-CN" dirty="0"/>
              <a:t>	</a:t>
            </a:r>
            <a:r>
              <a:rPr lang="en-US" altLang="zh-CN" sz="22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复杂性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强化了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开发技术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的重要性</a:t>
            </a:r>
          </a:p>
          <a:p>
            <a:pPr>
              <a:lnSpc>
                <a:spcPts val="3100"/>
              </a:lnSpc>
              <a:tabLst>
                <a:tab pos="457200" algn="l"/>
                <a:tab pos="736600" algn="l"/>
              </a:tabLst>
            </a:pPr>
            <a:r>
              <a:rPr lang="en-US" altLang="zh-CN" dirty="0"/>
              <a:t>	</a:t>
            </a:r>
            <a:r>
              <a:rPr lang="en-US" altLang="zh-CN" sz="22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规模化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强化了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工业化生产的需求</a:t>
            </a:r>
          </a:p>
          <a:p>
            <a:pPr>
              <a:lnSpc>
                <a:spcPts val="3100"/>
              </a:lnSpc>
              <a:tabLst>
                <a:tab pos="457200" algn="l"/>
                <a:tab pos="736600" algn="l"/>
              </a:tabLst>
            </a:pPr>
            <a:r>
              <a:rPr lang="en-US" altLang="zh-CN" dirty="0"/>
              <a:t>	</a:t>
            </a:r>
            <a:r>
              <a:rPr lang="en-US" altLang="zh-CN" sz="22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技术规整性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提高了软件开发的效率和复用性</a:t>
            </a:r>
            <a:r>
              <a:rPr lang="en-US" altLang="zh-CN" sz="2202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(</a:t>
            </a:r>
            <a:r>
              <a:rPr lang="en-US" altLang="zh-CN" sz="22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领域成熟性，</a:t>
            </a:r>
          </a:p>
          <a:p>
            <a:pPr>
              <a:lnSpc>
                <a:spcPts val="2700"/>
              </a:lnSpc>
              <a:tabLst>
                <a:tab pos="457200" algn="l"/>
                <a:tab pos="736600" algn="l"/>
              </a:tabLst>
            </a:pPr>
            <a:r>
              <a:rPr lang="en-US" altLang="zh-CN" dirty="0"/>
              <a:t>		</a:t>
            </a:r>
            <a:r>
              <a:rPr lang="en-US" altLang="zh-CN" sz="22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如</a:t>
            </a:r>
            <a:r>
              <a:rPr lang="en-US" altLang="zh-CN" sz="2202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ERP)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25400"/>
            <a:ext cx="9080500" cy="67691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311400" y="6311900"/>
            <a:ext cx="3052118" cy="21505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zh-CN" altLang="en-US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计算机学院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研究生课程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高级软件工程</a:t>
            </a:r>
          </a:p>
        </p:txBody>
      </p:sp>
      <p:sp>
        <p:nvSpPr>
          <p:cNvPr id="3" name="TextBox 1"/>
          <p:cNvSpPr txBox="1"/>
          <p:nvPr/>
        </p:nvSpPr>
        <p:spPr>
          <a:xfrm>
            <a:off x="8001000" y="6273800"/>
            <a:ext cx="520700" cy="24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/>
            </a:pPr>
            <a:r>
              <a:rPr lang="en-US" altLang="zh-CN" sz="13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25/58</a:t>
            </a:r>
          </a:p>
        </p:txBody>
      </p:sp>
      <p:sp>
        <p:nvSpPr>
          <p:cNvPr id="4" name="TextBox 1"/>
          <p:cNvSpPr txBox="1"/>
          <p:nvPr/>
        </p:nvSpPr>
        <p:spPr>
          <a:xfrm>
            <a:off x="5270500" y="5372100"/>
            <a:ext cx="2743200" cy="825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                <a:tab pos="952500" algn="l"/>
              </a:tabLst>
            </a:pPr>
            <a:r>
              <a:rPr lang="en-US" altLang="zh-CN" dirty="0"/>
              <a:t>	</a:t>
            </a:r>
            <a:r>
              <a:rPr lang="en-US" altLang="zh-CN" sz="2400" dirty="0">
                <a:solidFill>
                  <a:srgbClr val="FF3300"/>
                </a:solidFill>
                <a:latin typeface="SimHei" pitchFamily="18" charset="0"/>
                <a:cs typeface="SimHei" pitchFamily="18" charset="0"/>
              </a:rPr>
              <a:t>工业化生产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3100"/>
              </a:lnSpc>
              <a:tabLst>
                <a:tab pos="952500" algn="l"/>
              </a:tabLst>
            </a:pPr>
            <a:r>
              <a:rPr lang="en-US" altLang="zh-CN" sz="2400" dirty="0">
                <a:solidFill>
                  <a:srgbClr val="3D00EA"/>
                </a:solidFill>
                <a:latin typeface="SimHei" pitchFamily="18" charset="0"/>
                <a:cs typeface="SimHei" pitchFamily="18" charset="0"/>
              </a:rPr>
              <a:t>基于构件的软件开发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774700" y="5359400"/>
            <a:ext cx="15240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/>
            </a:pPr>
            <a:r>
              <a:rPr lang="en-US" altLang="zh-CN" sz="2400" dirty="0">
                <a:solidFill>
                  <a:srgbClr val="FF3300"/>
                </a:solidFill>
                <a:latin typeface="SimHei" pitchFamily="18" charset="0"/>
                <a:cs typeface="SimHei" pitchFamily="18" charset="0"/>
              </a:rPr>
              <a:t>手工作坊式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469900" y="368300"/>
            <a:ext cx="7899400" cy="4838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200"/>
              </a:lnSpc>
              <a:tabLst>
                <a:tab pos="279400" algn="l"/>
                <a:tab pos="457200" algn="l"/>
                <a:tab pos="533400" algn="l"/>
              </a:tabLst>
            </a:pPr>
            <a:r>
              <a:rPr lang="en-US" altLang="zh-CN" dirty="0"/>
              <a:t>	</a:t>
            </a:r>
            <a:r>
              <a:rPr lang="en-US" altLang="zh-CN" sz="4002" b="1" dirty="0">
                <a:solidFill>
                  <a:srgbClr val="3D00EA"/>
                </a:solidFill>
                <a:latin typeface="å¾®è½¯éé»" pitchFamily="18" charset="0"/>
                <a:cs typeface="å¾®è½¯éé»" pitchFamily="18" charset="0"/>
              </a:rPr>
              <a:t>跨越：从手工作坊到工业化大生产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5200"/>
              </a:lnSpc>
              <a:tabLst>
                <a:tab pos="279400" algn="l"/>
                <a:tab pos="457200" algn="l"/>
                <a:tab pos="533400" algn="l"/>
              </a:tabLst>
            </a:pPr>
            <a:r>
              <a:rPr lang="en-US" altLang="zh-CN" sz="31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1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软件构件</a:t>
            </a:r>
          </a:p>
          <a:p>
            <a:pPr>
              <a:lnSpc>
                <a:spcPts val="2800"/>
              </a:lnSpc>
              <a:tabLst>
                <a:tab pos="279400" algn="l"/>
                <a:tab pos="457200" algn="l"/>
                <a:tab pos="533400" algn="l"/>
              </a:tabLst>
            </a:pPr>
            <a:r>
              <a:rPr lang="en-US" altLang="zh-CN" dirty="0"/>
              <a:t>		</a:t>
            </a:r>
            <a:r>
              <a:rPr lang="en-US" altLang="zh-CN" sz="19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1998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9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软件资源的基础单元，企业的基本资源</a:t>
            </a:r>
            <a:r>
              <a:rPr lang="en-US" altLang="zh-CN" sz="19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/</a:t>
            </a:r>
            <a:r>
              <a:rPr lang="en-US" altLang="zh-CN" sz="19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资产表现形式</a:t>
            </a:r>
          </a:p>
          <a:p>
            <a:pPr>
              <a:lnSpc>
                <a:spcPts val="2800"/>
              </a:lnSpc>
              <a:tabLst>
                <a:tab pos="279400" algn="l"/>
                <a:tab pos="457200" algn="l"/>
                <a:tab pos="533400" algn="l"/>
              </a:tabLst>
            </a:pPr>
            <a:r>
              <a:rPr lang="en-US" altLang="zh-CN" dirty="0"/>
              <a:t>		</a:t>
            </a:r>
            <a:r>
              <a:rPr lang="en-US" altLang="zh-CN" sz="19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1998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9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软件产业资源共享和复用的核心</a:t>
            </a:r>
          </a:p>
          <a:p>
            <a:pPr>
              <a:lnSpc>
                <a:spcPts val="2800"/>
              </a:lnSpc>
              <a:tabLst>
                <a:tab pos="279400" algn="l"/>
                <a:tab pos="457200" algn="l"/>
                <a:tab pos="533400" algn="l"/>
              </a:tabLst>
            </a:pPr>
            <a:r>
              <a:rPr lang="en-US" altLang="zh-CN" dirty="0"/>
              <a:t>		</a:t>
            </a:r>
            <a:r>
              <a:rPr lang="en-US" altLang="zh-CN" sz="19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1998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9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企业发展的基础，知识产权的载体，新的交易对象</a:t>
            </a:r>
          </a:p>
          <a:p>
            <a:pPr>
              <a:lnSpc>
                <a:spcPts val="4600"/>
              </a:lnSpc>
              <a:tabLst>
                <a:tab pos="279400" algn="l"/>
                <a:tab pos="457200" algn="l"/>
                <a:tab pos="533400" algn="l"/>
              </a:tabLst>
            </a:pPr>
            <a:r>
              <a:rPr lang="en-US" altLang="zh-CN" sz="31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1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社会化大分工背景下的完整产业链</a:t>
            </a:r>
          </a:p>
          <a:p>
            <a:pPr>
              <a:lnSpc>
                <a:spcPts val="2800"/>
              </a:lnSpc>
              <a:tabLst>
                <a:tab pos="279400" algn="l"/>
                <a:tab pos="457200" algn="l"/>
                <a:tab pos="533400" algn="l"/>
              </a:tabLst>
            </a:pPr>
            <a:r>
              <a:rPr lang="en-US" altLang="zh-CN" dirty="0"/>
              <a:t>		</a:t>
            </a:r>
            <a:r>
              <a:rPr lang="en-US" altLang="zh-CN" sz="19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1998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9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独立的构件生产企业：技术导向或劳动密集型</a:t>
            </a:r>
          </a:p>
          <a:p>
            <a:pPr>
              <a:lnSpc>
                <a:spcPts val="2800"/>
              </a:lnSpc>
              <a:tabLst>
                <a:tab pos="279400" algn="l"/>
                <a:tab pos="457200" algn="l"/>
                <a:tab pos="533400" algn="l"/>
              </a:tabLst>
            </a:pPr>
            <a:r>
              <a:rPr lang="en-US" altLang="zh-CN" dirty="0"/>
              <a:t>		</a:t>
            </a:r>
            <a:r>
              <a:rPr lang="en-US" altLang="zh-CN" sz="19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1998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9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基于构件组装的应用生产企业：核心技术、业务和市场导向</a:t>
            </a:r>
          </a:p>
          <a:p>
            <a:pPr>
              <a:lnSpc>
                <a:spcPts val="2800"/>
              </a:lnSpc>
              <a:tabLst>
                <a:tab pos="279400" algn="l"/>
                <a:tab pos="457200" algn="l"/>
                <a:tab pos="533400" algn="l"/>
              </a:tabLst>
            </a:pPr>
            <a:r>
              <a:rPr lang="en-US" altLang="zh-CN" dirty="0"/>
              <a:t>		</a:t>
            </a:r>
            <a:r>
              <a:rPr lang="en-US" altLang="zh-CN" sz="19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1998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9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其它中间环节：第三方认证和测评、构件市场代理</a:t>
            </a:r>
          </a:p>
          <a:p>
            <a:pPr>
              <a:lnSpc>
                <a:spcPts val="2700"/>
              </a:lnSpc>
              <a:tabLst>
                <a:tab pos="279400" algn="l"/>
                <a:tab pos="457200" algn="l"/>
                <a:tab pos="533400" algn="l"/>
              </a:tabLst>
            </a:pPr>
            <a:r>
              <a:rPr lang="en-US" altLang="zh-CN" dirty="0"/>
              <a:t>			</a:t>
            </a:r>
            <a:r>
              <a:rPr lang="en-US" altLang="zh-CN" sz="2400" dirty="0">
                <a:solidFill>
                  <a:srgbClr val="3D00EA"/>
                </a:solidFill>
                <a:latin typeface="SimHei" pitchFamily="18" charset="0"/>
                <a:cs typeface="SimHei" pitchFamily="18" charset="0"/>
              </a:rPr>
              <a:t>传统软件开发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19199" y="68453"/>
            <a:ext cx="1137666" cy="2030730"/>
          </a:xfrm>
          <a:custGeom>
            <a:avLst/>
            <a:gdLst>
              <a:gd name="connsiteX0" fmla="*/ 355092 w 1137666"/>
              <a:gd name="connsiteY0" fmla="*/ 12954 h 2030730"/>
              <a:gd name="connsiteX1" fmla="*/ 114300 w 1137666"/>
              <a:gd name="connsiteY1" fmla="*/ 0 h 2030730"/>
              <a:gd name="connsiteX2" fmla="*/ 0 w 1137666"/>
              <a:gd name="connsiteY2" fmla="*/ 76200 h 2030730"/>
              <a:gd name="connsiteX3" fmla="*/ 752856 w 1137666"/>
              <a:gd name="connsiteY3" fmla="*/ 1716024 h 2030730"/>
              <a:gd name="connsiteX4" fmla="*/ 940308 w 1137666"/>
              <a:gd name="connsiteY4" fmla="*/ 1858518 h 2030730"/>
              <a:gd name="connsiteX5" fmla="*/ 1095756 w 1137666"/>
              <a:gd name="connsiteY5" fmla="*/ 2030730 h 2030730"/>
              <a:gd name="connsiteX6" fmla="*/ 1137666 w 1137666"/>
              <a:gd name="connsiteY6" fmla="*/ 2026920 h 2030730"/>
              <a:gd name="connsiteX7" fmla="*/ 1078230 w 1137666"/>
              <a:gd name="connsiteY7" fmla="*/ 1796034 h 2030730"/>
              <a:gd name="connsiteX8" fmla="*/ 1092708 w 1137666"/>
              <a:gd name="connsiteY8" fmla="*/ 1657350 h 2030730"/>
              <a:gd name="connsiteX9" fmla="*/ 355092 w 1137666"/>
              <a:gd name="connsiteY9" fmla="*/ 12954 h 20307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7666" h="2030730">
                <a:moveTo>
                  <a:pt x="355092" y="12954"/>
                </a:moveTo>
                <a:lnTo>
                  <a:pt x="114300" y="0"/>
                </a:lnTo>
                <a:lnTo>
                  <a:pt x="0" y="76200"/>
                </a:lnTo>
                <a:lnTo>
                  <a:pt x="752856" y="1716024"/>
                </a:lnTo>
                <a:lnTo>
                  <a:pt x="940308" y="1858518"/>
                </a:lnTo>
                <a:lnTo>
                  <a:pt x="1095756" y="2030730"/>
                </a:lnTo>
                <a:lnTo>
                  <a:pt x="1137666" y="2026920"/>
                </a:lnTo>
                <a:lnTo>
                  <a:pt x="1078230" y="1796034"/>
                </a:lnTo>
                <a:lnTo>
                  <a:pt x="1092708" y="1657350"/>
                </a:lnTo>
                <a:lnTo>
                  <a:pt x="355092" y="12954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814437" y="110363"/>
            <a:ext cx="1130046" cy="2042922"/>
          </a:xfrm>
          <a:custGeom>
            <a:avLst/>
            <a:gdLst>
              <a:gd name="connsiteX0" fmla="*/ 0 w 1130046"/>
              <a:gd name="connsiteY0" fmla="*/ 61722 h 2042922"/>
              <a:gd name="connsiteX1" fmla="*/ 757428 w 1130046"/>
              <a:gd name="connsiteY1" fmla="*/ 1720596 h 2042922"/>
              <a:gd name="connsiteX2" fmla="*/ 923543 w 1130046"/>
              <a:gd name="connsiteY2" fmla="*/ 1845564 h 2042922"/>
              <a:gd name="connsiteX3" fmla="*/ 1086612 w 1130046"/>
              <a:gd name="connsiteY3" fmla="*/ 2035301 h 2042922"/>
              <a:gd name="connsiteX4" fmla="*/ 1130045 w 1130046"/>
              <a:gd name="connsiteY4" fmla="*/ 2042922 h 2042922"/>
              <a:gd name="connsiteX5" fmla="*/ 1061466 w 1130046"/>
              <a:gd name="connsiteY5" fmla="*/ 1804416 h 2042922"/>
              <a:gd name="connsiteX6" fmla="*/ 1084326 w 1130046"/>
              <a:gd name="connsiteY6" fmla="*/ 1650492 h 2042922"/>
              <a:gd name="connsiteX7" fmla="*/ 342900 w 1130046"/>
              <a:gd name="connsiteY7" fmla="*/ 10668 h 2042922"/>
              <a:gd name="connsiteX8" fmla="*/ 115061 w 1130046"/>
              <a:gd name="connsiteY8" fmla="*/ 0 h 2042922"/>
              <a:gd name="connsiteX9" fmla="*/ 0 w 1130046"/>
              <a:gd name="connsiteY9" fmla="*/ 61722 h 2042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0046" h="2042922">
                <a:moveTo>
                  <a:pt x="0" y="61722"/>
                </a:moveTo>
                <a:lnTo>
                  <a:pt x="757428" y="1720596"/>
                </a:lnTo>
                <a:lnTo>
                  <a:pt x="923543" y="1845564"/>
                </a:lnTo>
                <a:lnTo>
                  <a:pt x="1086612" y="2035301"/>
                </a:lnTo>
                <a:lnTo>
                  <a:pt x="1130045" y="2042922"/>
                </a:lnTo>
                <a:lnTo>
                  <a:pt x="1061466" y="1804416"/>
                </a:lnTo>
                <a:lnTo>
                  <a:pt x="1084326" y="1650492"/>
                </a:lnTo>
                <a:lnTo>
                  <a:pt x="342900" y="10668"/>
                </a:lnTo>
                <a:lnTo>
                  <a:pt x="115061" y="0"/>
                </a:lnTo>
                <a:lnTo>
                  <a:pt x="0" y="61722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7867027" y="229996"/>
            <a:ext cx="972312" cy="1530096"/>
          </a:xfrm>
          <a:custGeom>
            <a:avLst/>
            <a:gdLst>
              <a:gd name="connsiteX0" fmla="*/ 662940 w 972312"/>
              <a:gd name="connsiteY0" fmla="*/ 1530096 h 1530096"/>
              <a:gd name="connsiteX1" fmla="*/ 797814 w 972312"/>
              <a:gd name="connsiteY1" fmla="*/ 1415034 h 1530096"/>
              <a:gd name="connsiteX2" fmla="*/ 972312 w 972312"/>
              <a:gd name="connsiteY2" fmla="*/ 1394460 h 1530096"/>
              <a:gd name="connsiteX3" fmla="*/ 340614 w 972312"/>
              <a:gd name="connsiteY3" fmla="*/ 0 h 1530096"/>
              <a:gd name="connsiteX4" fmla="*/ 89916 w 972312"/>
              <a:gd name="connsiteY4" fmla="*/ 32766 h 1530096"/>
              <a:gd name="connsiteX5" fmla="*/ 0 w 972312"/>
              <a:gd name="connsiteY5" fmla="*/ 75438 h 1530096"/>
              <a:gd name="connsiteX6" fmla="*/ 662940 w 972312"/>
              <a:gd name="connsiteY6" fmla="*/ 1530096 h 15300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972312" h="1530096">
                <a:moveTo>
                  <a:pt x="662940" y="1530096"/>
                </a:moveTo>
                <a:lnTo>
                  <a:pt x="797814" y="1415034"/>
                </a:lnTo>
                <a:lnTo>
                  <a:pt x="972312" y="1394460"/>
                </a:lnTo>
                <a:lnTo>
                  <a:pt x="340614" y="0"/>
                </a:lnTo>
                <a:lnTo>
                  <a:pt x="89916" y="32766"/>
                </a:lnTo>
                <a:lnTo>
                  <a:pt x="0" y="75438"/>
                </a:lnTo>
                <a:lnTo>
                  <a:pt x="662940" y="1530096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38239" y="5563235"/>
            <a:ext cx="1728978" cy="1030224"/>
          </a:xfrm>
          <a:custGeom>
            <a:avLst/>
            <a:gdLst>
              <a:gd name="connsiteX0" fmla="*/ 1260348 w 1728978"/>
              <a:gd name="connsiteY0" fmla="*/ 999744 h 1030224"/>
              <a:gd name="connsiteX1" fmla="*/ 1127760 w 1728978"/>
              <a:gd name="connsiteY1" fmla="*/ 877823 h 1030224"/>
              <a:gd name="connsiteX2" fmla="*/ 1057656 w 1728978"/>
              <a:gd name="connsiteY2" fmla="*/ 377951 h 1030224"/>
              <a:gd name="connsiteX3" fmla="*/ 1699260 w 1728978"/>
              <a:gd name="connsiteY3" fmla="*/ 261365 h 1030224"/>
              <a:gd name="connsiteX4" fmla="*/ 1728978 w 1728978"/>
              <a:gd name="connsiteY4" fmla="*/ 160781 h 1030224"/>
              <a:gd name="connsiteX5" fmla="*/ 1667256 w 1728978"/>
              <a:gd name="connsiteY5" fmla="*/ 79247 h 1030224"/>
              <a:gd name="connsiteX6" fmla="*/ 1013459 w 1728978"/>
              <a:gd name="connsiteY6" fmla="*/ 166877 h 1030224"/>
              <a:gd name="connsiteX7" fmla="*/ 968501 w 1728978"/>
              <a:gd name="connsiteY7" fmla="*/ 25145 h 1030224"/>
              <a:gd name="connsiteX8" fmla="*/ 861822 w 1728978"/>
              <a:gd name="connsiteY8" fmla="*/ 0 h 1030224"/>
              <a:gd name="connsiteX9" fmla="*/ 761238 w 1728978"/>
              <a:gd name="connsiteY9" fmla="*/ 22097 h 1030224"/>
              <a:gd name="connsiteX10" fmla="*/ 705612 w 1728978"/>
              <a:gd name="connsiteY10" fmla="*/ 83819 h 1030224"/>
              <a:gd name="connsiteX11" fmla="*/ 744474 w 1728978"/>
              <a:gd name="connsiteY11" fmla="*/ 225551 h 1030224"/>
              <a:gd name="connsiteX12" fmla="*/ 524256 w 1728978"/>
              <a:gd name="connsiteY12" fmla="*/ 349757 h 1030224"/>
              <a:gd name="connsiteX13" fmla="*/ 781050 w 1728978"/>
              <a:gd name="connsiteY13" fmla="*/ 374903 h 1030224"/>
              <a:gd name="connsiteX14" fmla="*/ 883158 w 1728978"/>
              <a:gd name="connsiteY14" fmla="*/ 705612 h 1030224"/>
              <a:gd name="connsiteX15" fmla="*/ 112014 w 1728978"/>
              <a:gd name="connsiteY15" fmla="*/ 371856 h 1030224"/>
              <a:gd name="connsiteX16" fmla="*/ 36576 w 1728978"/>
              <a:gd name="connsiteY16" fmla="*/ 403859 h 1030224"/>
              <a:gd name="connsiteX17" fmla="*/ 0 w 1728978"/>
              <a:gd name="connsiteY17" fmla="*/ 504444 h 1030224"/>
              <a:gd name="connsiteX18" fmla="*/ 44196 w 1728978"/>
              <a:gd name="connsiteY18" fmla="*/ 617981 h 1030224"/>
              <a:gd name="connsiteX19" fmla="*/ 904494 w 1728978"/>
              <a:gd name="connsiteY19" fmla="*/ 1021841 h 1030224"/>
              <a:gd name="connsiteX20" fmla="*/ 1094994 w 1728978"/>
              <a:gd name="connsiteY20" fmla="*/ 996696 h 1030224"/>
              <a:gd name="connsiteX21" fmla="*/ 1247394 w 1728978"/>
              <a:gd name="connsiteY21" fmla="*/ 1030223 h 1030224"/>
              <a:gd name="connsiteX22" fmla="*/ 1260348 w 1728978"/>
              <a:gd name="connsiteY22" fmla="*/ 999744 h 10302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</a:cxnLst>
            <a:rect l="l" t="t" r="r" b="b"/>
            <a:pathLst>
              <a:path w="1728978" h="1030224">
                <a:moveTo>
                  <a:pt x="1260348" y="999744"/>
                </a:moveTo>
                <a:lnTo>
                  <a:pt x="1127760" y="877823"/>
                </a:lnTo>
                <a:lnTo>
                  <a:pt x="1057656" y="377951"/>
                </a:lnTo>
                <a:lnTo>
                  <a:pt x="1699260" y="261365"/>
                </a:lnTo>
                <a:lnTo>
                  <a:pt x="1728978" y="160781"/>
                </a:lnTo>
                <a:lnTo>
                  <a:pt x="1667256" y="79247"/>
                </a:lnTo>
                <a:lnTo>
                  <a:pt x="1013459" y="166877"/>
                </a:lnTo>
                <a:lnTo>
                  <a:pt x="968501" y="25145"/>
                </a:lnTo>
                <a:lnTo>
                  <a:pt x="861822" y="0"/>
                </a:lnTo>
                <a:lnTo>
                  <a:pt x="761238" y="22097"/>
                </a:lnTo>
                <a:lnTo>
                  <a:pt x="705612" y="83819"/>
                </a:lnTo>
                <a:lnTo>
                  <a:pt x="744474" y="225551"/>
                </a:lnTo>
                <a:lnTo>
                  <a:pt x="524256" y="349757"/>
                </a:lnTo>
                <a:lnTo>
                  <a:pt x="781050" y="374903"/>
                </a:lnTo>
                <a:lnTo>
                  <a:pt x="883158" y="705612"/>
                </a:lnTo>
                <a:lnTo>
                  <a:pt x="112014" y="371856"/>
                </a:lnTo>
                <a:lnTo>
                  <a:pt x="36576" y="403859"/>
                </a:lnTo>
                <a:lnTo>
                  <a:pt x="0" y="504444"/>
                </a:lnTo>
                <a:lnTo>
                  <a:pt x="44196" y="617981"/>
                </a:lnTo>
                <a:lnTo>
                  <a:pt x="904494" y="1021841"/>
                </a:lnTo>
                <a:lnTo>
                  <a:pt x="1094994" y="996696"/>
                </a:lnTo>
                <a:lnTo>
                  <a:pt x="1247394" y="1030223"/>
                </a:lnTo>
                <a:lnTo>
                  <a:pt x="1260348" y="999744"/>
                </a:lnTo>
              </a:path>
            </a:pathLst>
          </a:custGeom>
          <a:solidFill>
            <a:srgbClr val="F9F9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1623199" y="5685155"/>
            <a:ext cx="112776" cy="204978"/>
          </a:xfrm>
          <a:custGeom>
            <a:avLst/>
            <a:gdLst>
              <a:gd name="connsiteX0" fmla="*/ 0 w 112776"/>
              <a:gd name="connsiteY0" fmla="*/ 5334 h 204978"/>
              <a:gd name="connsiteX1" fmla="*/ 94488 w 112776"/>
              <a:gd name="connsiteY1" fmla="*/ 0 h 204978"/>
              <a:gd name="connsiteX2" fmla="*/ 112776 w 112776"/>
              <a:gd name="connsiteY2" fmla="*/ 185165 h 204978"/>
              <a:gd name="connsiteX3" fmla="*/ 6095 w 112776"/>
              <a:gd name="connsiteY3" fmla="*/ 204977 h 204978"/>
              <a:gd name="connsiteX4" fmla="*/ 0 w 112776"/>
              <a:gd name="connsiteY4" fmla="*/ 5334 h 20497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2776" h="204978">
                <a:moveTo>
                  <a:pt x="0" y="5334"/>
                </a:moveTo>
                <a:lnTo>
                  <a:pt x="94488" y="0"/>
                </a:lnTo>
                <a:lnTo>
                  <a:pt x="112776" y="185165"/>
                </a:lnTo>
                <a:lnTo>
                  <a:pt x="6095" y="204977"/>
                </a:lnTo>
                <a:lnTo>
                  <a:pt x="0" y="5334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32143" y="5989955"/>
            <a:ext cx="1257300" cy="650747"/>
          </a:xfrm>
          <a:custGeom>
            <a:avLst/>
            <a:gdLst>
              <a:gd name="connsiteX0" fmla="*/ 108966 w 1257300"/>
              <a:gd name="connsiteY0" fmla="*/ 0 h 650747"/>
              <a:gd name="connsiteX1" fmla="*/ 1055370 w 1257300"/>
              <a:gd name="connsiteY1" fmla="*/ 411479 h 650747"/>
              <a:gd name="connsiteX2" fmla="*/ 1132332 w 1257300"/>
              <a:gd name="connsiteY2" fmla="*/ 505967 h 650747"/>
              <a:gd name="connsiteX3" fmla="*/ 1257300 w 1257300"/>
              <a:gd name="connsiteY3" fmla="*/ 627887 h 650747"/>
              <a:gd name="connsiteX4" fmla="*/ 1240536 w 1257300"/>
              <a:gd name="connsiteY4" fmla="*/ 650748 h 650747"/>
              <a:gd name="connsiteX5" fmla="*/ 1070610 w 1257300"/>
              <a:gd name="connsiteY5" fmla="*/ 624077 h 650747"/>
              <a:gd name="connsiteX6" fmla="*/ 907542 w 1257300"/>
              <a:gd name="connsiteY6" fmla="*/ 643127 h 650747"/>
              <a:gd name="connsiteX7" fmla="*/ 33528 w 1257300"/>
              <a:gd name="connsiteY7" fmla="*/ 236220 h 650747"/>
              <a:gd name="connsiteX8" fmla="*/ 0 w 1257300"/>
              <a:gd name="connsiteY8" fmla="*/ 118871 h 650747"/>
              <a:gd name="connsiteX9" fmla="*/ 36576 w 1257300"/>
              <a:gd name="connsiteY9" fmla="*/ 25146 h 650747"/>
              <a:gd name="connsiteX10" fmla="*/ 108966 w 1257300"/>
              <a:gd name="connsiteY10" fmla="*/ 0 h 6507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1257300" h="650747">
                <a:moveTo>
                  <a:pt x="108966" y="0"/>
                </a:moveTo>
                <a:lnTo>
                  <a:pt x="1055370" y="411479"/>
                </a:lnTo>
                <a:lnTo>
                  <a:pt x="1132332" y="505967"/>
                </a:lnTo>
                <a:lnTo>
                  <a:pt x="1257300" y="627887"/>
                </a:lnTo>
                <a:lnTo>
                  <a:pt x="1240536" y="650748"/>
                </a:lnTo>
                <a:lnTo>
                  <a:pt x="1070610" y="624077"/>
                </a:lnTo>
                <a:lnTo>
                  <a:pt x="907542" y="643127"/>
                </a:lnTo>
                <a:lnTo>
                  <a:pt x="33528" y="236220"/>
                </a:lnTo>
                <a:lnTo>
                  <a:pt x="0" y="118871"/>
                </a:lnTo>
                <a:lnTo>
                  <a:pt x="36576" y="25146"/>
                </a:lnTo>
                <a:lnTo>
                  <a:pt x="108966" y="0"/>
                </a:ln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05117" y="6044057"/>
            <a:ext cx="833628" cy="593598"/>
          </a:xfrm>
          <a:custGeom>
            <a:avLst/>
            <a:gdLst>
              <a:gd name="connsiteX0" fmla="*/ 0 w 833628"/>
              <a:gd name="connsiteY0" fmla="*/ 258317 h 593598"/>
              <a:gd name="connsiteX1" fmla="*/ 733044 w 833628"/>
              <a:gd name="connsiteY1" fmla="*/ 593598 h 593598"/>
              <a:gd name="connsiteX2" fmla="*/ 745998 w 833628"/>
              <a:gd name="connsiteY2" fmla="*/ 424433 h 593598"/>
              <a:gd name="connsiteX3" fmla="*/ 833628 w 833628"/>
              <a:gd name="connsiteY3" fmla="*/ 335279 h 593598"/>
              <a:gd name="connsiteX4" fmla="*/ 62484 w 833628"/>
              <a:gd name="connsiteY4" fmla="*/ 0 h 593598"/>
              <a:gd name="connsiteX5" fmla="*/ 0 w 833628"/>
              <a:gd name="connsiteY5" fmla="*/ 100583 h 593598"/>
              <a:gd name="connsiteX6" fmla="*/ 0 w 833628"/>
              <a:gd name="connsiteY6" fmla="*/ 258317 h 5935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833628" h="593598">
                <a:moveTo>
                  <a:pt x="0" y="258317"/>
                </a:moveTo>
                <a:lnTo>
                  <a:pt x="733044" y="593598"/>
                </a:lnTo>
                <a:lnTo>
                  <a:pt x="745998" y="424433"/>
                </a:lnTo>
                <a:lnTo>
                  <a:pt x="833628" y="335279"/>
                </a:lnTo>
                <a:lnTo>
                  <a:pt x="62484" y="0"/>
                </a:lnTo>
                <a:lnTo>
                  <a:pt x="0" y="100583"/>
                </a:lnTo>
                <a:lnTo>
                  <a:pt x="0" y="258317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770521" y="5605907"/>
            <a:ext cx="214122" cy="192023"/>
          </a:xfrm>
          <a:custGeom>
            <a:avLst/>
            <a:gdLst>
              <a:gd name="connsiteX0" fmla="*/ 0 w 214122"/>
              <a:gd name="connsiteY0" fmla="*/ 22097 h 192023"/>
              <a:gd name="connsiteX1" fmla="*/ 125730 w 214122"/>
              <a:gd name="connsiteY1" fmla="*/ 0 h 192023"/>
              <a:gd name="connsiteX2" fmla="*/ 197358 w 214122"/>
              <a:gd name="connsiteY2" fmla="*/ 28194 h 192023"/>
              <a:gd name="connsiteX3" fmla="*/ 214122 w 214122"/>
              <a:gd name="connsiteY3" fmla="*/ 110489 h 192023"/>
              <a:gd name="connsiteX4" fmla="*/ 128777 w 214122"/>
              <a:gd name="connsiteY4" fmla="*/ 116585 h 192023"/>
              <a:gd name="connsiteX5" fmla="*/ 25145 w 214122"/>
              <a:gd name="connsiteY5" fmla="*/ 192023 h 192023"/>
              <a:gd name="connsiteX6" fmla="*/ 0 w 214122"/>
              <a:gd name="connsiteY6" fmla="*/ 22097 h 1920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214122" h="192023">
                <a:moveTo>
                  <a:pt x="0" y="22097"/>
                </a:moveTo>
                <a:lnTo>
                  <a:pt x="125730" y="0"/>
                </a:lnTo>
                <a:lnTo>
                  <a:pt x="197358" y="28194"/>
                </a:lnTo>
                <a:lnTo>
                  <a:pt x="214122" y="110489"/>
                </a:lnTo>
                <a:lnTo>
                  <a:pt x="128777" y="116585"/>
                </a:lnTo>
                <a:lnTo>
                  <a:pt x="25145" y="192023"/>
                </a:lnTo>
                <a:lnTo>
                  <a:pt x="0" y="22097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1018171" y="6607175"/>
            <a:ext cx="120396" cy="178307"/>
          </a:xfrm>
          <a:custGeom>
            <a:avLst/>
            <a:gdLst>
              <a:gd name="connsiteX0" fmla="*/ 120396 w 120396"/>
              <a:gd name="connsiteY0" fmla="*/ 3809 h 178307"/>
              <a:gd name="connsiteX1" fmla="*/ 120396 w 120396"/>
              <a:gd name="connsiteY1" fmla="*/ 178307 h 178307"/>
              <a:gd name="connsiteX2" fmla="*/ 0 w 120396"/>
              <a:gd name="connsiteY2" fmla="*/ 6857 h 178307"/>
              <a:gd name="connsiteX3" fmla="*/ 57150 w 120396"/>
              <a:gd name="connsiteY3" fmla="*/ 0 h 178307"/>
              <a:gd name="connsiteX4" fmla="*/ 120396 w 120396"/>
              <a:gd name="connsiteY4" fmla="*/ 3809 h 1783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6" h="178307">
                <a:moveTo>
                  <a:pt x="120396" y="3809"/>
                </a:moveTo>
                <a:lnTo>
                  <a:pt x="120396" y="178307"/>
                </a:lnTo>
                <a:lnTo>
                  <a:pt x="0" y="6857"/>
                </a:lnTo>
                <a:lnTo>
                  <a:pt x="57150" y="0"/>
                </a:lnTo>
                <a:lnTo>
                  <a:pt x="120396" y="3809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800239" y="5724779"/>
            <a:ext cx="307086" cy="608076"/>
          </a:xfrm>
          <a:custGeom>
            <a:avLst/>
            <a:gdLst>
              <a:gd name="connsiteX0" fmla="*/ 0 w 307086"/>
              <a:gd name="connsiteY0" fmla="*/ 64008 h 608076"/>
              <a:gd name="connsiteX1" fmla="*/ 69341 w 307086"/>
              <a:gd name="connsiteY1" fmla="*/ 0 h 608076"/>
              <a:gd name="connsiteX2" fmla="*/ 184403 w 307086"/>
              <a:gd name="connsiteY2" fmla="*/ 4572 h 608076"/>
              <a:gd name="connsiteX3" fmla="*/ 307086 w 307086"/>
              <a:gd name="connsiteY3" fmla="*/ 608076 h 608076"/>
              <a:gd name="connsiteX4" fmla="*/ 221741 w 307086"/>
              <a:gd name="connsiteY4" fmla="*/ 573023 h 608076"/>
              <a:gd name="connsiteX5" fmla="*/ 121158 w 307086"/>
              <a:gd name="connsiteY5" fmla="*/ 538734 h 608076"/>
              <a:gd name="connsiteX6" fmla="*/ 0 w 307086"/>
              <a:gd name="connsiteY6" fmla="*/ 64008 h 6080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7086" h="608076">
                <a:moveTo>
                  <a:pt x="0" y="64008"/>
                </a:moveTo>
                <a:lnTo>
                  <a:pt x="69341" y="0"/>
                </a:lnTo>
                <a:lnTo>
                  <a:pt x="184403" y="4572"/>
                </a:lnTo>
                <a:lnTo>
                  <a:pt x="307086" y="608076"/>
                </a:lnTo>
                <a:lnTo>
                  <a:pt x="221741" y="573023"/>
                </a:lnTo>
                <a:lnTo>
                  <a:pt x="121158" y="538734"/>
                </a:lnTo>
                <a:lnTo>
                  <a:pt x="0" y="64008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1060843" y="5698109"/>
            <a:ext cx="577596" cy="275843"/>
          </a:xfrm>
          <a:custGeom>
            <a:avLst/>
            <a:gdLst>
              <a:gd name="connsiteX0" fmla="*/ 549402 w 577596"/>
              <a:gd name="connsiteY0" fmla="*/ 0 h 275843"/>
              <a:gd name="connsiteX1" fmla="*/ 0 w 577596"/>
              <a:gd name="connsiteY1" fmla="*/ 83819 h 275843"/>
              <a:gd name="connsiteX2" fmla="*/ 22098 w 577596"/>
              <a:gd name="connsiteY2" fmla="*/ 275843 h 275843"/>
              <a:gd name="connsiteX3" fmla="*/ 567690 w 577596"/>
              <a:gd name="connsiteY3" fmla="*/ 188213 h 275843"/>
              <a:gd name="connsiteX4" fmla="*/ 577596 w 577596"/>
              <a:gd name="connsiteY4" fmla="*/ 33527 h 275843"/>
              <a:gd name="connsiteX5" fmla="*/ 549402 w 577596"/>
              <a:gd name="connsiteY5" fmla="*/ 0 h 2758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577596" h="275843">
                <a:moveTo>
                  <a:pt x="549402" y="0"/>
                </a:moveTo>
                <a:lnTo>
                  <a:pt x="0" y="83819"/>
                </a:lnTo>
                <a:lnTo>
                  <a:pt x="22098" y="275843"/>
                </a:lnTo>
                <a:lnTo>
                  <a:pt x="567690" y="188213"/>
                </a:lnTo>
                <a:lnTo>
                  <a:pt x="577596" y="33527"/>
                </a:lnTo>
                <a:lnTo>
                  <a:pt x="549402" y="0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551065" y="5861177"/>
            <a:ext cx="247650" cy="106679"/>
          </a:xfrm>
          <a:custGeom>
            <a:avLst/>
            <a:gdLst>
              <a:gd name="connsiteX0" fmla="*/ 216408 w 247650"/>
              <a:gd name="connsiteY0" fmla="*/ 0 h 106679"/>
              <a:gd name="connsiteX1" fmla="*/ 0 w 247650"/>
              <a:gd name="connsiteY1" fmla="*/ 61721 h 106679"/>
              <a:gd name="connsiteX2" fmla="*/ 247650 w 247650"/>
              <a:gd name="connsiteY2" fmla="*/ 106679 h 106679"/>
              <a:gd name="connsiteX3" fmla="*/ 216408 w 247650"/>
              <a:gd name="connsiteY3" fmla="*/ 0 h 106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7650" h="106679">
                <a:moveTo>
                  <a:pt x="216408" y="0"/>
                </a:moveTo>
                <a:lnTo>
                  <a:pt x="0" y="61721"/>
                </a:lnTo>
                <a:lnTo>
                  <a:pt x="247650" y="106679"/>
                </a:lnTo>
                <a:lnTo>
                  <a:pt x="216408" y="0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792619" y="5692775"/>
            <a:ext cx="249174" cy="138684"/>
          </a:xfrm>
          <a:custGeom>
            <a:avLst/>
            <a:gdLst>
              <a:gd name="connsiteX0" fmla="*/ 0 w 249174"/>
              <a:gd name="connsiteY0" fmla="*/ 84582 h 138684"/>
              <a:gd name="connsiteX1" fmla="*/ 90677 w 249174"/>
              <a:gd name="connsiteY1" fmla="*/ 8382 h 138684"/>
              <a:gd name="connsiteX2" fmla="*/ 169925 w 249174"/>
              <a:gd name="connsiteY2" fmla="*/ 0 h 138684"/>
              <a:gd name="connsiteX3" fmla="*/ 232410 w 249174"/>
              <a:gd name="connsiteY3" fmla="*/ 21335 h 138684"/>
              <a:gd name="connsiteX4" fmla="*/ 249174 w 249174"/>
              <a:gd name="connsiteY4" fmla="*/ 72390 h 138684"/>
              <a:gd name="connsiteX5" fmla="*/ 133350 w 249174"/>
              <a:gd name="connsiteY5" fmla="*/ 53340 h 138684"/>
              <a:gd name="connsiteX6" fmla="*/ 58674 w 249174"/>
              <a:gd name="connsiteY6" fmla="*/ 80010 h 138684"/>
              <a:gd name="connsiteX7" fmla="*/ 10668 w 249174"/>
              <a:gd name="connsiteY7" fmla="*/ 138684 h 138684"/>
              <a:gd name="connsiteX8" fmla="*/ 0 w 249174"/>
              <a:gd name="connsiteY8" fmla="*/ 84582 h 1386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49174" h="138684">
                <a:moveTo>
                  <a:pt x="0" y="84582"/>
                </a:moveTo>
                <a:lnTo>
                  <a:pt x="90677" y="8382"/>
                </a:lnTo>
                <a:lnTo>
                  <a:pt x="169925" y="0"/>
                </a:lnTo>
                <a:lnTo>
                  <a:pt x="232410" y="21335"/>
                </a:lnTo>
                <a:lnTo>
                  <a:pt x="249174" y="72390"/>
                </a:lnTo>
                <a:lnTo>
                  <a:pt x="133350" y="53340"/>
                </a:lnTo>
                <a:lnTo>
                  <a:pt x="58674" y="80010"/>
                </a:lnTo>
                <a:lnTo>
                  <a:pt x="10668" y="138684"/>
                </a:lnTo>
                <a:lnTo>
                  <a:pt x="0" y="8458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1009789" y="6566027"/>
            <a:ext cx="182880" cy="211073"/>
          </a:xfrm>
          <a:custGeom>
            <a:avLst/>
            <a:gdLst>
              <a:gd name="connsiteX0" fmla="*/ 0 w 182880"/>
              <a:gd name="connsiteY0" fmla="*/ 32004 h 211073"/>
              <a:gd name="connsiteX1" fmla="*/ 127253 w 182880"/>
              <a:gd name="connsiteY1" fmla="*/ 211073 h 211073"/>
              <a:gd name="connsiteX2" fmla="*/ 182880 w 182880"/>
              <a:gd name="connsiteY2" fmla="*/ 199643 h 211073"/>
              <a:gd name="connsiteX3" fmla="*/ 177546 w 182880"/>
              <a:gd name="connsiteY3" fmla="*/ 13716 h 211073"/>
              <a:gd name="connsiteX4" fmla="*/ 131825 w 182880"/>
              <a:gd name="connsiteY4" fmla="*/ 0 h 211073"/>
              <a:gd name="connsiteX5" fmla="*/ 142494 w 182880"/>
              <a:gd name="connsiteY5" fmla="*/ 156209 h 211073"/>
              <a:gd name="connsiteX6" fmla="*/ 56388 w 182880"/>
              <a:gd name="connsiteY6" fmla="*/ 3047 h 211073"/>
              <a:gd name="connsiteX7" fmla="*/ 0 w 182880"/>
              <a:gd name="connsiteY7" fmla="*/ 32004 h 2110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82880" h="211073">
                <a:moveTo>
                  <a:pt x="0" y="32004"/>
                </a:moveTo>
                <a:lnTo>
                  <a:pt x="127253" y="211073"/>
                </a:lnTo>
                <a:lnTo>
                  <a:pt x="182880" y="199643"/>
                </a:lnTo>
                <a:lnTo>
                  <a:pt x="177546" y="13716"/>
                </a:lnTo>
                <a:lnTo>
                  <a:pt x="131825" y="0"/>
                </a:lnTo>
                <a:lnTo>
                  <a:pt x="142494" y="156209"/>
                </a:lnTo>
                <a:lnTo>
                  <a:pt x="56388" y="3047"/>
                </a:lnTo>
                <a:lnTo>
                  <a:pt x="0" y="3200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1594243" y="5653151"/>
            <a:ext cx="68580" cy="185928"/>
          </a:xfrm>
          <a:custGeom>
            <a:avLst/>
            <a:gdLst>
              <a:gd name="connsiteX0" fmla="*/ 0 w 68580"/>
              <a:gd name="connsiteY0" fmla="*/ 15240 h 185928"/>
              <a:gd name="connsiteX1" fmla="*/ 28194 w 68580"/>
              <a:gd name="connsiteY1" fmla="*/ 73914 h 185928"/>
              <a:gd name="connsiteX2" fmla="*/ 34289 w 68580"/>
              <a:gd name="connsiteY2" fmla="*/ 122682 h 185928"/>
              <a:gd name="connsiteX3" fmla="*/ 21336 w 68580"/>
              <a:gd name="connsiteY3" fmla="*/ 185927 h 185928"/>
              <a:gd name="connsiteX4" fmla="*/ 63245 w 68580"/>
              <a:gd name="connsiteY4" fmla="*/ 174497 h 185928"/>
              <a:gd name="connsiteX5" fmla="*/ 68579 w 68580"/>
              <a:gd name="connsiteY5" fmla="*/ 92202 h 185928"/>
              <a:gd name="connsiteX6" fmla="*/ 36576 w 68580"/>
              <a:gd name="connsiteY6" fmla="*/ 0 h 185928"/>
              <a:gd name="connsiteX7" fmla="*/ 0 w 68580"/>
              <a:gd name="connsiteY7" fmla="*/ 15240 h 1859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8580" h="185928">
                <a:moveTo>
                  <a:pt x="0" y="15240"/>
                </a:moveTo>
                <a:lnTo>
                  <a:pt x="28194" y="73914"/>
                </a:lnTo>
                <a:lnTo>
                  <a:pt x="34289" y="122682"/>
                </a:lnTo>
                <a:lnTo>
                  <a:pt x="21336" y="185927"/>
                </a:lnTo>
                <a:lnTo>
                  <a:pt x="63245" y="174497"/>
                </a:lnTo>
                <a:lnTo>
                  <a:pt x="68579" y="92202"/>
                </a:lnTo>
                <a:lnTo>
                  <a:pt x="36576" y="0"/>
                </a:lnTo>
                <a:lnTo>
                  <a:pt x="0" y="1524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121297" y="5922899"/>
            <a:ext cx="944117" cy="397002"/>
          </a:xfrm>
          <a:custGeom>
            <a:avLst/>
            <a:gdLst>
              <a:gd name="connsiteX0" fmla="*/ 79248 w 944117"/>
              <a:gd name="connsiteY0" fmla="*/ 0 h 397002"/>
              <a:gd name="connsiteX1" fmla="*/ 944117 w 944117"/>
              <a:gd name="connsiteY1" fmla="*/ 389382 h 397002"/>
              <a:gd name="connsiteX2" fmla="*/ 854201 w 944117"/>
              <a:gd name="connsiteY2" fmla="*/ 397002 h 397002"/>
              <a:gd name="connsiteX3" fmla="*/ 0 w 944117"/>
              <a:gd name="connsiteY3" fmla="*/ 22097 h 397002"/>
              <a:gd name="connsiteX4" fmla="*/ 79248 w 944117"/>
              <a:gd name="connsiteY4" fmla="*/ 0 h 39700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44117" h="397002">
                <a:moveTo>
                  <a:pt x="79248" y="0"/>
                </a:moveTo>
                <a:lnTo>
                  <a:pt x="944117" y="389382"/>
                </a:lnTo>
                <a:lnTo>
                  <a:pt x="854201" y="397002"/>
                </a:lnTo>
                <a:lnTo>
                  <a:pt x="0" y="22097"/>
                </a:lnTo>
                <a:lnTo>
                  <a:pt x="7924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413143" y="6167501"/>
            <a:ext cx="387096" cy="235457"/>
          </a:xfrm>
          <a:custGeom>
            <a:avLst/>
            <a:gdLst>
              <a:gd name="connsiteX0" fmla="*/ 11430 w 387096"/>
              <a:gd name="connsiteY0" fmla="*/ 27432 h 235457"/>
              <a:gd name="connsiteX1" fmla="*/ 126492 w 387096"/>
              <a:gd name="connsiteY1" fmla="*/ 52577 h 235457"/>
              <a:gd name="connsiteX2" fmla="*/ 256794 w 387096"/>
              <a:gd name="connsiteY2" fmla="*/ 108965 h 235457"/>
              <a:gd name="connsiteX3" fmla="*/ 348996 w 387096"/>
              <a:gd name="connsiteY3" fmla="*/ 192785 h 235457"/>
              <a:gd name="connsiteX4" fmla="*/ 258318 w 387096"/>
              <a:gd name="connsiteY4" fmla="*/ 182879 h 235457"/>
              <a:gd name="connsiteX5" fmla="*/ 110490 w 387096"/>
              <a:gd name="connsiteY5" fmla="*/ 115823 h 235457"/>
              <a:gd name="connsiteX6" fmla="*/ 39624 w 387096"/>
              <a:gd name="connsiteY6" fmla="*/ 64007 h 235457"/>
              <a:gd name="connsiteX7" fmla="*/ 84582 w 387096"/>
              <a:gd name="connsiteY7" fmla="*/ 129539 h 235457"/>
              <a:gd name="connsiteX8" fmla="*/ 215646 w 387096"/>
              <a:gd name="connsiteY8" fmla="*/ 214883 h 235457"/>
              <a:gd name="connsiteX9" fmla="*/ 369570 w 387096"/>
              <a:gd name="connsiteY9" fmla="*/ 235457 h 235457"/>
              <a:gd name="connsiteX10" fmla="*/ 387096 w 387096"/>
              <a:gd name="connsiteY10" fmla="*/ 178307 h 235457"/>
              <a:gd name="connsiteX11" fmla="*/ 312420 w 387096"/>
              <a:gd name="connsiteY11" fmla="*/ 95250 h 235457"/>
              <a:gd name="connsiteX12" fmla="*/ 134874 w 387096"/>
              <a:gd name="connsiteY12" fmla="*/ 13715 h 235457"/>
              <a:gd name="connsiteX13" fmla="*/ 0 w 387096"/>
              <a:gd name="connsiteY13" fmla="*/ 0 h 235457"/>
              <a:gd name="connsiteX14" fmla="*/ 11430 w 387096"/>
              <a:gd name="connsiteY14" fmla="*/ 27432 h 23545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7096" h="235457">
                <a:moveTo>
                  <a:pt x="11430" y="27432"/>
                </a:moveTo>
                <a:lnTo>
                  <a:pt x="126492" y="52577"/>
                </a:lnTo>
                <a:lnTo>
                  <a:pt x="256794" y="108965"/>
                </a:lnTo>
                <a:lnTo>
                  <a:pt x="348996" y="192785"/>
                </a:lnTo>
                <a:lnTo>
                  <a:pt x="258318" y="182879"/>
                </a:lnTo>
                <a:lnTo>
                  <a:pt x="110490" y="115823"/>
                </a:lnTo>
                <a:lnTo>
                  <a:pt x="39624" y="64007"/>
                </a:lnTo>
                <a:lnTo>
                  <a:pt x="84582" y="129539"/>
                </a:lnTo>
                <a:lnTo>
                  <a:pt x="215646" y="214883"/>
                </a:lnTo>
                <a:lnTo>
                  <a:pt x="369570" y="235457"/>
                </a:lnTo>
                <a:lnTo>
                  <a:pt x="387096" y="178307"/>
                </a:lnTo>
                <a:lnTo>
                  <a:pt x="312420" y="95250"/>
                </a:lnTo>
                <a:lnTo>
                  <a:pt x="134874" y="13715"/>
                </a:lnTo>
                <a:lnTo>
                  <a:pt x="0" y="0"/>
                </a:lnTo>
                <a:lnTo>
                  <a:pt x="11430" y="2743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897775" y="5840603"/>
            <a:ext cx="169164" cy="377951"/>
          </a:xfrm>
          <a:custGeom>
            <a:avLst/>
            <a:gdLst>
              <a:gd name="connsiteX0" fmla="*/ 19050 w 169164"/>
              <a:gd name="connsiteY0" fmla="*/ 0 h 377951"/>
              <a:gd name="connsiteX1" fmla="*/ 72389 w 169164"/>
              <a:gd name="connsiteY1" fmla="*/ 19811 h 377951"/>
              <a:gd name="connsiteX2" fmla="*/ 63246 w 169164"/>
              <a:gd name="connsiteY2" fmla="*/ 151637 h 377951"/>
              <a:gd name="connsiteX3" fmla="*/ 83819 w 169164"/>
              <a:gd name="connsiteY3" fmla="*/ 258317 h 377951"/>
              <a:gd name="connsiteX4" fmla="*/ 169164 w 169164"/>
              <a:gd name="connsiteY4" fmla="*/ 356615 h 377951"/>
              <a:gd name="connsiteX5" fmla="*/ 76961 w 169164"/>
              <a:gd name="connsiteY5" fmla="*/ 377951 h 377951"/>
              <a:gd name="connsiteX6" fmla="*/ 23622 w 169164"/>
              <a:gd name="connsiteY6" fmla="*/ 272033 h 377951"/>
              <a:gd name="connsiteX7" fmla="*/ 0 w 169164"/>
              <a:gd name="connsiteY7" fmla="*/ 44957 h 377951"/>
              <a:gd name="connsiteX8" fmla="*/ 19050 w 169164"/>
              <a:gd name="connsiteY8" fmla="*/ 0 h 3779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69164" h="377951">
                <a:moveTo>
                  <a:pt x="19050" y="0"/>
                </a:moveTo>
                <a:lnTo>
                  <a:pt x="72389" y="19811"/>
                </a:lnTo>
                <a:lnTo>
                  <a:pt x="63246" y="151637"/>
                </a:lnTo>
                <a:lnTo>
                  <a:pt x="83819" y="258317"/>
                </a:lnTo>
                <a:lnTo>
                  <a:pt x="169164" y="356615"/>
                </a:lnTo>
                <a:lnTo>
                  <a:pt x="76961" y="377951"/>
                </a:lnTo>
                <a:lnTo>
                  <a:pt x="23622" y="272033"/>
                </a:lnTo>
                <a:lnTo>
                  <a:pt x="0" y="44957"/>
                </a:lnTo>
                <a:lnTo>
                  <a:pt x="1905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1062367" y="6425057"/>
            <a:ext cx="118872" cy="137922"/>
          </a:xfrm>
          <a:custGeom>
            <a:avLst/>
            <a:gdLst>
              <a:gd name="connsiteX0" fmla="*/ 87630 w 118872"/>
              <a:gd name="connsiteY0" fmla="*/ 0 h 137922"/>
              <a:gd name="connsiteX1" fmla="*/ 32004 w 118872"/>
              <a:gd name="connsiteY1" fmla="*/ 52578 h 137922"/>
              <a:gd name="connsiteX2" fmla="*/ 0 w 118872"/>
              <a:gd name="connsiteY2" fmla="*/ 137922 h 137922"/>
              <a:gd name="connsiteX3" fmla="*/ 64008 w 118872"/>
              <a:gd name="connsiteY3" fmla="*/ 127253 h 137922"/>
              <a:gd name="connsiteX4" fmla="*/ 82296 w 118872"/>
              <a:gd name="connsiteY4" fmla="*/ 67055 h 137922"/>
              <a:gd name="connsiteX5" fmla="*/ 118872 w 118872"/>
              <a:gd name="connsiteY5" fmla="*/ 21335 h 137922"/>
              <a:gd name="connsiteX6" fmla="*/ 87630 w 118872"/>
              <a:gd name="connsiteY6" fmla="*/ 0 h 137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18872" h="137922">
                <a:moveTo>
                  <a:pt x="87630" y="0"/>
                </a:moveTo>
                <a:lnTo>
                  <a:pt x="32004" y="52578"/>
                </a:lnTo>
                <a:lnTo>
                  <a:pt x="0" y="137922"/>
                </a:lnTo>
                <a:lnTo>
                  <a:pt x="64008" y="127253"/>
                </a:lnTo>
                <a:lnTo>
                  <a:pt x="82296" y="67055"/>
                </a:lnTo>
                <a:lnTo>
                  <a:pt x="118872" y="21335"/>
                </a:lnTo>
                <a:lnTo>
                  <a:pt x="8763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8521" y="5916803"/>
            <a:ext cx="1336548" cy="698754"/>
          </a:xfrm>
          <a:custGeom>
            <a:avLst/>
            <a:gdLst>
              <a:gd name="connsiteX0" fmla="*/ 123444 w 1336548"/>
              <a:gd name="connsiteY0" fmla="*/ 0 h 698754"/>
              <a:gd name="connsiteX1" fmla="*/ 50292 w 1336548"/>
              <a:gd name="connsiteY1" fmla="*/ 41147 h 698754"/>
              <a:gd name="connsiteX2" fmla="*/ 0 w 1336548"/>
              <a:gd name="connsiteY2" fmla="*/ 165353 h 698754"/>
              <a:gd name="connsiteX3" fmla="*/ 53339 w 1336548"/>
              <a:gd name="connsiteY3" fmla="*/ 284225 h 698754"/>
              <a:gd name="connsiteX4" fmla="*/ 938022 w 1336548"/>
              <a:gd name="connsiteY4" fmla="*/ 688085 h 698754"/>
              <a:gd name="connsiteX5" fmla="*/ 1128522 w 1336548"/>
              <a:gd name="connsiteY5" fmla="*/ 662940 h 698754"/>
              <a:gd name="connsiteX6" fmla="*/ 1282446 w 1336548"/>
              <a:gd name="connsiteY6" fmla="*/ 698753 h 698754"/>
              <a:gd name="connsiteX7" fmla="*/ 1336548 w 1336548"/>
              <a:gd name="connsiteY7" fmla="*/ 641603 h 698754"/>
              <a:gd name="connsiteX8" fmla="*/ 1191768 w 1336548"/>
              <a:gd name="connsiteY8" fmla="*/ 527303 h 698754"/>
              <a:gd name="connsiteX9" fmla="*/ 1133094 w 1336548"/>
              <a:gd name="connsiteY9" fmla="*/ 406145 h 698754"/>
              <a:gd name="connsiteX10" fmla="*/ 1086612 w 1336548"/>
              <a:gd name="connsiteY10" fmla="*/ 418337 h 698754"/>
              <a:gd name="connsiteX11" fmla="*/ 1142238 w 1336548"/>
              <a:gd name="connsiteY11" fmla="*/ 527303 h 698754"/>
              <a:gd name="connsiteX12" fmla="*/ 1252728 w 1336548"/>
              <a:gd name="connsiteY12" fmla="*/ 643128 h 698754"/>
              <a:gd name="connsiteX13" fmla="*/ 1121664 w 1336548"/>
              <a:gd name="connsiteY13" fmla="*/ 624840 h 698754"/>
              <a:gd name="connsiteX14" fmla="*/ 967740 w 1336548"/>
              <a:gd name="connsiteY14" fmla="*/ 646176 h 698754"/>
              <a:gd name="connsiteX15" fmla="*/ 995934 w 1336548"/>
              <a:gd name="connsiteY15" fmla="*/ 515873 h 698754"/>
              <a:gd name="connsiteX16" fmla="*/ 1062228 w 1336548"/>
              <a:gd name="connsiteY16" fmla="*/ 427481 h 698754"/>
              <a:gd name="connsiteX17" fmla="*/ 985266 w 1336548"/>
              <a:gd name="connsiteY17" fmla="*/ 438150 h 698754"/>
              <a:gd name="connsiteX18" fmla="*/ 924306 w 1336548"/>
              <a:gd name="connsiteY18" fmla="*/ 522731 h 698754"/>
              <a:gd name="connsiteX19" fmla="*/ 903732 w 1336548"/>
              <a:gd name="connsiteY19" fmla="*/ 627888 h 698754"/>
              <a:gd name="connsiteX20" fmla="*/ 84582 w 1336548"/>
              <a:gd name="connsiteY20" fmla="*/ 246125 h 698754"/>
              <a:gd name="connsiteX21" fmla="*/ 63246 w 1336548"/>
              <a:gd name="connsiteY21" fmla="*/ 170687 h 698754"/>
              <a:gd name="connsiteX22" fmla="*/ 81533 w 1336548"/>
              <a:gd name="connsiteY22" fmla="*/ 75437 h 698754"/>
              <a:gd name="connsiteX23" fmla="*/ 172212 w 1336548"/>
              <a:gd name="connsiteY23" fmla="*/ 0 h 698754"/>
              <a:gd name="connsiteX24" fmla="*/ 123444 w 1336548"/>
              <a:gd name="connsiteY24" fmla="*/ 0 h 69875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</a:cxnLst>
            <a:rect l="l" t="t" r="r" b="b"/>
            <a:pathLst>
              <a:path w="1336548" h="698754">
                <a:moveTo>
                  <a:pt x="123444" y="0"/>
                </a:moveTo>
                <a:lnTo>
                  <a:pt x="50292" y="41147"/>
                </a:lnTo>
                <a:lnTo>
                  <a:pt x="0" y="165353"/>
                </a:lnTo>
                <a:lnTo>
                  <a:pt x="53339" y="284225"/>
                </a:lnTo>
                <a:lnTo>
                  <a:pt x="938022" y="688085"/>
                </a:lnTo>
                <a:lnTo>
                  <a:pt x="1128522" y="662940"/>
                </a:lnTo>
                <a:lnTo>
                  <a:pt x="1282446" y="698753"/>
                </a:lnTo>
                <a:lnTo>
                  <a:pt x="1336548" y="641603"/>
                </a:lnTo>
                <a:lnTo>
                  <a:pt x="1191768" y="527303"/>
                </a:lnTo>
                <a:lnTo>
                  <a:pt x="1133094" y="406145"/>
                </a:lnTo>
                <a:lnTo>
                  <a:pt x="1086612" y="418337"/>
                </a:lnTo>
                <a:lnTo>
                  <a:pt x="1142238" y="527303"/>
                </a:lnTo>
                <a:lnTo>
                  <a:pt x="1252728" y="643128"/>
                </a:lnTo>
                <a:lnTo>
                  <a:pt x="1121664" y="624840"/>
                </a:lnTo>
                <a:lnTo>
                  <a:pt x="967740" y="646176"/>
                </a:lnTo>
                <a:lnTo>
                  <a:pt x="995934" y="515873"/>
                </a:lnTo>
                <a:lnTo>
                  <a:pt x="1062228" y="427481"/>
                </a:lnTo>
                <a:lnTo>
                  <a:pt x="985266" y="438150"/>
                </a:lnTo>
                <a:lnTo>
                  <a:pt x="924306" y="522731"/>
                </a:lnTo>
                <a:lnTo>
                  <a:pt x="903732" y="627888"/>
                </a:lnTo>
                <a:lnTo>
                  <a:pt x="84582" y="246125"/>
                </a:lnTo>
                <a:lnTo>
                  <a:pt x="63246" y="170687"/>
                </a:lnTo>
                <a:lnTo>
                  <a:pt x="81533" y="75437"/>
                </a:lnTo>
                <a:lnTo>
                  <a:pt x="172212" y="0"/>
                </a:lnTo>
                <a:lnTo>
                  <a:pt x="123444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168541" y="5983859"/>
            <a:ext cx="127254" cy="265176"/>
          </a:xfrm>
          <a:custGeom>
            <a:avLst/>
            <a:gdLst>
              <a:gd name="connsiteX0" fmla="*/ 92202 w 127254"/>
              <a:gd name="connsiteY0" fmla="*/ 0 h 265176"/>
              <a:gd name="connsiteX1" fmla="*/ 15239 w 127254"/>
              <a:gd name="connsiteY1" fmla="*/ 83819 h 265176"/>
              <a:gd name="connsiteX2" fmla="*/ 0 w 127254"/>
              <a:gd name="connsiteY2" fmla="*/ 182117 h 265176"/>
              <a:gd name="connsiteX3" fmla="*/ 26670 w 127254"/>
              <a:gd name="connsiteY3" fmla="*/ 248411 h 265176"/>
              <a:gd name="connsiteX4" fmla="*/ 74676 w 127254"/>
              <a:gd name="connsiteY4" fmla="*/ 265175 h 265176"/>
              <a:gd name="connsiteX5" fmla="*/ 60197 w 127254"/>
              <a:gd name="connsiteY5" fmla="*/ 121919 h 265176"/>
              <a:gd name="connsiteX6" fmla="*/ 127254 w 127254"/>
              <a:gd name="connsiteY6" fmla="*/ 12953 h 265176"/>
              <a:gd name="connsiteX7" fmla="*/ 92202 w 127254"/>
              <a:gd name="connsiteY7" fmla="*/ 0 h 2651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27254" h="265176">
                <a:moveTo>
                  <a:pt x="92202" y="0"/>
                </a:moveTo>
                <a:lnTo>
                  <a:pt x="15239" y="83819"/>
                </a:lnTo>
                <a:lnTo>
                  <a:pt x="0" y="182117"/>
                </a:lnTo>
                <a:lnTo>
                  <a:pt x="26670" y="248411"/>
                </a:lnTo>
                <a:lnTo>
                  <a:pt x="74676" y="265175"/>
                </a:lnTo>
                <a:lnTo>
                  <a:pt x="60197" y="121919"/>
                </a:lnTo>
                <a:lnTo>
                  <a:pt x="127254" y="12953"/>
                </a:lnTo>
                <a:lnTo>
                  <a:pt x="9220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713371" y="5538851"/>
            <a:ext cx="511302" cy="943356"/>
          </a:xfrm>
          <a:custGeom>
            <a:avLst/>
            <a:gdLst>
              <a:gd name="connsiteX0" fmla="*/ 173736 w 511302"/>
              <a:gd name="connsiteY0" fmla="*/ 711708 h 943356"/>
              <a:gd name="connsiteX1" fmla="*/ 0 w 511302"/>
              <a:gd name="connsiteY1" fmla="*/ 98297 h 943356"/>
              <a:gd name="connsiteX2" fmla="*/ 64769 w 511302"/>
              <a:gd name="connsiteY2" fmla="*/ 30479 h 943356"/>
              <a:gd name="connsiteX3" fmla="*/ 204978 w 511302"/>
              <a:gd name="connsiteY3" fmla="*/ 0 h 943356"/>
              <a:gd name="connsiteX4" fmla="*/ 317753 w 511302"/>
              <a:gd name="connsiteY4" fmla="*/ 45720 h 943356"/>
              <a:gd name="connsiteX5" fmla="*/ 511302 w 511302"/>
              <a:gd name="connsiteY5" fmla="*/ 943356 h 943356"/>
              <a:gd name="connsiteX6" fmla="*/ 441960 w 511302"/>
              <a:gd name="connsiteY6" fmla="*/ 866394 h 943356"/>
              <a:gd name="connsiteX7" fmla="*/ 282702 w 511302"/>
              <a:gd name="connsiteY7" fmla="*/ 76961 h 943356"/>
              <a:gd name="connsiteX8" fmla="*/ 179832 w 511302"/>
              <a:gd name="connsiteY8" fmla="*/ 48767 h 943356"/>
              <a:gd name="connsiteX9" fmla="*/ 94487 w 511302"/>
              <a:gd name="connsiteY9" fmla="*/ 58673 h 943356"/>
              <a:gd name="connsiteX10" fmla="*/ 60198 w 511302"/>
              <a:gd name="connsiteY10" fmla="*/ 112014 h 943356"/>
              <a:gd name="connsiteX11" fmla="*/ 243839 w 511302"/>
              <a:gd name="connsiteY11" fmla="*/ 733806 h 943356"/>
              <a:gd name="connsiteX12" fmla="*/ 173736 w 511302"/>
              <a:gd name="connsiteY12" fmla="*/ 711708 h 943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511302" h="943356">
                <a:moveTo>
                  <a:pt x="173736" y="711708"/>
                </a:moveTo>
                <a:lnTo>
                  <a:pt x="0" y="98297"/>
                </a:lnTo>
                <a:lnTo>
                  <a:pt x="64769" y="30479"/>
                </a:lnTo>
                <a:lnTo>
                  <a:pt x="204978" y="0"/>
                </a:lnTo>
                <a:lnTo>
                  <a:pt x="317753" y="45720"/>
                </a:lnTo>
                <a:lnTo>
                  <a:pt x="511302" y="943356"/>
                </a:lnTo>
                <a:lnTo>
                  <a:pt x="441960" y="866394"/>
                </a:lnTo>
                <a:lnTo>
                  <a:pt x="282702" y="76961"/>
                </a:lnTo>
                <a:lnTo>
                  <a:pt x="179832" y="48767"/>
                </a:lnTo>
                <a:lnTo>
                  <a:pt x="94487" y="58673"/>
                </a:lnTo>
                <a:lnTo>
                  <a:pt x="60198" y="112014"/>
                </a:lnTo>
                <a:lnTo>
                  <a:pt x="243839" y="733806"/>
                </a:lnTo>
                <a:lnTo>
                  <a:pt x="173736" y="71170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918349" y="5793359"/>
            <a:ext cx="152400" cy="400050"/>
          </a:xfrm>
          <a:custGeom>
            <a:avLst/>
            <a:gdLst>
              <a:gd name="connsiteX0" fmla="*/ 0 w 152400"/>
              <a:gd name="connsiteY0" fmla="*/ 21335 h 400050"/>
              <a:gd name="connsiteX1" fmla="*/ 60197 w 152400"/>
              <a:gd name="connsiteY1" fmla="*/ 153923 h 400050"/>
              <a:gd name="connsiteX2" fmla="*/ 89153 w 152400"/>
              <a:gd name="connsiteY2" fmla="*/ 252221 h 400050"/>
              <a:gd name="connsiteX3" fmla="*/ 91439 w 152400"/>
              <a:gd name="connsiteY3" fmla="*/ 400050 h 400050"/>
              <a:gd name="connsiteX4" fmla="*/ 152400 w 152400"/>
              <a:gd name="connsiteY4" fmla="*/ 400050 h 400050"/>
              <a:gd name="connsiteX5" fmla="*/ 147828 w 152400"/>
              <a:gd name="connsiteY5" fmla="*/ 285750 h 400050"/>
              <a:gd name="connsiteX6" fmla="*/ 128016 w 152400"/>
              <a:gd name="connsiteY6" fmla="*/ 164591 h 400050"/>
              <a:gd name="connsiteX7" fmla="*/ 78486 w 152400"/>
              <a:gd name="connsiteY7" fmla="*/ 46482 h 400050"/>
              <a:gd name="connsiteX8" fmla="*/ 49530 w 152400"/>
              <a:gd name="connsiteY8" fmla="*/ 0 h 400050"/>
              <a:gd name="connsiteX9" fmla="*/ 0 w 152400"/>
              <a:gd name="connsiteY9" fmla="*/ 21335 h 4000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52400" h="400050">
                <a:moveTo>
                  <a:pt x="0" y="21335"/>
                </a:moveTo>
                <a:lnTo>
                  <a:pt x="60197" y="153923"/>
                </a:lnTo>
                <a:lnTo>
                  <a:pt x="89153" y="252221"/>
                </a:lnTo>
                <a:lnTo>
                  <a:pt x="91439" y="400050"/>
                </a:lnTo>
                <a:lnTo>
                  <a:pt x="152400" y="400050"/>
                </a:lnTo>
                <a:lnTo>
                  <a:pt x="147828" y="285750"/>
                </a:lnTo>
                <a:lnTo>
                  <a:pt x="128016" y="164591"/>
                </a:lnTo>
                <a:lnTo>
                  <a:pt x="78486" y="46482"/>
                </a:lnTo>
                <a:lnTo>
                  <a:pt x="49530" y="0"/>
                </a:lnTo>
                <a:lnTo>
                  <a:pt x="0" y="2133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521347" y="5761355"/>
            <a:ext cx="309372" cy="214122"/>
          </a:xfrm>
          <a:custGeom>
            <a:avLst/>
            <a:gdLst>
              <a:gd name="connsiteX0" fmla="*/ 235458 w 309372"/>
              <a:gd name="connsiteY0" fmla="*/ 0 h 214122"/>
              <a:gd name="connsiteX1" fmla="*/ 204216 w 309372"/>
              <a:gd name="connsiteY1" fmla="*/ 13715 h 214122"/>
              <a:gd name="connsiteX2" fmla="*/ 200406 w 309372"/>
              <a:gd name="connsiteY2" fmla="*/ 52578 h 214122"/>
              <a:gd name="connsiteX3" fmla="*/ 0 w 309372"/>
              <a:gd name="connsiteY3" fmla="*/ 134873 h 214122"/>
              <a:gd name="connsiteX4" fmla="*/ 0 w 309372"/>
              <a:gd name="connsiteY4" fmla="*/ 176784 h 214122"/>
              <a:gd name="connsiteX5" fmla="*/ 225552 w 309372"/>
              <a:gd name="connsiteY5" fmla="*/ 179832 h 214122"/>
              <a:gd name="connsiteX6" fmla="*/ 253746 w 309372"/>
              <a:gd name="connsiteY6" fmla="*/ 214121 h 214122"/>
              <a:gd name="connsiteX7" fmla="*/ 309372 w 309372"/>
              <a:gd name="connsiteY7" fmla="*/ 211835 h 214122"/>
              <a:gd name="connsiteX8" fmla="*/ 304038 w 309372"/>
              <a:gd name="connsiteY8" fmla="*/ 151638 h 214122"/>
              <a:gd name="connsiteX9" fmla="*/ 92202 w 309372"/>
              <a:gd name="connsiteY9" fmla="*/ 140208 h 214122"/>
              <a:gd name="connsiteX10" fmla="*/ 264414 w 309372"/>
              <a:gd name="connsiteY10" fmla="*/ 70865 h 214122"/>
              <a:gd name="connsiteX11" fmla="*/ 235458 w 309372"/>
              <a:gd name="connsiteY11" fmla="*/ 0 h 2141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309372" h="214122">
                <a:moveTo>
                  <a:pt x="235458" y="0"/>
                </a:moveTo>
                <a:lnTo>
                  <a:pt x="204216" y="13715"/>
                </a:lnTo>
                <a:lnTo>
                  <a:pt x="200406" y="52578"/>
                </a:lnTo>
                <a:lnTo>
                  <a:pt x="0" y="134873"/>
                </a:lnTo>
                <a:lnTo>
                  <a:pt x="0" y="176784"/>
                </a:lnTo>
                <a:lnTo>
                  <a:pt x="225552" y="179832"/>
                </a:lnTo>
                <a:lnTo>
                  <a:pt x="253746" y="214121"/>
                </a:lnTo>
                <a:lnTo>
                  <a:pt x="309372" y="211835"/>
                </a:lnTo>
                <a:lnTo>
                  <a:pt x="304038" y="151638"/>
                </a:lnTo>
                <a:lnTo>
                  <a:pt x="92202" y="140208"/>
                </a:lnTo>
                <a:lnTo>
                  <a:pt x="264414" y="70865"/>
                </a:lnTo>
                <a:lnTo>
                  <a:pt x="23545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1044841" y="5615051"/>
            <a:ext cx="748284" cy="336804"/>
          </a:xfrm>
          <a:custGeom>
            <a:avLst/>
            <a:gdLst>
              <a:gd name="connsiteX0" fmla="*/ 0 w 748284"/>
              <a:gd name="connsiteY0" fmla="*/ 104394 h 336804"/>
              <a:gd name="connsiteX1" fmla="*/ 685800 w 748284"/>
              <a:gd name="connsiteY1" fmla="*/ 0 h 336804"/>
              <a:gd name="connsiteX2" fmla="*/ 736092 w 748284"/>
              <a:gd name="connsiteY2" fmla="*/ 62484 h 336804"/>
              <a:gd name="connsiteX3" fmla="*/ 748284 w 748284"/>
              <a:gd name="connsiteY3" fmla="*/ 144017 h 336804"/>
              <a:gd name="connsiteX4" fmla="*/ 717804 w 748284"/>
              <a:gd name="connsiteY4" fmla="*/ 224028 h 336804"/>
              <a:gd name="connsiteX5" fmla="*/ 45719 w 748284"/>
              <a:gd name="connsiteY5" fmla="*/ 336803 h 336804"/>
              <a:gd name="connsiteX6" fmla="*/ 42672 w 748284"/>
              <a:gd name="connsiteY6" fmla="*/ 304800 h 336804"/>
              <a:gd name="connsiteX7" fmla="*/ 685800 w 748284"/>
              <a:gd name="connsiteY7" fmla="*/ 192023 h 336804"/>
              <a:gd name="connsiteX8" fmla="*/ 710184 w 748284"/>
              <a:gd name="connsiteY8" fmla="*/ 115061 h 336804"/>
              <a:gd name="connsiteX9" fmla="*/ 667512 w 748284"/>
              <a:gd name="connsiteY9" fmla="*/ 45720 h 336804"/>
              <a:gd name="connsiteX10" fmla="*/ 0 w 748284"/>
              <a:gd name="connsiteY10" fmla="*/ 147065 h 336804"/>
              <a:gd name="connsiteX11" fmla="*/ 0 w 748284"/>
              <a:gd name="connsiteY11" fmla="*/ 104394 h 3368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748284" h="336804">
                <a:moveTo>
                  <a:pt x="0" y="104394"/>
                </a:moveTo>
                <a:lnTo>
                  <a:pt x="685800" y="0"/>
                </a:lnTo>
                <a:lnTo>
                  <a:pt x="736092" y="62484"/>
                </a:lnTo>
                <a:lnTo>
                  <a:pt x="748284" y="144017"/>
                </a:lnTo>
                <a:lnTo>
                  <a:pt x="717804" y="224028"/>
                </a:lnTo>
                <a:lnTo>
                  <a:pt x="45719" y="336803"/>
                </a:lnTo>
                <a:lnTo>
                  <a:pt x="42672" y="304800"/>
                </a:lnTo>
                <a:lnTo>
                  <a:pt x="685800" y="192023"/>
                </a:lnTo>
                <a:lnTo>
                  <a:pt x="710184" y="115061"/>
                </a:lnTo>
                <a:lnTo>
                  <a:pt x="667512" y="45720"/>
                </a:lnTo>
                <a:lnTo>
                  <a:pt x="0" y="147065"/>
                </a:lnTo>
                <a:lnTo>
                  <a:pt x="0" y="1043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1138567" y="5723255"/>
            <a:ext cx="389382" cy="136398"/>
          </a:xfrm>
          <a:custGeom>
            <a:avLst/>
            <a:gdLst>
              <a:gd name="connsiteX0" fmla="*/ 0 w 389382"/>
              <a:gd name="connsiteY0" fmla="*/ 99060 h 136398"/>
              <a:gd name="connsiteX1" fmla="*/ 52577 w 389382"/>
              <a:gd name="connsiteY1" fmla="*/ 136397 h 136398"/>
              <a:gd name="connsiteX2" fmla="*/ 176783 w 389382"/>
              <a:gd name="connsiteY2" fmla="*/ 131064 h 136398"/>
              <a:gd name="connsiteX3" fmla="*/ 332994 w 389382"/>
              <a:gd name="connsiteY3" fmla="*/ 91440 h 136398"/>
              <a:gd name="connsiteX4" fmla="*/ 389382 w 389382"/>
              <a:gd name="connsiteY4" fmla="*/ 32766 h 136398"/>
              <a:gd name="connsiteX5" fmla="*/ 353567 w 389382"/>
              <a:gd name="connsiteY5" fmla="*/ 1523 h 136398"/>
              <a:gd name="connsiteX6" fmla="*/ 201930 w 389382"/>
              <a:gd name="connsiteY6" fmla="*/ 0 h 136398"/>
              <a:gd name="connsiteX7" fmla="*/ 87630 w 389382"/>
              <a:gd name="connsiteY7" fmla="*/ 9144 h 136398"/>
              <a:gd name="connsiteX8" fmla="*/ 12191 w 389382"/>
              <a:gd name="connsiteY8" fmla="*/ 60197 h 136398"/>
              <a:gd name="connsiteX9" fmla="*/ 89153 w 389382"/>
              <a:gd name="connsiteY9" fmla="*/ 74676 h 136398"/>
              <a:gd name="connsiteX10" fmla="*/ 219455 w 389382"/>
              <a:gd name="connsiteY10" fmla="*/ 41910 h 136398"/>
              <a:gd name="connsiteX11" fmla="*/ 331469 w 389382"/>
              <a:gd name="connsiteY11" fmla="*/ 41910 h 136398"/>
              <a:gd name="connsiteX12" fmla="*/ 214122 w 389382"/>
              <a:gd name="connsiteY12" fmla="*/ 86867 h 136398"/>
              <a:gd name="connsiteX13" fmla="*/ 113538 w 389382"/>
              <a:gd name="connsiteY13" fmla="*/ 99060 h 136398"/>
              <a:gd name="connsiteX14" fmla="*/ 0 w 389382"/>
              <a:gd name="connsiteY14" fmla="*/ 99060 h 1363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9382" h="136398">
                <a:moveTo>
                  <a:pt x="0" y="99060"/>
                </a:moveTo>
                <a:lnTo>
                  <a:pt x="52577" y="136397"/>
                </a:lnTo>
                <a:lnTo>
                  <a:pt x="176783" y="131064"/>
                </a:lnTo>
                <a:lnTo>
                  <a:pt x="332994" y="91440"/>
                </a:lnTo>
                <a:lnTo>
                  <a:pt x="389382" y="32766"/>
                </a:lnTo>
                <a:lnTo>
                  <a:pt x="353567" y="1523"/>
                </a:lnTo>
                <a:lnTo>
                  <a:pt x="201930" y="0"/>
                </a:lnTo>
                <a:lnTo>
                  <a:pt x="87630" y="9144"/>
                </a:lnTo>
                <a:lnTo>
                  <a:pt x="12191" y="60197"/>
                </a:lnTo>
                <a:lnTo>
                  <a:pt x="89153" y="74676"/>
                </a:lnTo>
                <a:lnTo>
                  <a:pt x="219455" y="41910"/>
                </a:lnTo>
                <a:lnTo>
                  <a:pt x="331469" y="41910"/>
                </a:lnTo>
                <a:lnTo>
                  <a:pt x="214122" y="86867"/>
                </a:lnTo>
                <a:lnTo>
                  <a:pt x="113538" y="99060"/>
                </a:lnTo>
                <a:lnTo>
                  <a:pt x="0" y="9906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8680844" y="4158107"/>
            <a:ext cx="325373" cy="2265426"/>
          </a:xfrm>
          <a:custGeom>
            <a:avLst/>
            <a:gdLst>
              <a:gd name="connsiteX0" fmla="*/ 33528 w 325373"/>
              <a:gd name="connsiteY0" fmla="*/ 2189226 h 2265426"/>
              <a:gd name="connsiteX1" fmla="*/ 165354 w 325373"/>
              <a:gd name="connsiteY1" fmla="*/ 2042921 h 2265426"/>
              <a:gd name="connsiteX2" fmla="*/ 191261 w 325373"/>
              <a:gd name="connsiteY2" fmla="*/ 1930145 h 2265426"/>
              <a:gd name="connsiteX3" fmla="*/ 169164 w 325373"/>
              <a:gd name="connsiteY3" fmla="*/ 1763268 h 2265426"/>
              <a:gd name="connsiteX4" fmla="*/ 76200 w 325373"/>
              <a:gd name="connsiteY4" fmla="*/ 1561338 h 2265426"/>
              <a:gd name="connsiteX5" fmla="*/ 55626 w 325373"/>
              <a:gd name="connsiteY5" fmla="*/ 1435607 h 2265426"/>
              <a:gd name="connsiteX6" fmla="*/ 76200 w 325373"/>
              <a:gd name="connsiteY6" fmla="*/ 1351026 h 2265426"/>
              <a:gd name="connsiteX7" fmla="*/ 156209 w 325373"/>
              <a:gd name="connsiteY7" fmla="*/ 1289303 h 2265426"/>
              <a:gd name="connsiteX8" fmla="*/ 173735 w 325373"/>
              <a:gd name="connsiteY8" fmla="*/ 1211579 h 2265426"/>
              <a:gd name="connsiteX9" fmla="*/ 144018 w 325373"/>
              <a:gd name="connsiteY9" fmla="*/ 1100327 h 2265426"/>
              <a:gd name="connsiteX10" fmla="*/ 12954 w 325373"/>
              <a:gd name="connsiteY10" fmla="*/ 801623 h 2265426"/>
              <a:gd name="connsiteX11" fmla="*/ 0 w 325373"/>
              <a:gd name="connsiteY11" fmla="*/ 655319 h 2265426"/>
              <a:gd name="connsiteX12" fmla="*/ 33528 w 325373"/>
              <a:gd name="connsiteY12" fmla="*/ 494538 h 2265426"/>
              <a:gd name="connsiteX13" fmla="*/ 144018 w 325373"/>
              <a:gd name="connsiteY13" fmla="*/ 418338 h 2265426"/>
              <a:gd name="connsiteX14" fmla="*/ 241554 w 325373"/>
              <a:gd name="connsiteY14" fmla="*/ 292607 h 2265426"/>
              <a:gd name="connsiteX15" fmla="*/ 325373 w 325373"/>
              <a:gd name="connsiteY15" fmla="*/ 0 h 2265426"/>
              <a:gd name="connsiteX16" fmla="*/ 313181 w 325373"/>
              <a:gd name="connsiteY16" fmla="*/ 265176 h 2265426"/>
              <a:gd name="connsiteX17" fmla="*/ 249935 w 325373"/>
              <a:gd name="connsiteY17" fmla="*/ 424433 h 2265426"/>
              <a:gd name="connsiteX18" fmla="*/ 165354 w 325373"/>
              <a:gd name="connsiteY18" fmla="*/ 521969 h 2265426"/>
              <a:gd name="connsiteX19" fmla="*/ 72390 w 325373"/>
              <a:gd name="connsiteY19" fmla="*/ 577595 h 2265426"/>
              <a:gd name="connsiteX20" fmla="*/ 67818 w 325373"/>
              <a:gd name="connsiteY20" fmla="*/ 723900 h 2265426"/>
              <a:gd name="connsiteX21" fmla="*/ 115061 w 325373"/>
              <a:gd name="connsiteY21" fmla="*/ 877823 h 2265426"/>
              <a:gd name="connsiteX22" fmla="*/ 224028 w 325373"/>
              <a:gd name="connsiteY22" fmla="*/ 1149857 h 2265426"/>
              <a:gd name="connsiteX23" fmla="*/ 228600 w 325373"/>
              <a:gd name="connsiteY23" fmla="*/ 1323594 h 2265426"/>
              <a:gd name="connsiteX24" fmla="*/ 127254 w 325373"/>
              <a:gd name="connsiteY24" fmla="*/ 1421129 h 2265426"/>
              <a:gd name="connsiteX25" fmla="*/ 131826 w 325373"/>
              <a:gd name="connsiteY25" fmla="*/ 1511807 h 2265426"/>
              <a:gd name="connsiteX26" fmla="*/ 220218 w 325373"/>
              <a:gd name="connsiteY26" fmla="*/ 1700783 h 2265426"/>
              <a:gd name="connsiteX27" fmla="*/ 258318 w 325373"/>
              <a:gd name="connsiteY27" fmla="*/ 1881377 h 2265426"/>
              <a:gd name="connsiteX28" fmla="*/ 224028 w 325373"/>
              <a:gd name="connsiteY28" fmla="*/ 2076450 h 2265426"/>
              <a:gd name="connsiteX29" fmla="*/ 144018 w 325373"/>
              <a:gd name="connsiteY29" fmla="*/ 2180844 h 2265426"/>
              <a:gd name="connsiteX30" fmla="*/ 42671 w 325373"/>
              <a:gd name="connsiteY30" fmla="*/ 2265426 h 2265426"/>
              <a:gd name="connsiteX31" fmla="*/ 33528 w 325373"/>
              <a:gd name="connsiteY31" fmla="*/ 2189226 h 22654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265426">
                <a:moveTo>
                  <a:pt x="33528" y="2189226"/>
                </a:moveTo>
                <a:lnTo>
                  <a:pt x="165354" y="2042921"/>
                </a:lnTo>
                <a:lnTo>
                  <a:pt x="191261" y="1930145"/>
                </a:lnTo>
                <a:lnTo>
                  <a:pt x="169164" y="1763268"/>
                </a:lnTo>
                <a:lnTo>
                  <a:pt x="76200" y="1561338"/>
                </a:lnTo>
                <a:lnTo>
                  <a:pt x="55626" y="1435607"/>
                </a:lnTo>
                <a:lnTo>
                  <a:pt x="76200" y="1351026"/>
                </a:lnTo>
                <a:lnTo>
                  <a:pt x="156209" y="1289303"/>
                </a:lnTo>
                <a:lnTo>
                  <a:pt x="173735" y="1211579"/>
                </a:lnTo>
                <a:lnTo>
                  <a:pt x="144018" y="1100327"/>
                </a:lnTo>
                <a:lnTo>
                  <a:pt x="12954" y="801623"/>
                </a:lnTo>
                <a:lnTo>
                  <a:pt x="0" y="655319"/>
                </a:lnTo>
                <a:lnTo>
                  <a:pt x="33528" y="494538"/>
                </a:lnTo>
                <a:lnTo>
                  <a:pt x="144018" y="418338"/>
                </a:lnTo>
                <a:lnTo>
                  <a:pt x="241554" y="292607"/>
                </a:lnTo>
                <a:lnTo>
                  <a:pt x="325373" y="0"/>
                </a:lnTo>
                <a:lnTo>
                  <a:pt x="313181" y="265176"/>
                </a:lnTo>
                <a:lnTo>
                  <a:pt x="249935" y="424433"/>
                </a:lnTo>
                <a:lnTo>
                  <a:pt x="165354" y="521969"/>
                </a:lnTo>
                <a:lnTo>
                  <a:pt x="72390" y="577595"/>
                </a:lnTo>
                <a:lnTo>
                  <a:pt x="67818" y="723900"/>
                </a:lnTo>
                <a:lnTo>
                  <a:pt x="115061" y="877823"/>
                </a:lnTo>
                <a:lnTo>
                  <a:pt x="224028" y="1149857"/>
                </a:lnTo>
                <a:lnTo>
                  <a:pt x="228600" y="1323594"/>
                </a:lnTo>
                <a:lnTo>
                  <a:pt x="127254" y="1421129"/>
                </a:lnTo>
                <a:lnTo>
                  <a:pt x="131826" y="1511807"/>
                </a:lnTo>
                <a:lnTo>
                  <a:pt x="220218" y="1700783"/>
                </a:lnTo>
                <a:lnTo>
                  <a:pt x="258318" y="1881377"/>
                </a:lnTo>
                <a:lnTo>
                  <a:pt x="224028" y="2076450"/>
                </a:lnTo>
                <a:lnTo>
                  <a:pt x="144018" y="2180844"/>
                </a:lnTo>
                <a:lnTo>
                  <a:pt x="42671" y="2265426"/>
                </a:lnTo>
                <a:lnTo>
                  <a:pt x="33528" y="2189226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8741042" y="2115185"/>
            <a:ext cx="325373" cy="2592324"/>
          </a:xfrm>
          <a:custGeom>
            <a:avLst/>
            <a:gdLst>
              <a:gd name="connsiteX0" fmla="*/ 34290 w 325373"/>
              <a:gd name="connsiteY0" fmla="*/ 2504694 h 2592324"/>
              <a:gd name="connsiteX1" fmla="*/ 165354 w 325373"/>
              <a:gd name="connsiteY1" fmla="*/ 2337054 h 2592324"/>
              <a:gd name="connsiteX2" fmla="*/ 191261 w 325373"/>
              <a:gd name="connsiteY2" fmla="*/ 2209037 h 2592324"/>
              <a:gd name="connsiteX3" fmla="*/ 169164 w 325373"/>
              <a:gd name="connsiteY3" fmla="*/ 2017013 h 2592324"/>
              <a:gd name="connsiteX4" fmla="*/ 76200 w 325373"/>
              <a:gd name="connsiteY4" fmla="*/ 1786128 h 2592324"/>
              <a:gd name="connsiteX5" fmla="*/ 55626 w 325373"/>
              <a:gd name="connsiteY5" fmla="*/ 1642872 h 2592324"/>
              <a:gd name="connsiteX6" fmla="*/ 76200 w 325373"/>
              <a:gd name="connsiteY6" fmla="*/ 1546098 h 2592324"/>
              <a:gd name="connsiteX7" fmla="*/ 156971 w 325373"/>
              <a:gd name="connsiteY7" fmla="*/ 1475231 h 2592324"/>
              <a:gd name="connsiteX8" fmla="*/ 173735 w 325373"/>
              <a:gd name="connsiteY8" fmla="*/ 1386078 h 2592324"/>
              <a:gd name="connsiteX9" fmla="*/ 144018 w 325373"/>
              <a:gd name="connsiteY9" fmla="*/ 1259586 h 2592324"/>
              <a:gd name="connsiteX10" fmla="*/ 12954 w 325373"/>
              <a:gd name="connsiteY10" fmla="*/ 917448 h 2592324"/>
              <a:gd name="connsiteX11" fmla="*/ 0 w 325373"/>
              <a:gd name="connsiteY11" fmla="*/ 749808 h 2592324"/>
              <a:gd name="connsiteX12" fmla="*/ 34290 w 325373"/>
              <a:gd name="connsiteY12" fmla="*/ 565404 h 2592324"/>
              <a:gd name="connsiteX13" fmla="*/ 144018 w 325373"/>
              <a:gd name="connsiteY13" fmla="*/ 478536 h 2592324"/>
              <a:gd name="connsiteX14" fmla="*/ 241554 w 325373"/>
              <a:gd name="connsiteY14" fmla="*/ 334517 h 2592324"/>
              <a:gd name="connsiteX15" fmla="*/ 325373 w 325373"/>
              <a:gd name="connsiteY15" fmla="*/ 0 h 2592324"/>
              <a:gd name="connsiteX16" fmla="*/ 313181 w 325373"/>
              <a:gd name="connsiteY16" fmla="*/ 302514 h 2592324"/>
              <a:gd name="connsiteX17" fmla="*/ 249935 w 325373"/>
              <a:gd name="connsiteY17" fmla="*/ 485394 h 2592324"/>
              <a:gd name="connsiteX18" fmla="*/ 165354 w 325373"/>
              <a:gd name="connsiteY18" fmla="*/ 597408 h 2592324"/>
              <a:gd name="connsiteX19" fmla="*/ 72390 w 325373"/>
              <a:gd name="connsiteY19" fmla="*/ 660654 h 2592324"/>
              <a:gd name="connsiteX20" fmla="*/ 67818 w 325373"/>
              <a:gd name="connsiteY20" fmla="*/ 828294 h 2592324"/>
              <a:gd name="connsiteX21" fmla="*/ 115061 w 325373"/>
              <a:gd name="connsiteY21" fmla="*/ 1004316 h 2592324"/>
              <a:gd name="connsiteX22" fmla="*/ 224790 w 325373"/>
              <a:gd name="connsiteY22" fmla="*/ 1315974 h 2592324"/>
              <a:gd name="connsiteX23" fmla="*/ 228600 w 325373"/>
              <a:gd name="connsiteY23" fmla="*/ 1514856 h 2592324"/>
              <a:gd name="connsiteX24" fmla="*/ 127254 w 325373"/>
              <a:gd name="connsiteY24" fmla="*/ 1626107 h 2592324"/>
              <a:gd name="connsiteX25" fmla="*/ 131826 w 325373"/>
              <a:gd name="connsiteY25" fmla="*/ 1729740 h 2592324"/>
              <a:gd name="connsiteX26" fmla="*/ 220980 w 325373"/>
              <a:gd name="connsiteY26" fmla="*/ 1946148 h 2592324"/>
              <a:gd name="connsiteX27" fmla="*/ 258318 w 325373"/>
              <a:gd name="connsiteY27" fmla="*/ 2153412 h 2592324"/>
              <a:gd name="connsiteX28" fmla="*/ 224790 w 325373"/>
              <a:gd name="connsiteY28" fmla="*/ 2375916 h 2592324"/>
              <a:gd name="connsiteX29" fmla="*/ 144018 w 325373"/>
              <a:gd name="connsiteY29" fmla="*/ 2495550 h 2592324"/>
              <a:gd name="connsiteX30" fmla="*/ 42671 w 325373"/>
              <a:gd name="connsiteY30" fmla="*/ 2592324 h 2592324"/>
              <a:gd name="connsiteX31" fmla="*/ 34290 w 325373"/>
              <a:gd name="connsiteY31" fmla="*/ 2504694 h 25923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592324">
                <a:moveTo>
                  <a:pt x="34290" y="2504694"/>
                </a:moveTo>
                <a:lnTo>
                  <a:pt x="165354" y="2337054"/>
                </a:lnTo>
                <a:lnTo>
                  <a:pt x="191261" y="2209037"/>
                </a:lnTo>
                <a:lnTo>
                  <a:pt x="169164" y="2017013"/>
                </a:lnTo>
                <a:lnTo>
                  <a:pt x="76200" y="1786128"/>
                </a:lnTo>
                <a:lnTo>
                  <a:pt x="55626" y="1642872"/>
                </a:lnTo>
                <a:lnTo>
                  <a:pt x="76200" y="1546098"/>
                </a:lnTo>
                <a:lnTo>
                  <a:pt x="156971" y="1475231"/>
                </a:lnTo>
                <a:lnTo>
                  <a:pt x="173735" y="1386078"/>
                </a:lnTo>
                <a:lnTo>
                  <a:pt x="144018" y="1259586"/>
                </a:lnTo>
                <a:lnTo>
                  <a:pt x="12954" y="917448"/>
                </a:lnTo>
                <a:lnTo>
                  <a:pt x="0" y="749808"/>
                </a:lnTo>
                <a:lnTo>
                  <a:pt x="34290" y="565404"/>
                </a:lnTo>
                <a:lnTo>
                  <a:pt x="144018" y="478536"/>
                </a:lnTo>
                <a:lnTo>
                  <a:pt x="241554" y="334517"/>
                </a:lnTo>
                <a:lnTo>
                  <a:pt x="325373" y="0"/>
                </a:lnTo>
                <a:lnTo>
                  <a:pt x="313181" y="302514"/>
                </a:lnTo>
                <a:lnTo>
                  <a:pt x="249935" y="485394"/>
                </a:lnTo>
                <a:lnTo>
                  <a:pt x="165354" y="597408"/>
                </a:lnTo>
                <a:lnTo>
                  <a:pt x="72390" y="660654"/>
                </a:lnTo>
                <a:lnTo>
                  <a:pt x="67818" y="828294"/>
                </a:lnTo>
                <a:lnTo>
                  <a:pt x="115061" y="1004316"/>
                </a:lnTo>
                <a:lnTo>
                  <a:pt x="224790" y="1315974"/>
                </a:lnTo>
                <a:lnTo>
                  <a:pt x="228600" y="1514856"/>
                </a:lnTo>
                <a:lnTo>
                  <a:pt x="127254" y="1626107"/>
                </a:lnTo>
                <a:lnTo>
                  <a:pt x="131826" y="1729740"/>
                </a:lnTo>
                <a:lnTo>
                  <a:pt x="220980" y="1946148"/>
                </a:lnTo>
                <a:lnTo>
                  <a:pt x="258318" y="2153412"/>
                </a:lnTo>
                <a:lnTo>
                  <a:pt x="224790" y="2375916"/>
                </a:lnTo>
                <a:lnTo>
                  <a:pt x="144018" y="2495550"/>
                </a:lnTo>
                <a:lnTo>
                  <a:pt x="42671" y="2592324"/>
                </a:lnTo>
                <a:lnTo>
                  <a:pt x="34290" y="2504694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8491868" y="1773809"/>
            <a:ext cx="342138" cy="355092"/>
          </a:xfrm>
          <a:custGeom>
            <a:avLst/>
            <a:gdLst>
              <a:gd name="connsiteX0" fmla="*/ 0 w 342138"/>
              <a:gd name="connsiteY0" fmla="*/ 42672 h 355092"/>
              <a:gd name="connsiteX1" fmla="*/ 152400 w 342138"/>
              <a:gd name="connsiteY1" fmla="*/ 153923 h 355092"/>
              <a:gd name="connsiteX2" fmla="*/ 330707 w 342138"/>
              <a:gd name="connsiteY2" fmla="*/ 355092 h 355092"/>
              <a:gd name="connsiteX3" fmla="*/ 342138 w 342138"/>
              <a:gd name="connsiteY3" fmla="*/ 323850 h 355092"/>
              <a:gd name="connsiteX4" fmla="*/ 188976 w 342138"/>
              <a:gd name="connsiteY4" fmla="*/ 137922 h 355092"/>
              <a:gd name="connsiteX5" fmla="*/ 25145 w 342138"/>
              <a:gd name="connsiteY5" fmla="*/ 0 h 355092"/>
              <a:gd name="connsiteX6" fmla="*/ 0 w 342138"/>
              <a:gd name="connsiteY6" fmla="*/ 42672 h 3550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42138" h="355092">
                <a:moveTo>
                  <a:pt x="0" y="42672"/>
                </a:moveTo>
                <a:lnTo>
                  <a:pt x="152400" y="153923"/>
                </a:lnTo>
                <a:lnTo>
                  <a:pt x="330707" y="355092"/>
                </a:lnTo>
                <a:lnTo>
                  <a:pt x="342138" y="323850"/>
                </a:lnTo>
                <a:lnTo>
                  <a:pt x="188976" y="137922"/>
                </a:lnTo>
                <a:lnTo>
                  <a:pt x="25145" y="0"/>
                </a:lnTo>
                <a:lnTo>
                  <a:pt x="0" y="4267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7853299" y="101981"/>
            <a:ext cx="279654" cy="145542"/>
          </a:xfrm>
          <a:custGeom>
            <a:avLst/>
            <a:gdLst>
              <a:gd name="connsiteX0" fmla="*/ 0 w 279654"/>
              <a:gd name="connsiteY0" fmla="*/ 145541 h 145542"/>
              <a:gd name="connsiteX1" fmla="*/ 155447 w 279654"/>
              <a:gd name="connsiteY1" fmla="*/ 113538 h 145542"/>
              <a:gd name="connsiteX2" fmla="*/ 279654 w 279654"/>
              <a:gd name="connsiteY2" fmla="*/ 105155 h 145542"/>
              <a:gd name="connsiteX3" fmla="*/ 209550 w 279654"/>
              <a:gd name="connsiteY3" fmla="*/ 0 h 145542"/>
              <a:gd name="connsiteX4" fmla="*/ 90678 w 279654"/>
              <a:gd name="connsiteY4" fmla="*/ 33527 h 145542"/>
              <a:gd name="connsiteX5" fmla="*/ 195833 w 279654"/>
              <a:gd name="connsiteY5" fmla="*/ 60197 h 145542"/>
              <a:gd name="connsiteX6" fmla="*/ 39623 w 279654"/>
              <a:gd name="connsiteY6" fmla="*/ 109727 h 145542"/>
              <a:gd name="connsiteX7" fmla="*/ 0 w 279654"/>
              <a:gd name="connsiteY7" fmla="*/ 145541 h 14554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279654" h="145542">
                <a:moveTo>
                  <a:pt x="0" y="145541"/>
                </a:moveTo>
                <a:lnTo>
                  <a:pt x="155447" y="113538"/>
                </a:lnTo>
                <a:lnTo>
                  <a:pt x="279654" y="105155"/>
                </a:lnTo>
                <a:lnTo>
                  <a:pt x="209550" y="0"/>
                </a:lnTo>
                <a:lnTo>
                  <a:pt x="90678" y="33527"/>
                </a:lnTo>
                <a:lnTo>
                  <a:pt x="195833" y="60197"/>
                </a:lnTo>
                <a:lnTo>
                  <a:pt x="39623" y="109727"/>
                </a:lnTo>
                <a:lnTo>
                  <a:pt x="0" y="145541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8059801" y="514985"/>
            <a:ext cx="372618" cy="713232"/>
          </a:xfrm>
          <a:custGeom>
            <a:avLst/>
            <a:gdLst>
              <a:gd name="connsiteX0" fmla="*/ 6095 w 372618"/>
              <a:gd name="connsiteY0" fmla="*/ 119633 h 713232"/>
              <a:gd name="connsiteX1" fmla="*/ 44195 w 372618"/>
              <a:gd name="connsiteY1" fmla="*/ 277368 h 713232"/>
              <a:gd name="connsiteX2" fmla="*/ 150876 w 372618"/>
              <a:gd name="connsiteY2" fmla="*/ 520445 h 713232"/>
              <a:gd name="connsiteX3" fmla="*/ 264414 w 372618"/>
              <a:gd name="connsiteY3" fmla="*/ 688086 h 713232"/>
              <a:gd name="connsiteX4" fmla="*/ 336804 w 372618"/>
              <a:gd name="connsiteY4" fmla="*/ 713231 h 713232"/>
              <a:gd name="connsiteX5" fmla="*/ 372617 w 372618"/>
              <a:gd name="connsiteY5" fmla="*/ 638556 h 713232"/>
              <a:gd name="connsiteX6" fmla="*/ 320040 w 372618"/>
              <a:gd name="connsiteY6" fmla="*/ 439673 h 713232"/>
              <a:gd name="connsiteX7" fmla="*/ 220980 w 372618"/>
              <a:gd name="connsiteY7" fmla="*/ 214122 h 713232"/>
              <a:gd name="connsiteX8" fmla="*/ 140207 w 372618"/>
              <a:gd name="connsiteY8" fmla="*/ 73914 h 713232"/>
              <a:gd name="connsiteX9" fmla="*/ 64007 w 372618"/>
              <a:gd name="connsiteY9" fmla="*/ 761 h 713232"/>
              <a:gd name="connsiteX10" fmla="*/ 4571 w 372618"/>
              <a:gd name="connsiteY10" fmla="*/ 0 h 713232"/>
              <a:gd name="connsiteX11" fmla="*/ 0 w 372618"/>
              <a:gd name="connsiteY11" fmla="*/ 67055 h 713232"/>
              <a:gd name="connsiteX12" fmla="*/ 51054 w 372618"/>
              <a:gd name="connsiteY12" fmla="*/ 38861 h 713232"/>
              <a:gd name="connsiteX13" fmla="*/ 138683 w 372618"/>
              <a:gd name="connsiteY13" fmla="*/ 152400 h 713232"/>
              <a:gd name="connsiteX14" fmla="*/ 230885 w 372618"/>
              <a:gd name="connsiteY14" fmla="*/ 315467 h 713232"/>
              <a:gd name="connsiteX15" fmla="*/ 307085 w 372618"/>
              <a:gd name="connsiteY15" fmla="*/ 544067 h 713232"/>
              <a:gd name="connsiteX16" fmla="*/ 298704 w 372618"/>
              <a:gd name="connsiteY16" fmla="*/ 655320 h 713232"/>
              <a:gd name="connsiteX17" fmla="*/ 225552 w 372618"/>
              <a:gd name="connsiteY17" fmla="*/ 591312 h 713232"/>
              <a:gd name="connsiteX18" fmla="*/ 101345 w 372618"/>
              <a:gd name="connsiteY18" fmla="*/ 344423 h 713232"/>
              <a:gd name="connsiteX19" fmla="*/ 22859 w 372618"/>
              <a:gd name="connsiteY19" fmla="*/ 86868 h 713232"/>
              <a:gd name="connsiteX20" fmla="*/ 6095 w 372618"/>
              <a:gd name="connsiteY20" fmla="*/ 119633 h 7132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</a:cxnLst>
            <a:rect l="l" t="t" r="r" b="b"/>
            <a:pathLst>
              <a:path w="372618" h="713232">
                <a:moveTo>
                  <a:pt x="6095" y="119633"/>
                </a:moveTo>
                <a:lnTo>
                  <a:pt x="44195" y="277368"/>
                </a:lnTo>
                <a:lnTo>
                  <a:pt x="150876" y="520445"/>
                </a:lnTo>
                <a:lnTo>
                  <a:pt x="264414" y="688086"/>
                </a:lnTo>
                <a:lnTo>
                  <a:pt x="336804" y="713231"/>
                </a:lnTo>
                <a:lnTo>
                  <a:pt x="372617" y="638556"/>
                </a:lnTo>
                <a:lnTo>
                  <a:pt x="320040" y="439673"/>
                </a:lnTo>
                <a:lnTo>
                  <a:pt x="220980" y="214122"/>
                </a:lnTo>
                <a:lnTo>
                  <a:pt x="140207" y="73914"/>
                </a:lnTo>
                <a:lnTo>
                  <a:pt x="64007" y="761"/>
                </a:lnTo>
                <a:lnTo>
                  <a:pt x="4571" y="0"/>
                </a:lnTo>
                <a:lnTo>
                  <a:pt x="0" y="67055"/>
                </a:lnTo>
                <a:lnTo>
                  <a:pt x="51054" y="38861"/>
                </a:lnTo>
                <a:lnTo>
                  <a:pt x="138683" y="152400"/>
                </a:lnTo>
                <a:lnTo>
                  <a:pt x="230885" y="315467"/>
                </a:lnTo>
                <a:lnTo>
                  <a:pt x="307085" y="544067"/>
                </a:lnTo>
                <a:lnTo>
                  <a:pt x="298704" y="655320"/>
                </a:lnTo>
                <a:lnTo>
                  <a:pt x="225552" y="591312"/>
                </a:lnTo>
                <a:lnTo>
                  <a:pt x="101345" y="344423"/>
                </a:lnTo>
                <a:lnTo>
                  <a:pt x="22859" y="86868"/>
                </a:lnTo>
                <a:lnTo>
                  <a:pt x="6095" y="119633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7778623" y="263525"/>
            <a:ext cx="681990" cy="1480566"/>
          </a:xfrm>
          <a:custGeom>
            <a:avLst/>
            <a:gdLst>
              <a:gd name="connsiteX0" fmla="*/ 0 w 681990"/>
              <a:gd name="connsiteY0" fmla="*/ 0 h 1480566"/>
              <a:gd name="connsiteX1" fmla="*/ 667512 w 681990"/>
              <a:gd name="connsiteY1" fmla="*/ 1480566 h 1480566"/>
              <a:gd name="connsiteX2" fmla="*/ 681990 w 681990"/>
              <a:gd name="connsiteY2" fmla="*/ 1394460 h 1480566"/>
              <a:gd name="connsiteX3" fmla="*/ 41909 w 681990"/>
              <a:gd name="connsiteY3" fmla="*/ 1524 h 1480566"/>
              <a:gd name="connsiteX4" fmla="*/ 0 w 681990"/>
              <a:gd name="connsiteY4" fmla="*/ 0 h 14805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1990" h="1480566">
                <a:moveTo>
                  <a:pt x="0" y="0"/>
                </a:moveTo>
                <a:lnTo>
                  <a:pt x="667512" y="1480566"/>
                </a:lnTo>
                <a:lnTo>
                  <a:pt x="681990" y="1394460"/>
                </a:lnTo>
                <a:lnTo>
                  <a:pt x="41909" y="1524"/>
                </a:lnTo>
                <a:lnTo>
                  <a:pt x="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7729093" y="38734"/>
            <a:ext cx="1169669" cy="2086356"/>
          </a:xfrm>
          <a:custGeom>
            <a:avLst/>
            <a:gdLst>
              <a:gd name="connsiteX0" fmla="*/ 749045 w 1169669"/>
              <a:gd name="connsiteY0" fmla="*/ 1773174 h 2086356"/>
              <a:gd name="connsiteX1" fmla="*/ 816864 w 1169669"/>
              <a:gd name="connsiteY1" fmla="*/ 1674875 h 2086356"/>
              <a:gd name="connsiteX2" fmla="*/ 998219 w 1169669"/>
              <a:gd name="connsiteY2" fmla="*/ 1597914 h 2086356"/>
              <a:gd name="connsiteX3" fmla="*/ 877823 w 1169669"/>
              <a:gd name="connsiteY3" fmla="*/ 1577340 h 2086356"/>
              <a:gd name="connsiteX4" fmla="*/ 750569 w 1169669"/>
              <a:gd name="connsiteY4" fmla="*/ 1638300 h 2086356"/>
              <a:gd name="connsiteX5" fmla="*/ 823721 w 1169669"/>
              <a:gd name="connsiteY5" fmla="*/ 1558290 h 2086356"/>
              <a:gd name="connsiteX6" fmla="*/ 973835 w 1169669"/>
              <a:gd name="connsiteY6" fmla="*/ 1500378 h 2086356"/>
              <a:gd name="connsiteX7" fmla="*/ 323088 w 1169669"/>
              <a:gd name="connsiteY7" fmla="*/ 64008 h 2086356"/>
              <a:gd name="connsiteX8" fmla="*/ 132588 w 1169669"/>
              <a:gd name="connsiteY8" fmla="*/ 60198 h 2086356"/>
              <a:gd name="connsiteX9" fmla="*/ 0 w 1169669"/>
              <a:gd name="connsiteY9" fmla="*/ 96012 h 2086356"/>
              <a:gd name="connsiteX10" fmla="*/ 128015 w 1169669"/>
              <a:gd name="connsiteY10" fmla="*/ 0 h 2086356"/>
              <a:gd name="connsiteX11" fmla="*/ 361950 w 1169669"/>
              <a:gd name="connsiteY11" fmla="*/ 19050 h 2086356"/>
              <a:gd name="connsiteX12" fmla="*/ 1120139 w 1169669"/>
              <a:gd name="connsiteY12" fmla="*/ 1684781 h 2086356"/>
              <a:gd name="connsiteX13" fmla="*/ 1098041 w 1169669"/>
              <a:gd name="connsiteY13" fmla="*/ 1844040 h 2086356"/>
              <a:gd name="connsiteX14" fmla="*/ 1169669 w 1169669"/>
              <a:gd name="connsiteY14" fmla="*/ 2086356 h 2086356"/>
              <a:gd name="connsiteX15" fmla="*/ 1097279 w 1169669"/>
              <a:gd name="connsiteY15" fmla="*/ 2084831 h 2086356"/>
              <a:gd name="connsiteX16" fmla="*/ 1112519 w 1169669"/>
              <a:gd name="connsiteY16" fmla="*/ 2030729 h 2086356"/>
              <a:gd name="connsiteX17" fmla="*/ 1060703 w 1169669"/>
              <a:gd name="connsiteY17" fmla="*/ 1868424 h 2086356"/>
              <a:gd name="connsiteX18" fmla="*/ 959357 w 1169669"/>
              <a:gd name="connsiteY18" fmla="*/ 1897379 h 2086356"/>
              <a:gd name="connsiteX19" fmla="*/ 915162 w 1169669"/>
              <a:gd name="connsiteY19" fmla="*/ 1864613 h 2086356"/>
              <a:gd name="connsiteX20" fmla="*/ 1030223 w 1169669"/>
              <a:gd name="connsiteY20" fmla="*/ 1827275 h 2086356"/>
              <a:gd name="connsiteX21" fmla="*/ 979169 w 1169669"/>
              <a:gd name="connsiteY21" fmla="*/ 1789175 h 2086356"/>
              <a:gd name="connsiteX22" fmla="*/ 1040891 w 1169669"/>
              <a:gd name="connsiteY22" fmla="*/ 1739646 h 2086356"/>
              <a:gd name="connsiteX23" fmla="*/ 934973 w 1169669"/>
              <a:gd name="connsiteY23" fmla="*/ 1747266 h 2086356"/>
              <a:gd name="connsiteX24" fmla="*/ 976121 w 1169669"/>
              <a:gd name="connsiteY24" fmla="*/ 1677162 h 2086356"/>
              <a:gd name="connsiteX25" fmla="*/ 749045 w 1169669"/>
              <a:gd name="connsiteY25" fmla="*/ 1773174 h 2086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</a:cxnLst>
            <a:rect l="l" t="t" r="r" b="b"/>
            <a:pathLst>
              <a:path w="1169669" h="2086356">
                <a:moveTo>
                  <a:pt x="749045" y="1773174"/>
                </a:moveTo>
                <a:lnTo>
                  <a:pt x="816864" y="1674875"/>
                </a:lnTo>
                <a:lnTo>
                  <a:pt x="998219" y="1597914"/>
                </a:lnTo>
                <a:lnTo>
                  <a:pt x="877823" y="1577340"/>
                </a:lnTo>
                <a:lnTo>
                  <a:pt x="750569" y="1638300"/>
                </a:lnTo>
                <a:lnTo>
                  <a:pt x="823721" y="1558290"/>
                </a:lnTo>
                <a:lnTo>
                  <a:pt x="973835" y="1500378"/>
                </a:lnTo>
                <a:lnTo>
                  <a:pt x="323088" y="64008"/>
                </a:lnTo>
                <a:lnTo>
                  <a:pt x="132588" y="60198"/>
                </a:lnTo>
                <a:lnTo>
                  <a:pt x="0" y="96012"/>
                </a:lnTo>
                <a:lnTo>
                  <a:pt x="128015" y="0"/>
                </a:lnTo>
                <a:lnTo>
                  <a:pt x="361950" y="19050"/>
                </a:lnTo>
                <a:lnTo>
                  <a:pt x="1120139" y="1684781"/>
                </a:lnTo>
                <a:lnTo>
                  <a:pt x="1098041" y="1844040"/>
                </a:lnTo>
                <a:lnTo>
                  <a:pt x="1169669" y="2086356"/>
                </a:lnTo>
                <a:lnTo>
                  <a:pt x="1097279" y="2084831"/>
                </a:lnTo>
                <a:lnTo>
                  <a:pt x="1112519" y="2030729"/>
                </a:lnTo>
                <a:lnTo>
                  <a:pt x="1060703" y="1868424"/>
                </a:lnTo>
                <a:lnTo>
                  <a:pt x="959357" y="1897379"/>
                </a:lnTo>
                <a:lnTo>
                  <a:pt x="915162" y="1864613"/>
                </a:lnTo>
                <a:lnTo>
                  <a:pt x="1030223" y="1827275"/>
                </a:lnTo>
                <a:lnTo>
                  <a:pt x="979169" y="1789175"/>
                </a:lnTo>
                <a:lnTo>
                  <a:pt x="1040891" y="1739646"/>
                </a:lnTo>
                <a:lnTo>
                  <a:pt x="934973" y="1747266"/>
                </a:lnTo>
                <a:lnTo>
                  <a:pt x="976121" y="1677162"/>
                </a:lnTo>
                <a:lnTo>
                  <a:pt x="749045" y="177317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8398129" y="1446910"/>
            <a:ext cx="301752" cy="142494"/>
          </a:xfrm>
          <a:custGeom>
            <a:avLst/>
            <a:gdLst>
              <a:gd name="connsiteX0" fmla="*/ 29717 w 301752"/>
              <a:gd name="connsiteY0" fmla="*/ 142494 h 142494"/>
              <a:gd name="connsiteX1" fmla="*/ 102869 w 301752"/>
              <a:gd name="connsiteY1" fmla="*/ 70104 h 142494"/>
              <a:gd name="connsiteX2" fmla="*/ 301752 w 301752"/>
              <a:gd name="connsiteY2" fmla="*/ 28194 h 142494"/>
              <a:gd name="connsiteX3" fmla="*/ 285750 w 301752"/>
              <a:gd name="connsiteY3" fmla="*/ 0 h 142494"/>
              <a:gd name="connsiteX4" fmla="*/ 152400 w 301752"/>
              <a:gd name="connsiteY4" fmla="*/ 11430 h 142494"/>
              <a:gd name="connsiteX5" fmla="*/ 0 w 301752"/>
              <a:gd name="connsiteY5" fmla="*/ 106680 h 142494"/>
              <a:gd name="connsiteX6" fmla="*/ 29717 w 301752"/>
              <a:gd name="connsiteY6" fmla="*/ 142494 h 1424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1752" h="142494">
                <a:moveTo>
                  <a:pt x="29717" y="142494"/>
                </a:moveTo>
                <a:lnTo>
                  <a:pt x="102869" y="70104"/>
                </a:lnTo>
                <a:lnTo>
                  <a:pt x="301752" y="28194"/>
                </a:lnTo>
                <a:lnTo>
                  <a:pt x="285750" y="0"/>
                </a:lnTo>
                <a:lnTo>
                  <a:pt x="152400" y="11430"/>
                </a:lnTo>
                <a:lnTo>
                  <a:pt x="0" y="106680"/>
                </a:lnTo>
                <a:lnTo>
                  <a:pt x="29717" y="1424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8322703" y="1303655"/>
            <a:ext cx="319278" cy="154686"/>
          </a:xfrm>
          <a:custGeom>
            <a:avLst/>
            <a:gdLst>
              <a:gd name="connsiteX0" fmla="*/ 18288 w 319278"/>
              <a:gd name="connsiteY0" fmla="*/ 154686 h 154686"/>
              <a:gd name="connsiteX1" fmla="*/ 131826 w 319278"/>
              <a:gd name="connsiteY1" fmla="*/ 70104 h 154686"/>
              <a:gd name="connsiteX2" fmla="*/ 319278 w 319278"/>
              <a:gd name="connsiteY2" fmla="*/ 61722 h 154686"/>
              <a:gd name="connsiteX3" fmla="*/ 290321 w 319278"/>
              <a:gd name="connsiteY3" fmla="*/ 0 h 154686"/>
              <a:gd name="connsiteX4" fmla="*/ 136397 w 319278"/>
              <a:gd name="connsiteY4" fmla="*/ 32766 h 154686"/>
              <a:gd name="connsiteX5" fmla="*/ 0 w 319278"/>
              <a:gd name="connsiteY5" fmla="*/ 105918 h 154686"/>
              <a:gd name="connsiteX6" fmla="*/ 18288 w 319278"/>
              <a:gd name="connsiteY6" fmla="*/ 154686 h 15468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19278" h="154686">
                <a:moveTo>
                  <a:pt x="18288" y="154686"/>
                </a:moveTo>
                <a:lnTo>
                  <a:pt x="131826" y="70104"/>
                </a:lnTo>
                <a:lnTo>
                  <a:pt x="319278" y="61722"/>
                </a:lnTo>
                <a:lnTo>
                  <a:pt x="290321" y="0"/>
                </a:lnTo>
                <a:lnTo>
                  <a:pt x="136397" y="32766"/>
                </a:lnTo>
                <a:lnTo>
                  <a:pt x="0" y="105918"/>
                </a:lnTo>
                <a:lnTo>
                  <a:pt x="18288" y="154686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7891399" y="371729"/>
            <a:ext cx="329946" cy="147828"/>
          </a:xfrm>
          <a:custGeom>
            <a:avLst/>
            <a:gdLst>
              <a:gd name="connsiteX0" fmla="*/ 22097 w 329946"/>
              <a:gd name="connsiteY0" fmla="*/ 147828 h 147828"/>
              <a:gd name="connsiteX1" fmla="*/ 125730 w 329946"/>
              <a:gd name="connsiteY1" fmla="*/ 67818 h 147828"/>
              <a:gd name="connsiteX2" fmla="*/ 329945 w 329946"/>
              <a:gd name="connsiteY2" fmla="*/ 54863 h 147828"/>
              <a:gd name="connsiteX3" fmla="*/ 302514 w 329946"/>
              <a:gd name="connsiteY3" fmla="*/ 0 h 147828"/>
              <a:gd name="connsiteX4" fmla="*/ 121157 w 329946"/>
              <a:gd name="connsiteY4" fmla="*/ 25145 h 147828"/>
              <a:gd name="connsiteX5" fmla="*/ 0 w 329946"/>
              <a:gd name="connsiteY5" fmla="*/ 103632 h 147828"/>
              <a:gd name="connsiteX6" fmla="*/ 22097 w 329946"/>
              <a:gd name="connsiteY6" fmla="*/ 147828 h 1478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9946" h="147828">
                <a:moveTo>
                  <a:pt x="22097" y="147828"/>
                </a:moveTo>
                <a:lnTo>
                  <a:pt x="125730" y="67818"/>
                </a:lnTo>
                <a:lnTo>
                  <a:pt x="329945" y="54863"/>
                </a:lnTo>
                <a:lnTo>
                  <a:pt x="302514" y="0"/>
                </a:lnTo>
                <a:lnTo>
                  <a:pt x="121157" y="25145"/>
                </a:lnTo>
                <a:lnTo>
                  <a:pt x="0" y="103632"/>
                </a:lnTo>
                <a:lnTo>
                  <a:pt x="22097" y="14782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7839582" y="253619"/>
            <a:ext cx="325373" cy="150875"/>
          </a:xfrm>
          <a:custGeom>
            <a:avLst/>
            <a:gdLst>
              <a:gd name="connsiteX0" fmla="*/ 29718 w 325373"/>
              <a:gd name="connsiteY0" fmla="*/ 150875 h 150875"/>
              <a:gd name="connsiteX1" fmla="*/ 114300 w 325373"/>
              <a:gd name="connsiteY1" fmla="*/ 78486 h 150875"/>
              <a:gd name="connsiteX2" fmla="*/ 325374 w 325373"/>
              <a:gd name="connsiteY2" fmla="*/ 40386 h 150875"/>
              <a:gd name="connsiteX3" fmla="*/ 300228 w 325373"/>
              <a:gd name="connsiteY3" fmla="*/ 0 h 150875"/>
              <a:gd name="connsiteX4" fmla="*/ 87630 w 325373"/>
              <a:gd name="connsiteY4" fmla="*/ 41147 h 150875"/>
              <a:gd name="connsiteX5" fmla="*/ 0 w 325373"/>
              <a:gd name="connsiteY5" fmla="*/ 107441 h 150875"/>
              <a:gd name="connsiteX6" fmla="*/ 29718 w 325373"/>
              <a:gd name="connsiteY6" fmla="*/ 150875 h 1508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5373" h="150875">
                <a:moveTo>
                  <a:pt x="29718" y="150875"/>
                </a:moveTo>
                <a:lnTo>
                  <a:pt x="114300" y="78486"/>
                </a:lnTo>
                <a:lnTo>
                  <a:pt x="325374" y="40386"/>
                </a:lnTo>
                <a:lnTo>
                  <a:pt x="300228" y="0"/>
                </a:lnTo>
                <a:lnTo>
                  <a:pt x="87630" y="41147"/>
                </a:lnTo>
                <a:lnTo>
                  <a:pt x="0" y="107441"/>
                </a:lnTo>
                <a:lnTo>
                  <a:pt x="29718" y="15087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7713865" y="124079"/>
            <a:ext cx="102108" cy="167640"/>
          </a:xfrm>
          <a:custGeom>
            <a:avLst/>
            <a:gdLst>
              <a:gd name="connsiteX0" fmla="*/ 35052 w 102108"/>
              <a:gd name="connsiteY0" fmla="*/ 0 h 167640"/>
              <a:gd name="connsiteX1" fmla="*/ 102108 w 102108"/>
              <a:gd name="connsiteY1" fmla="*/ 152399 h 167640"/>
              <a:gd name="connsiteX2" fmla="*/ 67056 w 102108"/>
              <a:gd name="connsiteY2" fmla="*/ 167640 h 167640"/>
              <a:gd name="connsiteX3" fmla="*/ 0 w 102108"/>
              <a:gd name="connsiteY3" fmla="*/ 15239 h 167640"/>
              <a:gd name="connsiteX4" fmla="*/ 35052 w 102108"/>
              <a:gd name="connsiteY4" fmla="*/ 0 h 1676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2108" h="167640">
                <a:moveTo>
                  <a:pt x="35052" y="0"/>
                </a:moveTo>
                <a:lnTo>
                  <a:pt x="102108" y="152399"/>
                </a:lnTo>
                <a:lnTo>
                  <a:pt x="67056" y="167640"/>
                </a:lnTo>
                <a:lnTo>
                  <a:pt x="0" y="15239"/>
                </a:lnTo>
                <a:lnTo>
                  <a:pt x="3505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Freeform 3"/>
          <p:cNvSpPr/>
          <p:nvPr/>
        </p:nvSpPr>
        <p:spPr>
          <a:xfrm>
            <a:off x="4267340" y="2589149"/>
            <a:ext cx="609600" cy="152400"/>
          </a:xfrm>
          <a:custGeom>
            <a:avLst/>
            <a:gdLst>
              <a:gd name="connsiteX0" fmla="*/ 0 w 609600"/>
              <a:gd name="connsiteY0" fmla="*/ 38100 h 152400"/>
              <a:gd name="connsiteX1" fmla="*/ 457200 w 609600"/>
              <a:gd name="connsiteY1" fmla="*/ 38100 h 152400"/>
              <a:gd name="connsiteX2" fmla="*/ 457200 w 609600"/>
              <a:gd name="connsiteY2" fmla="*/ 0 h 152400"/>
              <a:gd name="connsiteX3" fmla="*/ 609600 w 609600"/>
              <a:gd name="connsiteY3" fmla="*/ 76200 h 152400"/>
              <a:gd name="connsiteX4" fmla="*/ 457200 w 609600"/>
              <a:gd name="connsiteY4" fmla="*/ 152400 h 152400"/>
              <a:gd name="connsiteX5" fmla="*/ 457200 w 609600"/>
              <a:gd name="connsiteY5" fmla="*/ 114300 h 152400"/>
              <a:gd name="connsiteX6" fmla="*/ 0 w 609600"/>
              <a:gd name="connsiteY6" fmla="*/ 114300 h 152400"/>
              <a:gd name="connsiteX7" fmla="*/ 0 w 609600"/>
              <a:gd name="connsiteY7" fmla="*/ 38100 h 152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09600" h="152400">
                <a:moveTo>
                  <a:pt x="0" y="38100"/>
                </a:moveTo>
                <a:lnTo>
                  <a:pt x="457200" y="38100"/>
                </a:lnTo>
                <a:lnTo>
                  <a:pt x="457200" y="0"/>
                </a:lnTo>
                <a:lnTo>
                  <a:pt x="609600" y="76200"/>
                </a:lnTo>
                <a:lnTo>
                  <a:pt x="457200" y="152400"/>
                </a:lnTo>
                <a:lnTo>
                  <a:pt x="457200" y="114300"/>
                </a:lnTo>
                <a:lnTo>
                  <a:pt x="0" y="114300"/>
                </a:lnTo>
                <a:lnTo>
                  <a:pt x="0" y="38100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Freeform 3"/>
          <p:cNvSpPr/>
          <p:nvPr/>
        </p:nvSpPr>
        <p:spPr>
          <a:xfrm>
            <a:off x="4267340" y="4798949"/>
            <a:ext cx="609600" cy="152400"/>
          </a:xfrm>
          <a:custGeom>
            <a:avLst/>
            <a:gdLst>
              <a:gd name="connsiteX0" fmla="*/ 0 w 609600"/>
              <a:gd name="connsiteY0" fmla="*/ 38100 h 152400"/>
              <a:gd name="connsiteX1" fmla="*/ 457200 w 609600"/>
              <a:gd name="connsiteY1" fmla="*/ 38100 h 152400"/>
              <a:gd name="connsiteX2" fmla="*/ 457200 w 609600"/>
              <a:gd name="connsiteY2" fmla="*/ 0 h 152400"/>
              <a:gd name="connsiteX3" fmla="*/ 609600 w 609600"/>
              <a:gd name="connsiteY3" fmla="*/ 76200 h 152400"/>
              <a:gd name="connsiteX4" fmla="*/ 457200 w 609600"/>
              <a:gd name="connsiteY4" fmla="*/ 152400 h 152400"/>
              <a:gd name="connsiteX5" fmla="*/ 457200 w 609600"/>
              <a:gd name="connsiteY5" fmla="*/ 114300 h 152400"/>
              <a:gd name="connsiteX6" fmla="*/ 0 w 609600"/>
              <a:gd name="connsiteY6" fmla="*/ 114300 h 152400"/>
              <a:gd name="connsiteX7" fmla="*/ 0 w 609600"/>
              <a:gd name="connsiteY7" fmla="*/ 38100 h 152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09600" h="152400">
                <a:moveTo>
                  <a:pt x="0" y="38100"/>
                </a:moveTo>
                <a:lnTo>
                  <a:pt x="457200" y="38100"/>
                </a:lnTo>
                <a:lnTo>
                  <a:pt x="457200" y="0"/>
                </a:lnTo>
                <a:lnTo>
                  <a:pt x="609600" y="76200"/>
                </a:lnTo>
                <a:lnTo>
                  <a:pt x="457200" y="152400"/>
                </a:lnTo>
                <a:lnTo>
                  <a:pt x="457200" y="114300"/>
                </a:lnTo>
                <a:lnTo>
                  <a:pt x="0" y="114300"/>
                </a:lnTo>
                <a:lnTo>
                  <a:pt x="0" y="38100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603500" y="292100"/>
            <a:ext cx="3987800" cy="584200"/>
          </a:xfrm>
          <a:prstGeom prst="rect">
            <a:avLst/>
          </a:prstGeom>
          <a:noFill/>
        </p:spPr>
      </p:pic>
      <p:pic>
        <p:nvPicPr>
          <p:cNvPr id="4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54500" y="2565400"/>
            <a:ext cx="647700" cy="203200"/>
          </a:xfrm>
          <a:prstGeom prst="rect">
            <a:avLst/>
          </a:prstGeom>
          <a:noFill/>
        </p:spPr>
      </p:pic>
      <p:pic>
        <p:nvPicPr>
          <p:cNvPr id="44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029200" y="1244600"/>
            <a:ext cx="4114800" cy="2540000"/>
          </a:xfrm>
          <a:prstGeom prst="rect">
            <a:avLst/>
          </a:prstGeom>
          <a:noFill/>
        </p:spPr>
      </p:pic>
      <p:pic>
        <p:nvPicPr>
          <p:cNvPr id="45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254500" y="3860800"/>
            <a:ext cx="4889500" cy="23241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8001000" y="6273800"/>
            <a:ext cx="520700" cy="24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/>
            </a:pPr>
            <a:r>
              <a:rPr lang="en-US" altLang="zh-CN" sz="13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26/58</a:t>
            </a:r>
          </a:p>
        </p:txBody>
      </p:sp>
      <p:sp>
        <p:nvSpPr>
          <p:cNvPr id="46" name="TextBox 1"/>
          <p:cNvSpPr txBox="1"/>
          <p:nvPr/>
        </p:nvSpPr>
        <p:spPr>
          <a:xfrm>
            <a:off x="546100" y="2806700"/>
            <a:ext cx="4368800" cy="1689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  <a:tabLst>
                <a:tab pos="279400" algn="l"/>
              </a:tabLst>
            </a:pPr>
            <a:r>
              <a:rPr lang="en-US" altLang="zh-CN" sz="19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1998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9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提供了</a:t>
            </a:r>
            <a:r>
              <a:rPr lang="en-US" altLang="zh-CN" sz="19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ERP</a:t>
            </a:r>
            <a:r>
              <a:rPr lang="en-US" altLang="zh-CN" sz="19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领域的企业服务体系结构</a:t>
            </a:r>
          </a:p>
          <a:p>
            <a:pPr>
              <a:lnSpc>
                <a:spcPts val="2300"/>
              </a:lnSpc>
              <a:tabLst>
                <a:tab pos="279400" algn="l"/>
              </a:tabLst>
            </a:pPr>
            <a:r>
              <a:rPr lang="en-US" altLang="zh-CN" dirty="0"/>
              <a:t>	</a:t>
            </a:r>
            <a:r>
              <a:rPr lang="en-US" altLang="zh-CN" sz="19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(ESA)</a:t>
            </a:r>
          </a:p>
          <a:p>
            <a:pPr>
              <a:lnSpc>
                <a:spcPts val="2900"/>
              </a:lnSpc>
              <a:tabLst>
                <a:tab pos="279400" algn="l"/>
              </a:tabLst>
            </a:pPr>
            <a:r>
              <a:rPr lang="en-US" altLang="zh-CN" sz="19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1998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9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提供了一组支持</a:t>
            </a:r>
            <a:r>
              <a:rPr lang="en-US" altLang="zh-CN" sz="19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ERP</a:t>
            </a:r>
            <a:r>
              <a:rPr lang="en-US" altLang="zh-CN" sz="19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应用的构件</a:t>
            </a:r>
          </a:p>
          <a:p>
            <a:pPr>
              <a:lnSpc>
                <a:spcPts val="2800"/>
              </a:lnSpc>
              <a:tabLst>
                <a:tab pos="279400" algn="l"/>
              </a:tabLst>
            </a:pPr>
            <a:r>
              <a:rPr lang="en-US" altLang="zh-CN" sz="19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1998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9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提供了</a:t>
            </a:r>
            <a:r>
              <a:rPr lang="en-US" altLang="zh-CN" sz="19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ERP</a:t>
            </a:r>
            <a:r>
              <a:rPr lang="en-US" altLang="zh-CN" sz="19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领域的构件管理平台</a:t>
            </a:r>
            <a:r>
              <a:rPr lang="en-US" altLang="zh-CN" sz="19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(SAP</a:t>
            </a:r>
          </a:p>
          <a:p>
            <a:pPr>
              <a:lnSpc>
                <a:spcPts val="2300"/>
              </a:lnSpc>
              <a:tabLst>
                <a:tab pos="279400" algn="l"/>
              </a:tabLst>
            </a:pPr>
            <a:r>
              <a:rPr lang="en-US" altLang="zh-CN" dirty="0"/>
              <a:t>	</a:t>
            </a:r>
            <a:r>
              <a:rPr lang="en-US" altLang="zh-CN" sz="19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SM)</a:t>
            </a:r>
            <a:r>
              <a:rPr lang="en-US" altLang="zh-CN" sz="19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和构件组装工具</a:t>
            </a:r>
            <a:r>
              <a:rPr lang="en-US" altLang="zh-CN" sz="19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(SAP</a:t>
            </a:r>
            <a:r>
              <a:rPr lang="en-US" altLang="zh-CN" sz="19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CAF)</a:t>
            </a:r>
          </a:p>
        </p:txBody>
      </p:sp>
      <p:sp>
        <p:nvSpPr>
          <p:cNvPr id="47" name="TextBox 1"/>
          <p:cNvSpPr txBox="1"/>
          <p:nvPr/>
        </p:nvSpPr>
        <p:spPr>
          <a:xfrm>
            <a:off x="88900" y="4470400"/>
            <a:ext cx="32258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/>
            </a:pPr>
            <a:r>
              <a:rPr lang="en-US" altLang="zh-CN" sz="25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2598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5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IBM</a:t>
            </a:r>
            <a:r>
              <a:rPr lang="en-US" altLang="zh-CN" sz="25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598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SanFrancisco</a:t>
            </a:r>
          </a:p>
        </p:txBody>
      </p:sp>
      <p:sp>
        <p:nvSpPr>
          <p:cNvPr id="48" name="TextBox 1"/>
          <p:cNvSpPr txBox="1"/>
          <p:nvPr/>
        </p:nvSpPr>
        <p:spPr>
          <a:xfrm>
            <a:off x="546100" y="5003800"/>
            <a:ext cx="4834657" cy="155940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  <a:tabLst>
                <a:tab pos="279400" algn="l"/>
                <a:tab pos="1765300" algn="l"/>
              </a:tabLst>
            </a:pPr>
            <a:r>
              <a:rPr lang="en-US" altLang="zh-CN" sz="19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1998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9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企业应用框架，定位于为企业应用开</a:t>
            </a:r>
          </a:p>
          <a:p>
            <a:pPr>
              <a:lnSpc>
                <a:spcPts val="1900"/>
              </a:lnSpc>
              <a:tabLst>
                <a:tab pos="279400" algn="l"/>
                <a:tab pos="1765300" algn="l"/>
              </a:tabLst>
            </a:pPr>
            <a:r>
              <a:rPr lang="en-US" altLang="zh-CN" dirty="0"/>
              <a:t>	</a:t>
            </a:r>
            <a:r>
              <a:rPr lang="en-US" altLang="zh-CN" sz="19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发者提供通用的构件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300"/>
              </a:lnSpc>
              <a:tabLst>
                <a:tab pos="279400" algn="l"/>
                <a:tab pos="1765300" algn="l"/>
              </a:tabLst>
            </a:pPr>
            <a:r>
              <a:rPr lang="en-US" altLang="zh-CN" dirty="0"/>
              <a:t>		</a:t>
            </a:r>
            <a:r>
              <a:rPr lang="zh-CN" altLang="en-US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计算机学院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研究生课程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高级软件工程</a:t>
            </a:r>
          </a:p>
        </p:txBody>
      </p:sp>
      <p:sp>
        <p:nvSpPr>
          <p:cNvPr id="49" name="TextBox 1"/>
          <p:cNvSpPr txBox="1"/>
          <p:nvPr/>
        </p:nvSpPr>
        <p:spPr>
          <a:xfrm>
            <a:off x="88900" y="266700"/>
            <a:ext cx="6426200" cy="2552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500"/>
              </a:lnSpc>
              <a:tabLst>
                <a:tab pos="152400" algn="l"/>
                <a:tab pos="495300" algn="l"/>
                <a:tab pos="2527300" algn="l"/>
              </a:tabLst>
            </a:pPr>
            <a:r>
              <a:rPr lang="en-US" altLang="zh-CN" dirty="0"/>
              <a:t>			</a:t>
            </a:r>
            <a:r>
              <a:rPr lang="en-US" altLang="zh-CN" sz="4002" b="1" dirty="0">
                <a:solidFill>
                  <a:srgbClr val="3D00EA"/>
                </a:solidFill>
                <a:latin typeface="Comic Sans MS" pitchFamily="18" charset="0"/>
                <a:cs typeface="Comic Sans MS" pitchFamily="18" charset="0"/>
              </a:rPr>
              <a:t>CBSD</a:t>
            </a:r>
            <a:r>
              <a:rPr lang="en-US" altLang="zh-CN" sz="4002" b="1" dirty="0">
                <a:solidFill>
                  <a:srgbClr val="3D00EA"/>
                </a:solidFill>
                <a:latin typeface="å¾®è½¯éé»" pitchFamily="18" charset="0"/>
                <a:cs typeface="å¾®è½¯éé»" pitchFamily="18" charset="0"/>
              </a:rPr>
              <a:t>的业界实践</a:t>
            </a:r>
          </a:p>
          <a:p>
            <a:pPr>
              <a:lnSpc>
                <a:spcPts val="2300"/>
              </a:lnSpc>
              <a:tabLst>
                <a:tab pos="152400" algn="l"/>
                <a:tab pos="495300" algn="l"/>
                <a:tab pos="2527300" algn="l"/>
              </a:tabLst>
            </a:pPr>
            <a:r>
              <a:rPr lang="en-US" altLang="zh-CN" dirty="0"/>
              <a:t>	</a:t>
            </a:r>
            <a:r>
              <a:rPr lang="en-US" altLang="zh-CN" sz="2400" dirty="0">
                <a:solidFill>
                  <a:srgbClr val="FE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b="1" dirty="0">
                <a:solidFill>
                  <a:srgbClr val="FF0000"/>
                </a:solidFill>
                <a:latin typeface="Comic Sans MS" pitchFamily="18" charset="0"/>
                <a:cs typeface="Comic Sans MS" pitchFamily="18" charset="0"/>
              </a:rPr>
              <a:t>CBSD</a:t>
            </a:r>
            <a:r>
              <a:rPr lang="en-US" altLang="zh-CN" sz="2400" b="1" dirty="0">
                <a:solidFill>
                  <a:srgbClr val="FF0000"/>
                </a:solidFill>
                <a:latin typeface="å¾®è½¯éé»" pitchFamily="18" charset="0"/>
                <a:cs typeface="å¾®è½¯éé»" pitchFamily="18" charset="0"/>
              </a:rPr>
              <a:t>在产业中已得到广泛应用</a:t>
            </a:r>
          </a:p>
          <a:p>
            <a:pPr>
              <a:lnSpc>
                <a:spcPts val="2400"/>
              </a:lnSpc>
              <a:tabLst>
                <a:tab pos="152400" algn="l"/>
                <a:tab pos="495300" algn="l"/>
                <a:tab pos="2527300" algn="l"/>
              </a:tabLst>
            </a:pPr>
            <a:r>
              <a:rPr lang="en-US" altLang="zh-CN" dirty="0"/>
              <a:t>	</a:t>
            </a:r>
            <a:r>
              <a:rPr lang="en-US" altLang="zh-CN" sz="19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1998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9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中间件技术的支持</a:t>
            </a:r>
          </a:p>
          <a:p>
            <a:pPr>
              <a:lnSpc>
                <a:spcPts val="2300"/>
              </a:lnSpc>
              <a:tabLst>
                <a:tab pos="152400" algn="l"/>
                <a:tab pos="495300" algn="l"/>
                <a:tab pos="2527300" algn="l"/>
              </a:tabLst>
            </a:pPr>
            <a:r>
              <a:rPr lang="en-US" altLang="zh-CN" dirty="0"/>
              <a:t>	</a:t>
            </a:r>
            <a:r>
              <a:rPr lang="en-US" altLang="zh-CN" sz="19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1998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9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领域平台的研发</a:t>
            </a:r>
          </a:p>
          <a:p>
            <a:pPr>
              <a:lnSpc>
                <a:spcPts val="2300"/>
              </a:lnSpc>
              <a:tabLst>
                <a:tab pos="152400" algn="l"/>
                <a:tab pos="495300" algn="l"/>
                <a:tab pos="2527300" algn="l"/>
              </a:tabLst>
            </a:pPr>
            <a:r>
              <a:rPr lang="en-US" altLang="zh-CN" dirty="0"/>
              <a:t>	</a:t>
            </a:r>
            <a:r>
              <a:rPr lang="en-US" altLang="zh-CN" sz="19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1998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9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复用的应用（超过</a:t>
            </a:r>
            <a:r>
              <a:rPr lang="en-US" altLang="zh-CN" sz="19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50%</a:t>
            </a:r>
            <a:r>
              <a:rPr lang="en-US" altLang="zh-CN" sz="19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的企业有意识地</a:t>
            </a:r>
          </a:p>
          <a:p>
            <a:pPr>
              <a:lnSpc>
                <a:spcPts val="1600"/>
              </a:lnSpc>
              <a:tabLst>
                <a:tab pos="152400" algn="l"/>
                <a:tab pos="495300" algn="l"/>
                <a:tab pos="2527300" algn="l"/>
              </a:tabLst>
            </a:pPr>
            <a:r>
              <a:rPr lang="en-US" altLang="zh-CN" dirty="0"/>
              <a:t>		</a:t>
            </a:r>
            <a:r>
              <a:rPr lang="en-US" altLang="zh-CN" sz="19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引入复用过程）</a:t>
            </a:r>
          </a:p>
          <a:p>
            <a:pPr>
              <a:lnSpc>
                <a:spcPts val="3400"/>
              </a:lnSpc>
              <a:tabLst>
                <a:tab pos="152400" algn="l"/>
                <a:tab pos="495300" algn="l"/>
                <a:tab pos="2527300" algn="l"/>
              </a:tabLst>
            </a:pPr>
            <a:r>
              <a:rPr lang="en-US" altLang="zh-CN" sz="25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2598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5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SAP</a:t>
            </a:r>
            <a:r>
              <a:rPr lang="en-US" altLang="zh-CN" sz="25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5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最成功的应用软件商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19199" y="68453"/>
            <a:ext cx="1137666" cy="2030730"/>
          </a:xfrm>
          <a:custGeom>
            <a:avLst/>
            <a:gdLst>
              <a:gd name="connsiteX0" fmla="*/ 355092 w 1137666"/>
              <a:gd name="connsiteY0" fmla="*/ 12954 h 2030730"/>
              <a:gd name="connsiteX1" fmla="*/ 114300 w 1137666"/>
              <a:gd name="connsiteY1" fmla="*/ 0 h 2030730"/>
              <a:gd name="connsiteX2" fmla="*/ 0 w 1137666"/>
              <a:gd name="connsiteY2" fmla="*/ 76200 h 2030730"/>
              <a:gd name="connsiteX3" fmla="*/ 752856 w 1137666"/>
              <a:gd name="connsiteY3" fmla="*/ 1716024 h 2030730"/>
              <a:gd name="connsiteX4" fmla="*/ 940308 w 1137666"/>
              <a:gd name="connsiteY4" fmla="*/ 1858518 h 2030730"/>
              <a:gd name="connsiteX5" fmla="*/ 1095756 w 1137666"/>
              <a:gd name="connsiteY5" fmla="*/ 2030730 h 2030730"/>
              <a:gd name="connsiteX6" fmla="*/ 1137666 w 1137666"/>
              <a:gd name="connsiteY6" fmla="*/ 2026920 h 2030730"/>
              <a:gd name="connsiteX7" fmla="*/ 1078230 w 1137666"/>
              <a:gd name="connsiteY7" fmla="*/ 1796034 h 2030730"/>
              <a:gd name="connsiteX8" fmla="*/ 1092708 w 1137666"/>
              <a:gd name="connsiteY8" fmla="*/ 1657350 h 2030730"/>
              <a:gd name="connsiteX9" fmla="*/ 355092 w 1137666"/>
              <a:gd name="connsiteY9" fmla="*/ 12954 h 20307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7666" h="2030730">
                <a:moveTo>
                  <a:pt x="355092" y="12954"/>
                </a:moveTo>
                <a:lnTo>
                  <a:pt x="114300" y="0"/>
                </a:lnTo>
                <a:lnTo>
                  <a:pt x="0" y="76200"/>
                </a:lnTo>
                <a:lnTo>
                  <a:pt x="752856" y="1716024"/>
                </a:lnTo>
                <a:lnTo>
                  <a:pt x="940308" y="1858518"/>
                </a:lnTo>
                <a:lnTo>
                  <a:pt x="1095756" y="2030730"/>
                </a:lnTo>
                <a:lnTo>
                  <a:pt x="1137666" y="2026920"/>
                </a:lnTo>
                <a:lnTo>
                  <a:pt x="1078230" y="1796034"/>
                </a:lnTo>
                <a:lnTo>
                  <a:pt x="1092708" y="1657350"/>
                </a:lnTo>
                <a:lnTo>
                  <a:pt x="355092" y="12954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814437" y="110363"/>
            <a:ext cx="1130046" cy="2042922"/>
          </a:xfrm>
          <a:custGeom>
            <a:avLst/>
            <a:gdLst>
              <a:gd name="connsiteX0" fmla="*/ 0 w 1130046"/>
              <a:gd name="connsiteY0" fmla="*/ 61722 h 2042922"/>
              <a:gd name="connsiteX1" fmla="*/ 757428 w 1130046"/>
              <a:gd name="connsiteY1" fmla="*/ 1720596 h 2042922"/>
              <a:gd name="connsiteX2" fmla="*/ 923543 w 1130046"/>
              <a:gd name="connsiteY2" fmla="*/ 1845564 h 2042922"/>
              <a:gd name="connsiteX3" fmla="*/ 1086612 w 1130046"/>
              <a:gd name="connsiteY3" fmla="*/ 2035301 h 2042922"/>
              <a:gd name="connsiteX4" fmla="*/ 1130045 w 1130046"/>
              <a:gd name="connsiteY4" fmla="*/ 2042922 h 2042922"/>
              <a:gd name="connsiteX5" fmla="*/ 1061466 w 1130046"/>
              <a:gd name="connsiteY5" fmla="*/ 1804416 h 2042922"/>
              <a:gd name="connsiteX6" fmla="*/ 1084326 w 1130046"/>
              <a:gd name="connsiteY6" fmla="*/ 1650492 h 2042922"/>
              <a:gd name="connsiteX7" fmla="*/ 342900 w 1130046"/>
              <a:gd name="connsiteY7" fmla="*/ 10668 h 2042922"/>
              <a:gd name="connsiteX8" fmla="*/ 115061 w 1130046"/>
              <a:gd name="connsiteY8" fmla="*/ 0 h 2042922"/>
              <a:gd name="connsiteX9" fmla="*/ 0 w 1130046"/>
              <a:gd name="connsiteY9" fmla="*/ 61722 h 2042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0046" h="2042922">
                <a:moveTo>
                  <a:pt x="0" y="61722"/>
                </a:moveTo>
                <a:lnTo>
                  <a:pt x="757428" y="1720596"/>
                </a:lnTo>
                <a:lnTo>
                  <a:pt x="923543" y="1845564"/>
                </a:lnTo>
                <a:lnTo>
                  <a:pt x="1086612" y="2035301"/>
                </a:lnTo>
                <a:lnTo>
                  <a:pt x="1130045" y="2042922"/>
                </a:lnTo>
                <a:lnTo>
                  <a:pt x="1061466" y="1804416"/>
                </a:lnTo>
                <a:lnTo>
                  <a:pt x="1084326" y="1650492"/>
                </a:lnTo>
                <a:lnTo>
                  <a:pt x="342900" y="10668"/>
                </a:lnTo>
                <a:lnTo>
                  <a:pt x="115061" y="0"/>
                </a:lnTo>
                <a:lnTo>
                  <a:pt x="0" y="61722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7867027" y="229996"/>
            <a:ext cx="972312" cy="1530096"/>
          </a:xfrm>
          <a:custGeom>
            <a:avLst/>
            <a:gdLst>
              <a:gd name="connsiteX0" fmla="*/ 662940 w 972312"/>
              <a:gd name="connsiteY0" fmla="*/ 1530096 h 1530096"/>
              <a:gd name="connsiteX1" fmla="*/ 797814 w 972312"/>
              <a:gd name="connsiteY1" fmla="*/ 1415034 h 1530096"/>
              <a:gd name="connsiteX2" fmla="*/ 972312 w 972312"/>
              <a:gd name="connsiteY2" fmla="*/ 1394460 h 1530096"/>
              <a:gd name="connsiteX3" fmla="*/ 340614 w 972312"/>
              <a:gd name="connsiteY3" fmla="*/ 0 h 1530096"/>
              <a:gd name="connsiteX4" fmla="*/ 89916 w 972312"/>
              <a:gd name="connsiteY4" fmla="*/ 32766 h 1530096"/>
              <a:gd name="connsiteX5" fmla="*/ 0 w 972312"/>
              <a:gd name="connsiteY5" fmla="*/ 75438 h 1530096"/>
              <a:gd name="connsiteX6" fmla="*/ 662940 w 972312"/>
              <a:gd name="connsiteY6" fmla="*/ 1530096 h 15300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972312" h="1530096">
                <a:moveTo>
                  <a:pt x="662940" y="1530096"/>
                </a:moveTo>
                <a:lnTo>
                  <a:pt x="797814" y="1415034"/>
                </a:lnTo>
                <a:lnTo>
                  <a:pt x="972312" y="1394460"/>
                </a:lnTo>
                <a:lnTo>
                  <a:pt x="340614" y="0"/>
                </a:lnTo>
                <a:lnTo>
                  <a:pt x="89916" y="32766"/>
                </a:lnTo>
                <a:lnTo>
                  <a:pt x="0" y="75438"/>
                </a:lnTo>
                <a:lnTo>
                  <a:pt x="662940" y="1530096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38239" y="5563235"/>
            <a:ext cx="1728978" cy="1030224"/>
          </a:xfrm>
          <a:custGeom>
            <a:avLst/>
            <a:gdLst>
              <a:gd name="connsiteX0" fmla="*/ 1260348 w 1728978"/>
              <a:gd name="connsiteY0" fmla="*/ 999744 h 1030224"/>
              <a:gd name="connsiteX1" fmla="*/ 1127760 w 1728978"/>
              <a:gd name="connsiteY1" fmla="*/ 877823 h 1030224"/>
              <a:gd name="connsiteX2" fmla="*/ 1057656 w 1728978"/>
              <a:gd name="connsiteY2" fmla="*/ 377951 h 1030224"/>
              <a:gd name="connsiteX3" fmla="*/ 1699260 w 1728978"/>
              <a:gd name="connsiteY3" fmla="*/ 261365 h 1030224"/>
              <a:gd name="connsiteX4" fmla="*/ 1728978 w 1728978"/>
              <a:gd name="connsiteY4" fmla="*/ 160781 h 1030224"/>
              <a:gd name="connsiteX5" fmla="*/ 1667256 w 1728978"/>
              <a:gd name="connsiteY5" fmla="*/ 79247 h 1030224"/>
              <a:gd name="connsiteX6" fmla="*/ 1013459 w 1728978"/>
              <a:gd name="connsiteY6" fmla="*/ 166877 h 1030224"/>
              <a:gd name="connsiteX7" fmla="*/ 968501 w 1728978"/>
              <a:gd name="connsiteY7" fmla="*/ 25145 h 1030224"/>
              <a:gd name="connsiteX8" fmla="*/ 861822 w 1728978"/>
              <a:gd name="connsiteY8" fmla="*/ 0 h 1030224"/>
              <a:gd name="connsiteX9" fmla="*/ 761238 w 1728978"/>
              <a:gd name="connsiteY9" fmla="*/ 22097 h 1030224"/>
              <a:gd name="connsiteX10" fmla="*/ 705612 w 1728978"/>
              <a:gd name="connsiteY10" fmla="*/ 83819 h 1030224"/>
              <a:gd name="connsiteX11" fmla="*/ 744474 w 1728978"/>
              <a:gd name="connsiteY11" fmla="*/ 225551 h 1030224"/>
              <a:gd name="connsiteX12" fmla="*/ 524256 w 1728978"/>
              <a:gd name="connsiteY12" fmla="*/ 349757 h 1030224"/>
              <a:gd name="connsiteX13" fmla="*/ 781050 w 1728978"/>
              <a:gd name="connsiteY13" fmla="*/ 374903 h 1030224"/>
              <a:gd name="connsiteX14" fmla="*/ 883158 w 1728978"/>
              <a:gd name="connsiteY14" fmla="*/ 705612 h 1030224"/>
              <a:gd name="connsiteX15" fmla="*/ 112014 w 1728978"/>
              <a:gd name="connsiteY15" fmla="*/ 371856 h 1030224"/>
              <a:gd name="connsiteX16" fmla="*/ 36576 w 1728978"/>
              <a:gd name="connsiteY16" fmla="*/ 403859 h 1030224"/>
              <a:gd name="connsiteX17" fmla="*/ 0 w 1728978"/>
              <a:gd name="connsiteY17" fmla="*/ 504444 h 1030224"/>
              <a:gd name="connsiteX18" fmla="*/ 44196 w 1728978"/>
              <a:gd name="connsiteY18" fmla="*/ 617981 h 1030224"/>
              <a:gd name="connsiteX19" fmla="*/ 904494 w 1728978"/>
              <a:gd name="connsiteY19" fmla="*/ 1021841 h 1030224"/>
              <a:gd name="connsiteX20" fmla="*/ 1094994 w 1728978"/>
              <a:gd name="connsiteY20" fmla="*/ 996696 h 1030224"/>
              <a:gd name="connsiteX21" fmla="*/ 1247394 w 1728978"/>
              <a:gd name="connsiteY21" fmla="*/ 1030223 h 1030224"/>
              <a:gd name="connsiteX22" fmla="*/ 1260348 w 1728978"/>
              <a:gd name="connsiteY22" fmla="*/ 999744 h 10302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</a:cxnLst>
            <a:rect l="l" t="t" r="r" b="b"/>
            <a:pathLst>
              <a:path w="1728978" h="1030224">
                <a:moveTo>
                  <a:pt x="1260348" y="999744"/>
                </a:moveTo>
                <a:lnTo>
                  <a:pt x="1127760" y="877823"/>
                </a:lnTo>
                <a:lnTo>
                  <a:pt x="1057656" y="377951"/>
                </a:lnTo>
                <a:lnTo>
                  <a:pt x="1699260" y="261365"/>
                </a:lnTo>
                <a:lnTo>
                  <a:pt x="1728978" y="160781"/>
                </a:lnTo>
                <a:lnTo>
                  <a:pt x="1667256" y="79247"/>
                </a:lnTo>
                <a:lnTo>
                  <a:pt x="1013459" y="166877"/>
                </a:lnTo>
                <a:lnTo>
                  <a:pt x="968501" y="25145"/>
                </a:lnTo>
                <a:lnTo>
                  <a:pt x="861822" y="0"/>
                </a:lnTo>
                <a:lnTo>
                  <a:pt x="761238" y="22097"/>
                </a:lnTo>
                <a:lnTo>
                  <a:pt x="705612" y="83819"/>
                </a:lnTo>
                <a:lnTo>
                  <a:pt x="744474" y="225551"/>
                </a:lnTo>
                <a:lnTo>
                  <a:pt x="524256" y="349757"/>
                </a:lnTo>
                <a:lnTo>
                  <a:pt x="781050" y="374903"/>
                </a:lnTo>
                <a:lnTo>
                  <a:pt x="883158" y="705612"/>
                </a:lnTo>
                <a:lnTo>
                  <a:pt x="112014" y="371856"/>
                </a:lnTo>
                <a:lnTo>
                  <a:pt x="36576" y="403859"/>
                </a:lnTo>
                <a:lnTo>
                  <a:pt x="0" y="504444"/>
                </a:lnTo>
                <a:lnTo>
                  <a:pt x="44196" y="617981"/>
                </a:lnTo>
                <a:lnTo>
                  <a:pt x="904494" y="1021841"/>
                </a:lnTo>
                <a:lnTo>
                  <a:pt x="1094994" y="996696"/>
                </a:lnTo>
                <a:lnTo>
                  <a:pt x="1247394" y="1030223"/>
                </a:lnTo>
                <a:lnTo>
                  <a:pt x="1260348" y="999744"/>
                </a:lnTo>
              </a:path>
            </a:pathLst>
          </a:custGeom>
          <a:solidFill>
            <a:srgbClr val="F9F9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1623199" y="5685155"/>
            <a:ext cx="112776" cy="204978"/>
          </a:xfrm>
          <a:custGeom>
            <a:avLst/>
            <a:gdLst>
              <a:gd name="connsiteX0" fmla="*/ 0 w 112776"/>
              <a:gd name="connsiteY0" fmla="*/ 5334 h 204978"/>
              <a:gd name="connsiteX1" fmla="*/ 94488 w 112776"/>
              <a:gd name="connsiteY1" fmla="*/ 0 h 204978"/>
              <a:gd name="connsiteX2" fmla="*/ 112776 w 112776"/>
              <a:gd name="connsiteY2" fmla="*/ 185165 h 204978"/>
              <a:gd name="connsiteX3" fmla="*/ 6095 w 112776"/>
              <a:gd name="connsiteY3" fmla="*/ 204977 h 204978"/>
              <a:gd name="connsiteX4" fmla="*/ 0 w 112776"/>
              <a:gd name="connsiteY4" fmla="*/ 5334 h 20497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2776" h="204978">
                <a:moveTo>
                  <a:pt x="0" y="5334"/>
                </a:moveTo>
                <a:lnTo>
                  <a:pt x="94488" y="0"/>
                </a:lnTo>
                <a:lnTo>
                  <a:pt x="112776" y="185165"/>
                </a:lnTo>
                <a:lnTo>
                  <a:pt x="6095" y="204977"/>
                </a:lnTo>
                <a:lnTo>
                  <a:pt x="0" y="5334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32143" y="5989955"/>
            <a:ext cx="1257300" cy="650747"/>
          </a:xfrm>
          <a:custGeom>
            <a:avLst/>
            <a:gdLst>
              <a:gd name="connsiteX0" fmla="*/ 108966 w 1257300"/>
              <a:gd name="connsiteY0" fmla="*/ 0 h 650747"/>
              <a:gd name="connsiteX1" fmla="*/ 1055370 w 1257300"/>
              <a:gd name="connsiteY1" fmla="*/ 411479 h 650747"/>
              <a:gd name="connsiteX2" fmla="*/ 1132332 w 1257300"/>
              <a:gd name="connsiteY2" fmla="*/ 505967 h 650747"/>
              <a:gd name="connsiteX3" fmla="*/ 1257300 w 1257300"/>
              <a:gd name="connsiteY3" fmla="*/ 627887 h 650747"/>
              <a:gd name="connsiteX4" fmla="*/ 1240536 w 1257300"/>
              <a:gd name="connsiteY4" fmla="*/ 650748 h 650747"/>
              <a:gd name="connsiteX5" fmla="*/ 1070610 w 1257300"/>
              <a:gd name="connsiteY5" fmla="*/ 624077 h 650747"/>
              <a:gd name="connsiteX6" fmla="*/ 907542 w 1257300"/>
              <a:gd name="connsiteY6" fmla="*/ 643127 h 650747"/>
              <a:gd name="connsiteX7" fmla="*/ 33528 w 1257300"/>
              <a:gd name="connsiteY7" fmla="*/ 236220 h 650747"/>
              <a:gd name="connsiteX8" fmla="*/ 0 w 1257300"/>
              <a:gd name="connsiteY8" fmla="*/ 118871 h 650747"/>
              <a:gd name="connsiteX9" fmla="*/ 36576 w 1257300"/>
              <a:gd name="connsiteY9" fmla="*/ 25146 h 650747"/>
              <a:gd name="connsiteX10" fmla="*/ 108966 w 1257300"/>
              <a:gd name="connsiteY10" fmla="*/ 0 h 6507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1257300" h="650747">
                <a:moveTo>
                  <a:pt x="108966" y="0"/>
                </a:moveTo>
                <a:lnTo>
                  <a:pt x="1055370" y="411479"/>
                </a:lnTo>
                <a:lnTo>
                  <a:pt x="1132332" y="505967"/>
                </a:lnTo>
                <a:lnTo>
                  <a:pt x="1257300" y="627887"/>
                </a:lnTo>
                <a:lnTo>
                  <a:pt x="1240536" y="650748"/>
                </a:lnTo>
                <a:lnTo>
                  <a:pt x="1070610" y="624077"/>
                </a:lnTo>
                <a:lnTo>
                  <a:pt x="907542" y="643127"/>
                </a:lnTo>
                <a:lnTo>
                  <a:pt x="33528" y="236220"/>
                </a:lnTo>
                <a:lnTo>
                  <a:pt x="0" y="118871"/>
                </a:lnTo>
                <a:lnTo>
                  <a:pt x="36576" y="25146"/>
                </a:lnTo>
                <a:lnTo>
                  <a:pt x="108966" y="0"/>
                </a:ln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05117" y="6044057"/>
            <a:ext cx="833628" cy="593598"/>
          </a:xfrm>
          <a:custGeom>
            <a:avLst/>
            <a:gdLst>
              <a:gd name="connsiteX0" fmla="*/ 0 w 833628"/>
              <a:gd name="connsiteY0" fmla="*/ 258317 h 593598"/>
              <a:gd name="connsiteX1" fmla="*/ 733044 w 833628"/>
              <a:gd name="connsiteY1" fmla="*/ 593598 h 593598"/>
              <a:gd name="connsiteX2" fmla="*/ 745998 w 833628"/>
              <a:gd name="connsiteY2" fmla="*/ 424433 h 593598"/>
              <a:gd name="connsiteX3" fmla="*/ 833628 w 833628"/>
              <a:gd name="connsiteY3" fmla="*/ 335279 h 593598"/>
              <a:gd name="connsiteX4" fmla="*/ 62484 w 833628"/>
              <a:gd name="connsiteY4" fmla="*/ 0 h 593598"/>
              <a:gd name="connsiteX5" fmla="*/ 0 w 833628"/>
              <a:gd name="connsiteY5" fmla="*/ 100583 h 593598"/>
              <a:gd name="connsiteX6" fmla="*/ 0 w 833628"/>
              <a:gd name="connsiteY6" fmla="*/ 258317 h 5935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833628" h="593598">
                <a:moveTo>
                  <a:pt x="0" y="258317"/>
                </a:moveTo>
                <a:lnTo>
                  <a:pt x="733044" y="593598"/>
                </a:lnTo>
                <a:lnTo>
                  <a:pt x="745998" y="424433"/>
                </a:lnTo>
                <a:lnTo>
                  <a:pt x="833628" y="335279"/>
                </a:lnTo>
                <a:lnTo>
                  <a:pt x="62484" y="0"/>
                </a:lnTo>
                <a:lnTo>
                  <a:pt x="0" y="100583"/>
                </a:lnTo>
                <a:lnTo>
                  <a:pt x="0" y="258317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770521" y="5605907"/>
            <a:ext cx="214122" cy="192023"/>
          </a:xfrm>
          <a:custGeom>
            <a:avLst/>
            <a:gdLst>
              <a:gd name="connsiteX0" fmla="*/ 0 w 214122"/>
              <a:gd name="connsiteY0" fmla="*/ 22097 h 192023"/>
              <a:gd name="connsiteX1" fmla="*/ 125730 w 214122"/>
              <a:gd name="connsiteY1" fmla="*/ 0 h 192023"/>
              <a:gd name="connsiteX2" fmla="*/ 197358 w 214122"/>
              <a:gd name="connsiteY2" fmla="*/ 28194 h 192023"/>
              <a:gd name="connsiteX3" fmla="*/ 214122 w 214122"/>
              <a:gd name="connsiteY3" fmla="*/ 110489 h 192023"/>
              <a:gd name="connsiteX4" fmla="*/ 128777 w 214122"/>
              <a:gd name="connsiteY4" fmla="*/ 116585 h 192023"/>
              <a:gd name="connsiteX5" fmla="*/ 25145 w 214122"/>
              <a:gd name="connsiteY5" fmla="*/ 192023 h 192023"/>
              <a:gd name="connsiteX6" fmla="*/ 0 w 214122"/>
              <a:gd name="connsiteY6" fmla="*/ 22097 h 1920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214122" h="192023">
                <a:moveTo>
                  <a:pt x="0" y="22097"/>
                </a:moveTo>
                <a:lnTo>
                  <a:pt x="125730" y="0"/>
                </a:lnTo>
                <a:lnTo>
                  <a:pt x="197358" y="28194"/>
                </a:lnTo>
                <a:lnTo>
                  <a:pt x="214122" y="110489"/>
                </a:lnTo>
                <a:lnTo>
                  <a:pt x="128777" y="116585"/>
                </a:lnTo>
                <a:lnTo>
                  <a:pt x="25145" y="192023"/>
                </a:lnTo>
                <a:lnTo>
                  <a:pt x="0" y="22097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1018171" y="6607175"/>
            <a:ext cx="120396" cy="178307"/>
          </a:xfrm>
          <a:custGeom>
            <a:avLst/>
            <a:gdLst>
              <a:gd name="connsiteX0" fmla="*/ 120396 w 120396"/>
              <a:gd name="connsiteY0" fmla="*/ 3809 h 178307"/>
              <a:gd name="connsiteX1" fmla="*/ 120396 w 120396"/>
              <a:gd name="connsiteY1" fmla="*/ 178307 h 178307"/>
              <a:gd name="connsiteX2" fmla="*/ 0 w 120396"/>
              <a:gd name="connsiteY2" fmla="*/ 6857 h 178307"/>
              <a:gd name="connsiteX3" fmla="*/ 57150 w 120396"/>
              <a:gd name="connsiteY3" fmla="*/ 0 h 178307"/>
              <a:gd name="connsiteX4" fmla="*/ 120396 w 120396"/>
              <a:gd name="connsiteY4" fmla="*/ 3809 h 1783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6" h="178307">
                <a:moveTo>
                  <a:pt x="120396" y="3809"/>
                </a:moveTo>
                <a:lnTo>
                  <a:pt x="120396" y="178307"/>
                </a:lnTo>
                <a:lnTo>
                  <a:pt x="0" y="6857"/>
                </a:lnTo>
                <a:lnTo>
                  <a:pt x="57150" y="0"/>
                </a:lnTo>
                <a:lnTo>
                  <a:pt x="120396" y="3809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800239" y="5724779"/>
            <a:ext cx="307086" cy="608076"/>
          </a:xfrm>
          <a:custGeom>
            <a:avLst/>
            <a:gdLst>
              <a:gd name="connsiteX0" fmla="*/ 0 w 307086"/>
              <a:gd name="connsiteY0" fmla="*/ 64008 h 608076"/>
              <a:gd name="connsiteX1" fmla="*/ 69341 w 307086"/>
              <a:gd name="connsiteY1" fmla="*/ 0 h 608076"/>
              <a:gd name="connsiteX2" fmla="*/ 184403 w 307086"/>
              <a:gd name="connsiteY2" fmla="*/ 4572 h 608076"/>
              <a:gd name="connsiteX3" fmla="*/ 307086 w 307086"/>
              <a:gd name="connsiteY3" fmla="*/ 608076 h 608076"/>
              <a:gd name="connsiteX4" fmla="*/ 221741 w 307086"/>
              <a:gd name="connsiteY4" fmla="*/ 573023 h 608076"/>
              <a:gd name="connsiteX5" fmla="*/ 121158 w 307086"/>
              <a:gd name="connsiteY5" fmla="*/ 538734 h 608076"/>
              <a:gd name="connsiteX6" fmla="*/ 0 w 307086"/>
              <a:gd name="connsiteY6" fmla="*/ 64008 h 6080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7086" h="608076">
                <a:moveTo>
                  <a:pt x="0" y="64008"/>
                </a:moveTo>
                <a:lnTo>
                  <a:pt x="69341" y="0"/>
                </a:lnTo>
                <a:lnTo>
                  <a:pt x="184403" y="4572"/>
                </a:lnTo>
                <a:lnTo>
                  <a:pt x="307086" y="608076"/>
                </a:lnTo>
                <a:lnTo>
                  <a:pt x="221741" y="573023"/>
                </a:lnTo>
                <a:lnTo>
                  <a:pt x="121158" y="538734"/>
                </a:lnTo>
                <a:lnTo>
                  <a:pt x="0" y="64008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1060843" y="5698109"/>
            <a:ext cx="577596" cy="275843"/>
          </a:xfrm>
          <a:custGeom>
            <a:avLst/>
            <a:gdLst>
              <a:gd name="connsiteX0" fmla="*/ 549402 w 577596"/>
              <a:gd name="connsiteY0" fmla="*/ 0 h 275843"/>
              <a:gd name="connsiteX1" fmla="*/ 0 w 577596"/>
              <a:gd name="connsiteY1" fmla="*/ 83819 h 275843"/>
              <a:gd name="connsiteX2" fmla="*/ 22098 w 577596"/>
              <a:gd name="connsiteY2" fmla="*/ 275843 h 275843"/>
              <a:gd name="connsiteX3" fmla="*/ 567690 w 577596"/>
              <a:gd name="connsiteY3" fmla="*/ 188213 h 275843"/>
              <a:gd name="connsiteX4" fmla="*/ 577596 w 577596"/>
              <a:gd name="connsiteY4" fmla="*/ 33527 h 275843"/>
              <a:gd name="connsiteX5" fmla="*/ 549402 w 577596"/>
              <a:gd name="connsiteY5" fmla="*/ 0 h 2758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577596" h="275843">
                <a:moveTo>
                  <a:pt x="549402" y="0"/>
                </a:moveTo>
                <a:lnTo>
                  <a:pt x="0" y="83819"/>
                </a:lnTo>
                <a:lnTo>
                  <a:pt x="22098" y="275843"/>
                </a:lnTo>
                <a:lnTo>
                  <a:pt x="567690" y="188213"/>
                </a:lnTo>
                <a:lnTo>
                  <a:pt x="577596" y="33527"/>
                </a:lnTo>
                <a:lnTo>
                  <a:pt x="549402" y="0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551065" y="5861177"/>
            <a:ext cx="247650" cy="106679"/>
          </a:xfrm>
          <a:custGeom>
            <a:avLst/>
            <a:gdLst>
              <a:gd name="connsiteX0" fmla="*/ 216408 w 247650"/>
              <a:gd name="connsiteY0" fmla="*/ 0 h 106679"/>
              <a:gd name="connsiteX1" fmla="*/ 0 w 247650"/>
              <a:gd name="connsiteY1" fmla="*/ 61721 h 106679"/>
              <a:gd name="connsiteX2" fmla="*/ 247650 w 247650"/>
              <a:gd name="connsiteY2" fmla="*/ 106679 h 106679"/>
              <a:gd name="connsiteX3" fmla="*/ 216408 w 247650"/>
              <a:gd name="connsiteY3" fmla="*/ 0 h 106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7650" h="106679">
                <a:moveTo>
                  <a:pt x="216408" y="0"/>
                </a:moveTo>
                <a:lnTo>
                  <a:pt x="0" y="61721"/>
                </a:lnTo>
                <a:lnTo>
                  <a:pt x="247650" y="106679"/>
                </a:lnTo>
                <a:lnTo>
                  <a:pt x="216408" y="0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792619" y="5692775"/>
            <a:ext cx="249174" cy="138684"/>
          </a:xfrm>
          <a:custGeom>
            <a:avLst/>
            <a:gdLst>
              <a:gd name="connsiteX0" fmla="*/ 0 w 249174"/>
              <a:gd name="connsiteY0" fmla="*/ 84582 h 138684"/>
              <a:gd name="connsiteX1" fmla="*/ 90677 w 249174"/>
              <a:gd name="connsiteY1" fmla="*/ 8382 h 138684"/>
              <a:gd name="connsiteX2" fmla="*/ 169925 w 249174"/>
              <a:gd name="connsiteY2" fmla="*/ 0 h 138684"/>
              <a:gd name="connsiteX3" fmla="*/ 232410 w 249174"/>
              <a:gd name="connsiteY3" fmla="*/ 21335 h 138684"/>
              <a:gd name="connsiteX4" fmla="*/ 249174 w 249174"/>
              <a:gd name="connsiteY4" fmla="*/ 72390 h 138684"/>
              <a:gd name="connsiteX5" fmla="*/ 133350 w 249174"/>
              <a:gd name="connsiteY5" fmla="*/ 53340 h 138684"/>
              <a:gd name="connsiteX6" fmla="*/ 58674 w 249174"/>
              <a:gd name="connsiteY6" fmla="*/ 80010 h 138684"/>
              <a:gd name="connsiteX7" fmla="*/ 10668 w 249174"/>
              <a:gd name="connsiteY7" fmla="*/ 138684 h 138684"/>
              <a:gd name="connsiteX8" fmla="*/ 0 w 249174"/>
              <a:gd name="connsiteY8" fmla="*/ 84582 h 1386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49174" h="138684">
                <a:moveTo>
                  <a:pt x="0" y="84582"/>
                </a:moveTo>
                <a:lnTo>
                  <a:pt x="90677" y="8382"/>
                </a:lnTo>
                <a:lnTo>
                  <a:pt x="169925" y="0"/>
                </a:lnTo>
                <a:lnTo>
                  <a:pt x="232410" y="21335"/>
                </a:lnTo>
                <a:lnTo>
                  <a:pt x="249174" y="72390"/>
                </a:lnTo>
                <a:lnTo>
                  <a:pt x="133350" y="53340"/>
                </a:lnTo>
                <a:lnTo>
                  <a:pt x="58674" y="80010"/>
                </a:lnTo>
                <a:lnTo>
                  <a:pt x="10668" y="138684"/>
                </a:lnTo>
                <a:lnTo>
                  <a:pt x="0" y="8458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1009789" y="6566027"/>
            <a:ext cx="182880" cy="211073"/>
          </a:xfrm>
          <a:custGeom>
            <a:avLst/>
            <a:gdLst>
              <a:gd name="connsiteX0" fmla="*/ 0 w 182880"/>
              <a:gd name="connsiteY0" fmla="*/ 32004 h 211073"/>
              <a:gd name="connsiteX1" fmla="*/ 127253 w 182880"/>
              <a:gd name="connsiteY1" fmla="*/ 211073 h 211073"/>
              <a:gd name="connsiteX2" fmla="*/ 182880 w 182880"/>
              <a:gd name="connsiteY2" fmla="*/ 199643 h 211073"/>
              <a:gd name="connsiteX3" fmla="*/ 177546 w 182880"/>
              <a:gd name="connsiteY3" fmla="*/ 13716 h 211073"/>
              <a:gd name="connsiteX4" fmla="*/ 131825 w 182880"/>
              <a:gd name="connsiteY4" fmla="*/ 0 h 211073"/>
              <a:gd name="connsiteX5" fmla="*/ 142494 w 182880"/>
              <a:gd name="connsiteY5" fmla="*/ 156209 h 211073"/>
              <a:gd name="connsiteX6" fmla="*/ 56388 w 182880"/>
              <a:gd name="connsiteY6" fmla="*/ 3047 h 211073"/>
              <a:gd name="connsiteX7" fmla="*/ 0 w 182880"/>
              <a:gd name="connsiteY7" fmla="*/ 32004 h 2110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82880" h="211073">
                <a:moveTo>
                  <a:pt x="0" y="32004"/>
                </a:moveTo>
                <a:lnTo>
                  <a:pt x="127253" y="211073"/>
                </a:lnTo>
                <a:lnTo>
                  <a:pt x="182880" y="199643"/>
                </a:lnTo>
                <a:lnTo>
                  <a:pt x="177546" y="13716"/>
                </a:lnTo>
                <a:lnTo>
                  <a:pt x="131825" y="0"/>
                </a:lnTo>
                <a:lnTo>
                  <a:pt x="142494" y="156209"/>
                </a:lnTo>
                <a:lnTo>
                  <a:pt x="56388" y="3047"/>
                </a:lnTo>
                <a:lnTo>
                  <a:pt x="0" y="3200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1594243" y="5653151"/>
            <a:ext cx="68580" cy="185928"/>
          </a:xfrm>
          <a:custGeom>
            <a:avLst/>
            <a:gdLst>
              <a:gd name="connsiteX0" fmla="*/ 0 w 68580"/>
              <a:gd name="connsiteY0" fmla="*/ 15240 h 185928"/>
              <a:gd name="connsiteX1" fmla="*/ 28194 w 68580"/>
              <a:gd name="connsiteY1" fmla="*/ 73914 h 185928"/>
              <a:gd name="connsiteX2" fmla="*/ 34289 w 68580"/>
              <a:gd name="connsiteY2" fmla="*/ 122682 h 185928"/>
              <a:gd name="connsiteX3" fmla="*/ 21336 w 68580"/>
              <a:gd name="connsiteY3" fmla="*/ 185927 h 185928"/>
              <a:gd name="connsiteX4" fmla="*/ 63245 w 68580"/>
              <a:gd name="connsiteY4" fmla="*/ 174497 h 185928"/>
              <a:gd name="connsiteX5" fmla="*/ 68579 w 68580"/>
              <a:gd name="connsiteY5" fmla="*/ 92202 h 185928"/>
              <a:gd name="connsiteX6" fmla="*/ 36576 w 68580"/>
              <a:gd name="connsiteY6" fmla="*/ 0 h 185928"/>
              <a:gd name="connsiteX7" fmla="*/ 0 w 68580"/>
              <a:gd name="connsiteY7" fmla="*/ 15240 h 1859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8580" h="185928">
                <a:moveTo>
                  <a:pt x="0" y="15240"/>
                </a:moveTo>
                <a:lnTo>
                  <a:pt x="28194" y="73914"/>
                </a:lnTo>
                <a:lnTo>
                  <a:pt x="34289" y="122682"/>
                </a:lnTo>
                <a:lnTo>
                  <a:pt x="21336" y="185927"/>
                </a:lnTo>
                <a:lnTo>
                  <a:pt x="63245" y="174497"/>
                </a:lnTo>
                <a:lnTo>
                  <a:pt x="68579" y="92202"/>
                </a:lnTo>
                <a:lnTo>
                  <a:pt x="36576" y="0"/>
                </a:lnTo>
                <a:lnTo>
                  <a:pt x="0" y="1524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121297" y="5922899"/>
            <a:ext cx="944117" cy="397002"/>
          </a:xfrm>
          <a:custGeom>
            <a:avLst/>
            <a:gdLst>
              <a:gd name="connsiteX0" fmla="*/ 79248 w 944117"/>
              <a:gd name="connsiteY0" fmla="*/ 0 h 397002"/>
              <a:gd name="connsiteX1" fmla="*/ 944117 w 944117"/>
              <a:gd name="connsiteY1" fmla="*/ 389382 h 397002"/>
              <a:gd name="connsiteX2" fmla="*/ 854201 w 944117"/>
              <a:gd name="connsiteY2" fmla="*/ 397002 h 397002"/>
              <a:gd name="connsiteX3" fmla="*/ 0 w 944117"/>
              <a:gd name="connsiteY3" fmla="*/ 22097 h 397002"/>
              <a:gd name="connsiteX4" fmla="*/ 79248 w 944117"/>
              <a:gd name="connsiteY4" fmla="*/ 0 h 39700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44117" h="397002">
                <a:moveTo>
                  <a:pt x="79248" y="0"/>
                </a:moveTo>
                <a:lnTo>
                  <a:pt x="944117" y="389382"/>
                </a:lnTo>
                <a:lnTo>
                  <a:pt x="854201" y="397002"/>
                </a:lnTo>
                <a:lnTo>
                  <a:pt x="0" y="22097"/>
                </a:lnTo>
                <a:lnTo>
                  <a:pt x="7924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413143" y="6167501"/>
            <a:ext cx="387096" cy="235457"/>
          </a:xfrm>
          <a:custGeom>
            <a:avLst/>
            <a:gdLst>
              <a:gd name="connsiteX0" fmla="*/ 11430 w 387096"/>
              <a:gd name="connsiteY0" fmla="*/ 27432 h 235457"/>
              <a:gd name="connsiteX1" fmla="*/ 126492 w 387096"/>
              <a:gd name="connsiteY1" fmla="*/ 52577 h 235457"/>
              <a:gd name="connsiteX2" fmla="*/ 256794 w 387096"/>
              <a:gd name="connsiteY2" fmla="*/ 108965 h 235457"/>
              <a:gd name="connsiteX3" fmla="*/ 348996 w 387096"/>
              <a:gd name="connsiteY3" fmla="*/ 192785 h 235457"/>
              <a:gd name="connsiteX4" fmla="*/ 258318 w 387096"/>
              <a:gd name="connsiteY4" fmla="*/ 182879 h 235457"/>
              <a:gd name="connsiteX5" fmla="*/ 110490 w 387096"/>
              <a:gd name="connsiteY5" fmla="*/ 115823 h 235457"/>
              <a:gd name="connsiteX6" fmla="*/ 39624 w 387096"/>
              <a:gd name="connsiteY6" fmla="*/ 64007 h 235457"/>
              <a:gd name="connsiteX7" fmla="*/ 84582 w 387096"/>
              <a:gd name="connsiteY7" fmla="*/ 129539 h 235457"/>
              <a:gd name="connsiteX8" fmla="*/ 215646 w 387096"/>
              <a:gd name="connsiteY8" fmla="*/ 214883 h 235457"/>
              <a:gd name="connsiteX9" fmla="*/ 369570 w 387096"/>
              <a:gd name="connsiteY9" fmla="*/ 235457 h 235457"/>
              <a:gd name="connsiteX10" fmla="*/ 387096 w 387096"/>
              <a:gd name="connsiteY10" fmla="*/ 178307 h 235457"/>
              <a:gd name="connsiteX11" fmla="*/ 312420 w 387096"/>
              <a:gd name="connsiteY11" fmla="*/ 95250 h 235457"/>
              <a:gd name="connsiteX12" fmla="*/ 134874 w 387096"/>
              <a:gd name="connsiteY12" fmla="*/ 13715 h 235457"/>
              <a:gd name="connsiteX13" fmla="*/ 0 w 387096"/>
              <a:gd name="connsiteY13" fmla="*/ 0 h 235457"/>
              <a:gd name="connsiteX14" fmla="*/ 11430 w 387096"/>
              <a:gd name="connsiteY14" fmla="*/ 27432 h 23545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7096" h="235457">
                <a:moveTo>
                  <a:pt x="11430" y="27432"/>
                </a:moveTo>
                <a:lnTo>
                  <a:pt x="126492" y="52577"/>
                </a:lnTo>
                <a:lnTo>
                  <a:pt x="256794" y="108965"/>
                </a:lnTo>
                <a:lnTo>
                  <a:pt x="348996" y="192785"/>
                </a:lnTo>
                <a:lnTo>
                  <a:pt x="258318" y="182879"/>
                </a:lnTo>
                <a:lnTo>
                  <a:pt x="110490" y="115823"/>
                </a:lnTo>
                <a:lnTo>
                  <a:pt x="39624" y="64007"/>
                </a:lnTo>
                <a:lnTo>
                  <a:pt x="84582" y="129539"/>
                </a:lnTo>
                <a:lnTo>
                  <a:pt x="215646" y="214883"/>
                </a:lnTo>
                <a:lnTo>
                  <a:pt x="369570" y="235457"/>
                </a:lnTo>
                <a:lnTo>
                  <a:pt x="387096" y="178307"/>
                </a:lnTo>
                <a:lnTo>
                  <a:pt x="312420" y="95250"/>
                </a:lnTo>
                <a:lnTo>
                  <a:pt x="134874" y="13715"/>
                </a:lnTo>
                <a:lnTo>
                  <a:pt x="0" y="0"/>
                </a:lnTo>
                <a:lnTo>
                  <a:pt x="11430" y="2743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897775" y="5840603"/>
            <a:ext cx="169164" cy="377951"/>
          </a:xfrm>
          <a:custGeom>
            <a:avLst/>
            <a:gdLst>
              <a:gd name="connsiteX0" fmla="*/ 19050 w 169164"/>
              <a:gd name="connsiteY0" fmla="*/ 0 h 377951"/>
              <a:gd name="connsiteX1" fmla="*/ 72389 w 169164"/>
              <a:gd name="connsiteY1" fmla="*/ 19811 h 377951"/>
              <a:gd name="connsiteX2" fmla="*/ 63246 w 169164"/>
              <a:gd name="connsiteY2" fmla="*/ 151637 h 377951"/>
              <a:gd name="connsiteX3" fmla="*/ 83819 w 169164"/>
              <a:gd name="connsiteY3" fmla="*/ 258317 h 377951"/>
              <a:gd name="connsiteX4" fmla="*/ 169164 w 169164"/>
              <a:gd name="connsiteY4" fmla="*/ 356615 h 377951"/>
              <a:gd name="connsiteX5" fmla="*/ 76961 w 169164"/>
              <a:gd name="connsiteY5" fmla="*/ 377951 h 377951"/>
              <a:gd name="connsiteX6" fmla="*/ 23622 w 169164"/>
              <a:gd name="connsiteY6" fmla="*/ 272033 h 377951"/>
              <a:gd name="connsiteX7" fmla="*/ 0 w 169164"/>
              <a:gd name="connsiteY7" fmla="*/ 44957 h 377951"/>
              <a:gd name="connsiteX8" fmla="*/ 19050 w 169164"/>
              <a:gd name="connsiteY8" fmla="*/ 0 h 3779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69164" h="377951">
                <a:moveTo>
                  <a:pt x="19050" y="0"/>
                </a:moveTo>
                <a:lnTo>
                  <a:pt x="72389" y="19811"/>
                </a:lnTo>
                <a:lnTo>
                  <a:pt x="63246" y="151637"/>
                </a:lnTo>
                <a:lnTo>
                  <a:pt x="83819" y="258317"/>
                </a:lnTo>
                <a:lnTo>
                  <a:pt x="169164" y="356615"/>
                </a:lnTo>
                <a:lnTo>
                  <a:pt x="76961" y="377951"/>
                </a:lnTo>
                <a:lnTo>
                  <a:pt x="23622" y="272033"/>
                </a:lnTo>
                <a:lnTo>
                  <a:pt x="0" y="44957"/>
                </a:lnTo>
                <a:lnTo>
                  <a:pt x="1905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1062367" y="6425057"/>
            <a:ext cx="118872" cy="137922"/>
          </a:xfrm>
          <a:custGeom>
            <a:avLst/>
            <a:gdLst>
              <a:gd name="connsiteX0" fmla="*/ 87630 w 118872"/>
              <a:gd name="connsiteY0" fmla="*/ 0 h 137922"/>
              <a:gd name="connsiteX1" fmla="*/ 32004 w 118872"/>
              <a:gd name="connsiteY1" fmla="*/ 52578 h 137922"/>
              <a:gd name="connsiteX2" fmla="*/ 0 w 118872"/>
              <a:gd name="connsiteY2" fmla="*/ 137922 h 137922"/>
              <a:gd name="connsiteX3" fmla="*/ 64008 w 118872"/>
              <a:gd name="connsiteY3" fmla="*/ 127253 h 137922"/>
              <a:gd name="connsiteX4" fmla="*/ 82296 w 118872"/>
              <a:gd name="connsiteY4" fmla="*/ 67055 h 137922"/>
              <a:gd name="connsiteX5" fmla="*/ 118872 w 118872"/>
              <a:gd name="connsiteY5" fmla="*/ 21335 h 137922"/>
              <a:gd name="connsiteX6" fmla="*/ 87630 w 118872"/>
              <a:gd name="connsiteY6" fmla="*/ 0 h 137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18872" h="137922">
                <a:moveTo>
                  <a:pt x="87630" y="0"/>
                </a:moveTo>
                <a:lnTo>
                  <a:pt x="32004" y="52578"/>
                </a:lnTo>
                <a:lnTo>
                  <a:pt x="0" y="137922"/>
                </a:lnTo>
                <a:lnTo>
                  <a:pt x="64008" y="127253"/>
                </a:lnTo>
                <a:lnTo>
                  <a:pt x="82296" y="67055"/>
                </a:lnTo>
                <a:lnTo>
                  <a:pt x="118872" y="21335"/>
                </a:lnTo>
                <a:lnTo>
                  <a:pt x="8763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8521" y="5916803"/>
            <a:ext cx="1336548" cy="698754"/>
          </a:xfrm>
          <a:custGeom>
            <a:avLst/>
            <a:gdLst>
              <a:gd name="connsiteX0" fmla="*/ 123444 w 1336548"/>
              <a:gd name="connsiteY0" fmla="*/ 0 h 698754"/>
              <a:gd name="connsiteX1" fmla="*/ 50292 w 1336548"/>
              <a:gd name="connsiteY1" fmla="*/ 41147 h 698754"/>
              <a:gd name="connsiteX2" fmla="*/ 0 w 1336548"/>
              <a:gd name="connsiteY2" fmla="*/ 165353 h 698754"/>
              <a:gd name="connsiteX3" fmla="*/ 53339 w 1336548"/>
              <a:gd name="connsiteY3" fmla="*/ 284225 h 698754"/>
              <a:gd name="connsiteX4" fmla="*/ 938022 w 1336548"/>
              <a:gd name="connsiteY4" fmla="*/ 688085 h 698754"/>
              <a:gd name="connsiteX5" fmla="*/ 1128522 w 1336548"/>
              <a:gd name="connsiteY5" fmla="*/ 662940 h 698754"/>
              <a:gd name="connsiteX6" fmla="*/ 1282446 w 1336548"/>
              <a:gd name="connsiteY6" fmla="*/ 698753 h 698754"/>
              <a:gd name="connsiteX7" fmla="*/ 1336548 w 1336548"/>
              <a:gd name="connsiteY7" fmla="*/ 641603 h 698754"/>
              <a:gd name="connsiteX8" fmla="*/ 1191768 w 1336548"/>
              <a:gd name="connsiteY8" fmla="*/ 527303 h 698754"/>
              <a:gd name="connsiteX9" fmla="*/ 1133094 w 1336548"/>
              <a:gd name="connsiteY9" fmla="*/ 406145 h 698754"/>
              <a:gd name="connsiteX10" fmla="*/ 1086612 w 1336548"/>
              <a:gd name="connsiteY10" fmla="*/ 418337 h 698754"/>
              <a:gd name="connsiteX11" fmla="*/ 1142238 w 1336548"/>
              <a:gd name="connsiteY11" fmla="*/ 527303 h 698754"/>
              <a:gd name="connsiteX12" fmla="*/ 1252728 w 1336548"/>
              <a:gd name="connsiteY12" fmla="*/ 643128 h 698754"/>
              <a:gd name="connsiteX13" fmla="*/ 1121664 w 1336548"/>
              <a:gd name="connsiteY13" fmla="*/ 624840 h 698754"/>
              <a:gd name="connsiteX14" fmla="*/ 967740 w 1336548"/>
              <a:gd name="connsiteY14" fmla="*/ 646176 h 698754"/>
              <a:gd name="connsiteX15" fmla="*/ 995934 w 1336548"/>
              <a:gd name="connsiteY15" fmla="*/ 515873 h 698754"/>
              <a:gd name="connsiteX16" fmla="*/ 1062228 w 1336548"/>
              <a:gd name="connsiteY16" fmla="*/ 427481 h 698754"/>
              <a:gd name="connsiteX17" fmla="*/ 985266 w 1336548"/>
              <a:gd name="connsiteY17" fmla="*/ 438150 h 698754"/>
              <a:gd name="connsiteX18" fmla="*/ 924306 w 1336548"/>
              <a:gd name="connsiteY18" fmla="*/ 522731 h 698754"/>
              <a:gd name="connsiteX19" fmla="*/ 903732 w 1336548"/>
              <a:gd name="connsiteY19" fmla="*/ 627888 h 698754"/>
              <a:gd name="connsiteX20" fmla="*/ 84582 w 1336548"/>
              <a:gd name="connsiteY20" fmla="*/ 246125 h 698754"/>
              <a:gd name="connsiteX21" fmla="*/ 63246 w 1336548"/>
              <a:gd name="connsiteY21" fmla="*/ 170687 h 698754"/>
              <a:gd name="connsiteX22" fmla="*/ 81533 w 1336548"/>
              <a:gd name="connsiteY22" fmla="*/ 75437 h 698754"/>
              <a:gd name="connsiteX23" fmla="*/ 172212 w 1336548"/>
              <a:gd name="connsiteY23" fmla="*/ 0 h 698754"/>
              <a:gd name="connsiteX24" fmla="*/ 123444 w 1336548"/>
              <a:gd name="connsiteY24" fmla="*/ 0 h 69875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</a:cxnLst>
            <a:rect l="l" t="t" r="r" b="b"/>
            <a:pathLst>
              <a:path w="1336548" h="698754">
                <a:moveTo>
                  <a:pt x="123444" y="0"/>
                </a:moveTo>
                <a:lnTo>
                  <a:pt x="50292" y="41147"/>
                </a:lnTo>
                <a:lnTo>
                  <a:pt x="0" y="165353"/>
                </a:lnTo>
                <a:lnTo>
                  <a:pt x="53339" y="284225"/>
                </a:lnTo>
                <a:lnTo>
                  <a:pt x="938022" y="688085"/>
                </a:lnTo>
                <a:lnTo>
                  <a:pt x="1128522" y="662940"/>
                </a:lnTo>
                <a:lnTo>
                  <a:pt x="1282446" y="698753"/>
                </a:lnTo>
                <a:lnTo>
                  <a:pt x="1336548" y="641603"/>
                </a:lnTo>
                <a:lnTo>
                  <a:pt x="1191768" y="527303"/>
                </a:lnTo>
                <a:lnTo>
                  <a:pt x="1133094" y="406145"/>
                </a:lnTo>
                <a:lnTo>
                  <a:pt x="1086612" y="418337"/>
                </a:lnTo>
                <a:lnTo>
                  <a:pt x="1142238" y="527303"/>
                </a:lnTo>
                <a:lnTo>
                  <a:pt x="1252728" y="643128"/>
                </a:lnTo>
                <a:lnTo>
                  <a:pt x="1121664" y="624840"/>
                </a:lnTo>
                <a:lnTo>
                  <a:pt x="967740" y="646176"/>
                </a:lnTo>
                <a:lnTo>
                  <a:pt x="995934" y="515873"/>
                </a:lnTo>
                <a:lnTo>
                  <a:pt x="1062228" y="427481"/>
                </a:lnTo>
                <a:lnTo>
                  <a:pt x="985266" y="438150"/>
                </a:lnTo>
                <a:lnTo>
                  <a:pt x="924306" y="522731"/>
                </a:lnTo>
                <a:lnTo>
                  <a:pt x="903732" y="627888"/>
                </a:lnTo>
                <a:lnTo>
                  <a:pt x="84582" y="246125"/>
                </a:lnTo>
                <a:lnTo>
                  <a:pt x="63246" y="170687"/>
                </a:lnTo>
                <a:lnTo>
                  <a:pt x="81533" y="75437"/>
                </a:lnTo>
                <a:lnTo>
                  <a:pt x="172212" y="0"/>
                </a:lnTo>
                <a:lnTo>
                  <a:pt x="123444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168541" y="5983859"/>
            <a:ext cx="127254" cy="265176"/>
          </a:xfrm>
          <a:custGeom>
            <a:avLst/>
            <a:gdLst>
              <a:gd name="connsiteX0" fmla="*/ 92202 w 127254"/>
              <a:gd name="connsiteY0" fmla="*/ 0 h 265176"/>
              <a:gd name="connsiteX1" fmla="*/ 15239 w 127254"/>
              <a:gd name="connsiteY1" fmla="*/ 83819 h 265176"/>
              <a:gd name="connsiteX2" fmla="*/ 0 w 127254"/>
              <a:gd name="connsiteY2" fmla="*/ 182117 h 265176"/>
              <a:gd name="connsiteX3" fmla="*/ 26670 w 127254"/>
              <a:gd name="connsiteY3" fmla="*/ 248411 h 265176"/>
              <a:gd name="connsiteX4" fmla="*/ 74676 w 127254"/>
              <a:gd name="connsiteY4" fmla="*/ 265175 h 265176"/>
              <a:gd name="connsiteX5" fmla="*/ 60197 w 127254"/>
              <a:gd name="connsiteY5" fmla="*/ 121919 h 265176"/>
              <a:gd name="connsiteX6" fmla="*/ 127254 w 127254"/>
              <a:gd name="connsiteY6" fmla="*/ 12953 h 265176"/>
              <a:gd name="connsiteX7" fmla="*/ 92202 w 127254"/>
              <a:gd name="connsiteY7" fmla="*/ 0 h 2651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27254" h="265176">
                <a:moveTo>
                  <a:pt x="92202" y="0"/>
                </a:moveTo>
                <a:lnTo>
                  <a:pt x="15239" y="83819"/>
                </a:lnTo>
                <a:lnTo>
                  <a:pt x="0" y="182117"/>
                </a:lnTo>
                <a:lnTo>
                  <a:pt x="26670" y="248411"/>
                </a:lnTo>
                <a:lnTo>
                  <a:pt x="74676" y="265175"/>
                </a:lnTo>
                <a:lnTo>
                  <a:pt x="60197" y="121919"/>
                </a:lnTo>
                <a:lnTo>
                  <a:pt x="127254" y="12953"/>
                </a:lnTo>
                <a:lnTo>
                  <a:pt x="9220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713371" y="5538851"/>
            <a:ext cx="511302" cy="943356"/>
          </a:xfrm>
          <a:custGeom>
            <a:avLst/>
            <a:gdLst>
              <a:gd name="connsiteX0" fmla="*/ 173736 w 511302"/>
              <a:gd name="connsiteY0" fmla="*/ 711708 h 943356"/>
              <a:gd name="connsiteX1" fmla="*/ 0 w 511302"/>
              <a:gd name="connsiteY1" fmla="*/ 98297 h 943356"/>
              <a:gd name="connsiteX2" fmla="*/ 64769 w 511302"/>
              <a:gd name="connsiteY2" fmla="*/ 30479 h 943356"/>
              <a:gd name="connsiteX3" fmla="*/ 204978 w 511302"/>
              <a:gd name="connsiteY3" fmla="*/ 0 h 943356"/>
              <a:gd name="connsiteX4" fmla="*/ 317753 w 511302"/>
              <a:gd name="connsiteY4" fmla="*/ 45720 h 943356"/>
              <a:gd name="connsiteX5" fmla="*/ 511302 w 511302"/>
              <a:gd name="connsiteY5" fmla="*/ 943356 h 943356"/>
              <a:gd name="connsiteX6" fmla="*/ 441960 w 511302"/>
              <a:gd name="connsiteY6" fmla="*/ 866394 h 943356"/>
              <a:gd name="connsiteX7" fmla="*/ 282702 w 511302"/>
              <a:gd name="connsiteY7" fmla="*/ 76961 h 943356"/>
              <a:gd name="connsiteX8" fmla="*/ 179832 w 511302"/>
              <a:gd name="connsiteY8" fmla="*/ 48767 h 943356"/>
              <a:gd name="connsiteX9" fmla="*/ 94487 w 511302"/>
              <a:gd name="connsiteY9" fmla="*/ 58673 h 943356"/>
              <a:gd name="connsiteX10" fmla="*/ 60198 w 511302"/>
              <a:gd name="connsiteY10" fmla="*/ 112014 h 943356"/>
              <a:gd name="connsiteX11" fmla="*/ 243839 w 511302"/>
              <a:gd name="connsiteY11" fmla="*/ 733806 h 943356"/>
              <a:gd name="connsiteX12" fmla="*/ 173736 w 511302"/>
              <a:gd name="connsiteY12" fmla="*/ 711708 h 943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511302" h="943356">
                <a:moveTo>
                  <a:pt x="173736" y="711708"/>
                </a:moveTo>
                <a:lnTo>
                  <a:pt x="0" y="98297"/>
                </a:lnTo>
                <a:lnTo>
                  <a:pt x="64769" y="30479"/>
                </a:lnTo>
                <a:lnTo>
                  <a:pt x="204978" y="0"/>
                </a:lnTo>
                <a:lnTo>
                  <a:pt x="317753" y="45720"/>
                </a:lnTo>
                <a:lnTo>
                  <a:pt x="511302" y="943356"/>
                </a:lnTo>
                <a:lnTo>
                  <a:pt x="441960" y="866394"/>
                </a:lnTo>
                <a:lnTo>
                  <a:pt x="282702" y="76961"/>
                </a:lnTo>
                <a:lnTo>
                  <a:pt x="179832" y="48767"/>
                </a:lnTo>
                <a:lnTo>
                  <a:pt x="94487" y="58673"/>
                </a:lnTo>
                <a:lnTo>
                  <a:pt x="60198" y="112014"/>
                </a:lnTo>
                <a:lnTo>
                  <a:pt x="243839" y="733806"/>
                </a:lnTo>
                <a:lnTo>
                  <a:pt x="173736" y="71170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918349" y="5793359"/>
            <a:ext cx="152400" cy="400050"/>
          </a:xfrm>
          <a:custGeom>
            <a:avLst/>
            <a:gdLst>
              <a:gd name="connsiteX0" fmla="*/ 0 w 152400"/>
              <a:gd name="connsiteY0" fmla="*/ 21335 h 400050"/>
              <a:gd name="connsiteX1" fmla="*/ 60197 w 152400"/>
              <a:gd name="connsiteY1" fmla="*/ 153923 h 400050"/>
              <a:gd name="connsiteX2" fmla="*/ 89153 w 152400"/>
              <a:gd name="connsiteY2" fmla="*/ 252221 h 400050"/>
              <a:gd name="connsiteX3" fmla="*/ 91439 w 152400"/>
              <a:gd name="connsiteY3" fmla="*/ 400050 h 400050"/>
              <a:gd name="connsiteX4" fmla="*/ 152400 w 152400"/>
              <a:gd name="connsiteY4" fmla="*/ 400050 h 400050"/>
              <a:gd name="connsiteX5" fmla="*/ 147828 w 152400"/>
              <a:gd name="connsiteY5" fmla="*/ 285750 h 400050"/>
              <a:gd name="connsiteX6" fmla="*/ 128016 w 152400"/>
              <a:gd name="connsiteY6" fmla="*/ 164591 h 400050"/>
              <a:gd name="connsiteX7" fmla="*/ 78486 w 152400"/>
              <a:gd name="connsiteY7" fmla="*/ 46482 h 400050"/>
              <a:gd name="connsiteX8" fmla="*/ 49530 w 152400"/>
              <a:gd name="connsiteY8" fmla="*/ 0 h 400050"/>
              <a:gd name="connsiteX9" fmla="*/ 0 w 152400"/>
              <a:gd name="connsiteY9" fmla="*/ 21335 h 4000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52400" h="400050">
                <a:moveTo>
                  <a:pt x="0" y="21335"/>
                </a:moveTo>
                <a:lnTo>
                  <a:pt x="60197" y="153923"/>
                </a:lnTo>
                <a:lnTo>
                  <a:pt x="89153" y="252221"/>
                </a:lnTo>
                <a:lnTo>
                  <a:pt x="91439" y="400050"/>
                </a:lnTo>
                <a:lnTo>
                  <a:pt x="152400" y="400050"/>
                </a:lnTo>
                <a:lnTo>
                  <a:pt x="147828" y="285750"/>
                </a:lnTo>
                <a:lnTo>
                  <a:pt x="128016" y="164591"/>
                </a:lnTo>
                <a:lnTo>
                  <a:pt x="78486" y="46482"/>
                </a:lnTo>
                <a:lnTo>
                  <a:pt x="49530" y="0"/>
                </a:lnTo>
                <a:lnTo>
                  <a:pt x="0" y="2133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521347" y="5761355"/>
            <a:ext cx="309372" cy="214122"/>
          </a:xfrm>
          <a:custGeom>
            <a:avLst/>
            <a:gdLst>
              <a:gd name="connsiteX0" fmla="*/ 235458 w 309372"/>
              <a:gd name="connsiteY0" fmla="*/ 0 h 214122"/>
              <a:gd name="connsiteX1" fmla="*/ 204216 w 309372"/>
              <a:gd name="connsiteY1" fmla="*/ 13715 h 214122"/>
              <a:gd name="connsiteX2" fmla="*/ 200406 w 309372"/>
              <a:gd name="connsiteY2" fmla="*/ 52578 h 214122"/>
              <a:gd name="connsiteX3" fmla="*/ 0 w 309372"/>
              <a:gd name="connsiteY3" fmla="*/ 134873 h 214122"/>
              <a:gd name="connsiteX4" fmla="*/ 0 w 309372"/>
              <a:gd name="connsiteY4" fmla="*/ 176784 h 214122"/>
              <a:gd name="connsiteX5" fmla="*/ 225552 w 309372"/>
              <a:gd name="connsiteY5" fmla="*/ 179832 h 214122"/>
              <a:gd name="connsiteX6" fmla="*/ 253746 w 309372"/>
              <a:gd name="connsiteY6" fmla="*/ 214121 h 214122"/>
              <a:gd name="connsiteX7" fmla="*/ 309372 w 309372"/>
              <a:gd name="connsiteY7" fmla="*/ 211835 h 214122"/>
              <a:gd name="connsiteX8" fmla="*/ 304038 w 309372"/>
              <a:gd name="connsiteY8" fmla="*/ 151638 h 214122"/>
              <a:gd name="connsiteX9" fmla="*/ 92202 w 309372"/>
              <a:gd name="connsiteY9" fmla="*/ 140208 h 214122"/>
              <a:gd name="connsiteX10" fmla="*/ 264414 w 309372"/>
              <a:gd name="connsiteY10" fmla="*/ 70865 h 214122"/>
              <a:gd name="connsiteX11" fmla="*/ 235458 w 309372"/>
              <a:gd name="connsiteY11" fmla="*/ 0 h 2141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309372" h="214122">
                <a:moveTo>
                  <a:pt x="235458" y="0"/>
                </a:moveTo>
                <a:lnTo>
                  <a:pt x="204216" y="13715"/>
                </a:lnTo>
                <a:lnTo>
                  <a:pt x="200406" y="52578"/>
                </a:lnTo>
                <a:lnTo>
                  <a:pt x="0" y="134873"/>
                </a:lnTo>
                <a:lnTo>
                  <a:pt x="0" y="176784"/>
                </a:lnTo>
                <a:lnTo>
                  <a:pt x="225552" y="179832"/>
                </a:lnTo>
                <a:lnTo>
                  <a:pt x="253746" y="214121"/>
                </a:lnTo>
                <a:lnTo>
                  <a:pt x="309372" y="211835"/>
                </a:lnTo>
                <a:lnTo>
                  <a:pt x="304038" y="151638"/>
                </a:lnTo>
                <a:lnTo>
                  <a:pt x="92202" y="140208"/>
                </a:lnTo>
                <a:lnTo>
                  <a:pt x="264414" y="70865"/>
                </a:lnTo>
                <a:lnTo>
                  <a:pt x="23545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1044841" y="5615051"/>
            <a:ext cx="748284" cy="336804"/>
          </a:xfrm>
          <a:custGeom>
            <a:avLst/>
            <a:gdLst>
              <a:gd name="connsiteX0" fmla="*/ 0 w 748284"/>
              <a:gd name="connsiteY0" fmla="*/ 104394 h 336804"/>
              <a:gd name="connsiteX1" fmla="*/ 685800 w 748284"/>
              <a:gd name="connsiteY1" fmla="*/ 0 h 336804"/>
              <a:gd name="connsiteX2" fmla="*/ 736092 w 748284"/>
              <a:gd name="connsiteY2" fmla="*/ 62484 h 336804"/>
              <a:gd name="connsiteX3" fmla="*/ 748284 w 748284"/>
              <a:gd name="connsiteY3" fmla="*/ 144017 h 336804"/>
              <a:gd name="connsiteX4" fmla="*/ 717804 w 748284"/>
              <a:gd name="connsiteY4" fmla="*/ 224028 h 336804"/>
              <a:gd name="connsiteX5" fmla="*/ 45719 w 748284"/>
              <a:gd name="connsiteY5" fmla="*/ 336803 h 336804"/>
              <a:gd name="connsiteX6" fmla="*/ 42672 w 748284"/>
              <a:gd name="connsiteY6" fmla="*/ 304800 h 336804"/>
              <a:gd name="connsiteX7" fmla="*/ 685800 w 748284"/>
              <a:gd name="connsiteY7" fmla="*/ 192023 h 336804"/>
              <a:gd name="connsiteX8" fmla="*/ 710184 w 748284"/>
              <a:gd name="connsiteY8" fmla="*/ 115061 h 336804"/>
              <a:gd name="connsiteX9" fmla="*/ 667512 w 748284"/>
              <a:gd name="connsiteY9" fmla="*/ 45720 h 336804"/>
              <a:gd name="connsiteX10" fmla="*/ 0 w 748284"/>
              <a:gd name="connsiteY10" fmla="*/ 147065 h 336804"/>
              <a:gd name="connsiteX11" fmla="*/ 0 w 748284"/>
              <a:gd name="connsiteY11" fmla="*/ 104394 h 3368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748284" h="336804">
                <a:moveTo>
                  <a:pt x="0" y="104394"/>
                </a:moveTo>
                <a:lnTo>
                  <a:pt x="685800" y="0"/>
                </a:lnTo>
                <a:lnTo>
                  <a:pt x="736092" y="62484"/>
                </a:lnTo>
                <a:lnTo>
                  <a:pt x="748284" y="144017"/>
                </a:lnTo>
                <a:lnTo>
                  <a:pt x="717804" y="224028"/>
                </a:lnTo>
                <a:lnTo>
                  <a:pt x="45719" y="336803"/>
                </a:lnTo>
                <a:lnTo>
                  <a:pt x="42672" y="304800"/>
                </a:lnTo>
                <a:lnTo>
                  <a:pt x="685800" y="192023"/>
                </a:lnTo>
                <a:lnTo>
                  <a:pt x="710184" y="115061"/>
                </a:lnTo>
                <a:lnTo>
                  <a:pt x="667512" y="45720"/>
                </a:lnTo>
                <a:lnTo>
                  <a:pt x="0" y="147065"/>
                </a:lnTo>
                <a:lnTo>
                  <a:pt x="0" y="1043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1138567" y="5723255"/>
            <a:ext cx="389382" cy="136398"/>
          </a:xfrm>
          <a:custGeom>
            <a:avLst/>
            <a:gdLst>
              <a:gd name="connsiteX0" fmla="*/ 0 w 389382"/>
              <a:gd name="connsiteY0" fmla="*/ 99060 h 136398"/>
              <a:gd name="connsiteX1" fmla="*/ 52577 w 389382"/>
              <a:gd name="connsiteY1" fmla="*/ 136397 h 136398"/>
              <a:gd name="connsiteX2" fmla="*/ 176783 w 389382"/>
              <a:gd name="connsiteY2" fmla="*/ 131064 h 136398"/>
              <a:gd name="connsiteX3" fmla="*/ 332994 w 389382"/>
              <a:gd name="connsiteY3" fmla="*/ 91440 h 136398"/>
              <a:gd name="connsiteX4" fmla="*/ 389382 w 389382"/>
              <a:gd name="connsiteY4" fmla="*/ 32766 h 136398"/>
              <a:gd name="connsiteX5" fmla="*/ 353567 w 389382"/>
              <a:gd name="connsiteY5" fmla="*/ 1523 h 136398"/>
              <a:gd name="connsiteX6" fmla="*/ 201930 w 389382"/>
              <a:gd name="connsiteY6" fmla="*/ 0 h 136398"/>
              <a:gd name="connsiteX7" fmla="*/ 87630 w 389382"/>
              <a:gd name="connsiteY7" fmla="*/ 9144 h 136398"/>
              <a:gd name="connsiteX8" fmla="*/ 12191 w 389382"/>
              <a:gd name="connsiteY8" fmla="*/ 60197 h 136398"/>
              <a:gd name="connsiteX9" fmla="*/ 89153 w 389382"/>
              <a:gd name="connsiteY9" fmla="*/ 74676 h 136398"/>
              <a:gd name="connsiteX10" fmla="*/ 219455 w 389382"/>
              <a:gd name="connsiteY10" fmla="*/ 41910 h 136398"/>
              <a:gd name="connsiteX11" fmla="*/ 331469 w 389382"/>
              <a:gd name="connsiteY11" fmla="*/ 41910 h 136398"/>
              <a:gd name="connsiteX12" fmla="*/ 214122 w 389382"/>
              <a:gd name="connsiteY12" fmla="*/ 86867 h 136398"/>
              <a:gd name="connsiteX13" fmla="*/ 113538 w 389382"/>
              <a:gd name="connsiteY13" fmla="*/ 99060 h 136398"/>
              <a:gd name="connsiteX14" fmla="*/ 0 w 389382"/>
              <a:gd name="connsiteY14" fmla="*/ 99060 h 1363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9382" h="136398">
                <a:moveTo>
                  <a:pt x="0" y="99060"/>
                </a:moveTo>
                <a:lnTo>
                  <a:pt x="52577" y="136397"/>
                </a:lnTo>
                <a:lnTo>
                  <a:pt x="176783" y="131064"/>
                </a:lnTo>
                <a:lnTo>
                  <a:pt x="332994" y="91440"/>
                </a:lnTo>
                <a:lnTo>
                  <a:pt x="389382" y="32766"/>
                </a:lnTo>
                <a:lnTo>
                  <a:pt x="353567" y="1523"/>
                </a:lnTo>
                <a:lnTo>
                  <a:pt x="201930" y="0"/>
                </a:lnTo>
                <a:lnTo>
                  <a:pt x="87630" y="9144"/>
                </a:lnTo>
                <a:lnTo>
                  <a:pt x="12191" y="60197"/>
                </a:lnTo>
                <a:lnTo>
                  <a:pt x="89153" y="74676"/>
                </a:lnTo>
                <a:lnTo>
                  <a:pt x="219455" y="41910"/>
                </a:lnTo>
                <a:lnTo>
                  <a:pt x="331469" y="41910"/>
                </a:lnTo>
                <a:lnTo>
                  <a:pt x="214122" y="86867"/>
                </a:lnTo>
                <a:lnTo>
                  <a:pt x="113538" y="99060"/>
                </a:lnTo>
                <a:lnTo>
                  <a:pt x="0" y="9906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8680844" y="4158107"/>
            <a:ext cx="325373" cy="2265426"/>
          </a:xfrm>
          <a:custGeom>
            <a:avLst/>
            <a:gdLst>
              <a:gd name="connsiteX0" fmla="*/ 33528 w 325373"/>
              <a:gd name="connsiteY0" fmla="*/ 2189226 h 2265426"/>
              <a:gd name="connsiteX1" fmla="*/ 165354 w 325373"/>
              <a:gd name="connsiteY1" fmla="*/ 2042921 h 2265426"/>
              <a:gd name="connsiteX2" fmla="*/ 191261 w 325373"/>
              <a:gd name="connsiteY2" fmla="*/ 1930145 h 2265426"/>
              <a:gd name="connsiteX3" fmla="*/ 169164 w 325373"/>
              <a:gd name="connsiteY3" fmla="*/ 1763268 h 2265426"/>
              <a:gd name="connsiteX4" fmla="*/ 76200 w 325373"/>
              <a:gd name="connsiteY4" fmla="*/ 1561338 h 2265426"/>
              <a:gd name="connsiteX5" fmla="*/ 55626 w 325373"/>
              <a:gd name="connsiteY5" fmla="*/ 1435607 h 2265426"/>
              <a:gd name="connsiteX6" fmla="*/ 76200 w 325373"/>
              <a:gd name="connsiteY6" fmla="*/ 1351026 h 2265426"/>
              <a:gd name="connsiteX7" fmla="*/ 156209 w 325373"/>
              <a:gd name="connsiteY7" fmla="*/ 1289303 h 2265426"/>
              <a:gd name="connsiteX8" fmla="*/ 173735 w 325373"/>
              <a:gd name="connsiteY8" fmla="*/ 1211579 h 2265426"/>
              <a:gd name="connsiteX9" fmla="*/ 144018 w 325373"/>
              <a:gd name="connsiteY9" fmla="*/ 1100327 h 2265426"/>
              <a:gd name="connsiteX10" fmla="*/ 12954 w 325373"/>
              <a:gd name="connsiteY10" fmla="*/ 801623 h 2265426"/>
              <a:gd name="connsiteX11" fmla="*/ 0 w 325373"/>
              <a:gd name="connsiteY11" fmla="*/ 655319 h 2265426"/>
              <a:gd name="connsiteX12" fmla="*/ 33528 w 325373"/>
              <a:gd name="connsiteY12" fmla="*/ 494538 h 2265426"/>
              <a:gd name="connsiteX13" fmla="*/ 144018 w 325373"/>
              <a:gd name="connsiteY13" fmla="*/ 418338 h 2265426"/>
              <a:gd name="connsiteX14" fmla="*/ 241554 w 325373"/>
              <a:gd name="connsiteY14" fmla="*/ 292607 h 2265426"/>
              <a:gd name="connsiteX15" fmla="*/ 325373 w 325373"/>
              <a:gd name="connsiteY15" fmla="*/ 0 h 2265426"/>
              <a:gd name="connsiteX16" fmla="*/ 313181 w 325373"/>
              <a:gd name="connsiteY16" fmla="*/ 265176 h 2265426"/>
              <a:gd name="connsiteX17" fmla="*/ 249935 w 325373"/>
              <a:gd name="connsiteY17" fmla="*/ 424433 h 2265426"/>
              <a:gd name="connsiteX18" fmla="*/ 165354 w 325373"/>
              <a:gd name="connsiteY18" fmla="*/ 521969 h 2265426"/>
              <a:gd name="connsiteX19" fmla="*/ 72390 w 325373"/>
              <a:gd name="connsiteY19" fmla="*/ 577595 h 2265426"/>
              <a:gd name="connsiteX20" fmla="*/ 67818 w 325373"/>
              <a:gd name="connsiteY20" fmla="*/ 723900 h 2265426"/>
              <a:gd name="connsiteX21" fmla="*/ 115061 w 325373"/>
              <a:gd name="connsiteY21" fmla="*/ 877823 h 2265426"/>
              <a:gd name="connsiteX22" fmla="*/ 224028 w 325373"/>
              <a:gd name="connsiteY22" fmla="*/ 1149857 h 2265426"/>
              <a:gd name="connsiteX23" fmla="*/ 228600 w 325373"/>
              <a:gd name="connsiteY23" fmla="*/ 1323594 h 2265426"/>
              <a:gd name="connsiteX24" fmla="*/ 127254 w 325373"/>
              <a:gd name="connsiteY24" fmla="*/ 1421129 h 2265426"/>
              <a:gd name="connsiteX25" fmla="*/ 131826 w 325373"/>
              <a:gd name="connsiteY25" fmla="*/ 1511807 h 2265426"/>
              <a:gd name="connsiteX26" fmla="*/ 220218 w 325373"/>
              <a:gd name="connsiteY26" fmla="*/ 1700783 h 2265426"/>
              <a:gd name="connsiteX27" fmla="*/ 258318 w 325373"/>
              <a:gd name="connsiteY27" fmla="*/ 1881377 h 2265426"/>
              <a:gd name="connsiteX28" fmla="*/ 224028 w 325373"/>
              <a:gd name="connsiteY28" fmla="*/ 2076450 h 2265426"/>
              <a:gd name="connsiteX29" fmla="*/ 144018 w 325373"/>
              <a:gd name="connsiteY29" fmla="*/ 2180844 h 2265426"/>
              <a:gd name="connsiteX30" fmla="*/ 42671 w 325373"/>
              <a:gd name="connsiteY30" fmla="*/ 2265426 h 2265426"/>
              <a:gd name="connsiteX31" fmla="*/ 33528 w 325373"/>
              <a:gd name="connsiteY31" fmla="*/ 2189226 h 22654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265426">
                <a:moveTo>
                  <a:pt x="33528" y="2189226"/>
                </a:moveTo>
                <a:lnTo>
                  <a:pt x="165354" y="2042921"/>
                </a:lnTo>
                <a:lnTo>
                  <a:pt x="191261" y="1930145"/>
                </a:lnTo>
                <a:lnTo>
                  <a:pt x="169164" y="1763268"/>
                </a:lnTo>
                <a:lnTo>
                  <a:pt x="76200" y="1561338"/>
                </a:lnTo>
                <a:lnTo>
                  <a:pt x="55626" y="1435607"/>
                </a:lnTo>
                <a:lnTo>
                  <a:pt x="76200" y="1351026"/>
                </a:lnTo>
                <a:lnTo>
                  <a:pt x="156209" y="1289303"/>
                </a:lnTo>
                <a:lnTo>
                  <a:pt x="173735" y="1211579"/>
                </a:lnTo>
                <a:lnTo>
                  <a:pt x="144018" y="1100327"/>
                </a:lnTo>
                <a:lnTo>
                  <a:pt x="12954" y="801623"/>
                </a:lnTo>
                <a:lnTo>
                  <a:pt x="0" y="655319"/>
                </a:lnTo>
                <a:lnTo>
                  <a:pt x="33528" y="494538"/>
                </a:lnTo>
                <a:lnTo>
                  <a:pt x="144018" y="418338"/>
                </a:lnTo>
                <a:lnTo>
                  <a:pt x="241554" y="292607"/>
                </a:lnTo>
                <a:lnTo>
                  <a:pt x="325373" y="0"/>
                </a:lnTo>
                <a:lnTo>
                  <a:pt x="313181" y="265176"/>
                </a:lnTo>
                <a:lnTo>
                  <a:pt x="249935" y="424433"/>
                </a:lnTo>
                <a:lnTo>
                  <a:pt x="165354" y="521969"/>
                </a:lnTo>
                <a:lnTo>
                  <a:pt x="72390" y="577595"/>
                </a:lnTo>
                <a:lnTo>
                  <a:pt x="67818" y="723900"/>
                </a:lnTo>
                <a:lnTo>
                  <a:pt x="115061" y="877823"/>
                </a:lnTo>
                <a:lnTo>
                  <a:pt x="224028" y="1149857"/>
                </a:lnTo>
                <a:lnTo>
                  <a:pt x="228600" y="1323594"/>
                </a:lnTo>
                <a:lnTo>
                  <a:pt x="127254" y="1421129"/>
                </a:lnTo>
                <a:lnTo>
                  <a:pt x="131826" y="1511807"/>
                </a:lnTo>
                <a:lnTo>
                  <a:pt x="220218" y="1700783"/>
                </a:lnTo>
                <a:lnTo>
                  <a:pt x="258318" y="1881377"/>
                </a:lnTo>
                <a:lnTo>
                  <a:pt x="224028" y="2076450"/>
                </a:lnTo>
                <a:lnTo>
                  <a:pt x="144018" y="2180844"/>
                </a:lnTo>
                <a:lnTo>
                  <a:pt x="42671" y="2265426"/>
                </a:lnTo>
                <a:lnTo>
                  <a:pt x="33528" y="2189226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8741042" y="2115185"/>
            <a:ext cx="325373" cy="2592324"/>
          </a:xfrm>
          <a:custGeom>
            <a:avLst/>
            <a:gdLst>
              <a:gd name="connsiteX0" fmla="*/ 34290 w 325373"/>
              <a:gd name="connsiteY0" fmla="*/ 2504694 h 2592324"/>
              <a:gd name="connsiteX1" fmla="*/ 165354 w 325373"/>
              <a:gd name="connsiteY1" fmla="*/ 2337054 h 2592324"/>
              <a:gd name="connsiteX2" fmla="*/ 191261 w 325373"/>
              <a:gd name="connsiteY2" fmla="*/ 2209037 h 2592324"/>
              <a:gd name="connsiteX3" fmla="*/ 169164 w 325373"/>
              <a:gd name="connsiteY3" fmla="*/ 2017013 h 2592324"/>
              <a:gd name="connsiteX4" fmla="*/ 76200 w 325373"/>
              <a:gd name="connsiteY4" fmla="*/ 1786128 h 2592324"/>
              <a:gd name="connsiteX5" fmla="*/ 55626 w 325373"/>
              <a:gd name="connsiteY5" fmla="*/ 1642872 h 2592324"/>
              <a:gd name="connsiteX6" fmla="*/ 76200 w 325373"/>
              <a:gd name="connsiteY6" fmla="*/ 1546098 h 2592324"/>
              <a:gd name="connsiteX7" fmla="*/ 156971 w 325373"/>
              <a:gd name="connsiteY7" fmla="*/ 1475231 h 2592324"/>
              <a:gd name="connsiteX8" fmla="*/ 173735 w 325373"/>
              <a:gd name="connsiteY8" fmla="*/ 1386078 h 2592324"/>
              <a:gd name="connsiteX9" fmla="*/ 144018 w 325373"/>
              <a:gd name="connsiteY9" fmla="*/ 1259586 h 2592324"/>
              <a:gd name="connsiteX10" fmla="*/ 12954 w 325373"/>
              <a:gd name="connsiteY10" fmla="*/ 917448 h 2592324"/>
              <a:gd name="connsiteX11" fmla="*/ 0 w 325373"/>
              <a:gd name="connsiteY11" fmla="*/ 749808 h 2592324"/>
              <a:gd name="connsiteX12" fmla="*/ 34290 w 325373"/>
              <a:gd name="connsiteY12" fmla="*/ 565404 h 2592324"/>
              <a:gd name="connsiteX13" fmla="*/ 144018 w 325373"/>
              <a:gd name="connsiteY13" fmla="*/ 478536 h 2592324"/>
              <a:gd name="connsiteX14" fmla="*/ 241554 w 325373"/>
              <a:gd name="connsiteY14" fmla="*/ 334517 h 2592324"/>
              <a:gd name="connsiteX15" fmla="*/ 325373 w 325373"/>
              <a:gd name="connsiteY15" fmla="*/ 0 h 2592324"/>
              <a:gd name="connsiteX16" fmla="*/ 313181 w 325373"/>
              <a:gd name="connsiteY16" fmla="*/ 302514 h 2592324"/>
              <a:gd name="connsiteX17" fmla="*/ 249935 w 325373"/>
              <a:gd name="connsiteY17" fmla="*/ 485394 h 2592324"/>
              <a:gd name="connsiteX18" fmla="*/ 165354 w 325373"/>
              <a:gd name="connsiteY18" fmla="*/ 597408 h 2592324"/>
              <a:gd name="connsiteX19" fmla="*/ 72390 w 325373"/>
              <a:gd name="connsiteY19" fmla="*/ 660654 h 2592324"/>
              <a:gd name="connsiteX20" fmla="*/ 67818 w 325373"/>
              <a:gd name="connsiteY20" fmla="*/ 828294 h 2592324"/>
              <a:gd name="connsiteX21" fmla="*/ 115061 w 325373"/>
              <a:gd name="connsiteY21" fmla="*/ 1004316 h 2592324"/>
              <a:gd name="connsiteX22" fmla="*/ 224790 w 325373"/>
              <a:gd name="connsiteY22" fmla="*/ 1315974 h 2592324"/>
              <a:gd name="connsiteX23" fmla="*/ 228600 w 325373"/>
              <a:gd name="connsiteY23" fmla="*/ 1514856 h 2592324"/>
              <a:gd name="connsiteX24" fmla="*/ 127254 w 325373"/>
              <a:gd name="connsiteY24" fmla="*/ 1626107 h 2592324"/>
              <a:gd name="connsiteX25" fmla="*/ 131826 w 325373"/>
              <a:gd name="connsiteY25" fmla="*/ 1729740 h 2592324"/>
              <a:gd name="connsiteX26" fmla="*/ 220980 w 325373"/>
              <a:gd name="connsiteY26" fmla="*/ 1946148 h 2592324"/>
              <a:gd name="connsiteX27" fmla="*/ 258318 w 325373"/>
              <a:gd name="connsiteY27" fmla="*/ 2153412 h 2592324"/>
              <a:gd name="connsiteX28" fmla="*/ 224790 w 325373"/>
              <a:gd name="connsiteY28" fmla="*/ 2375916 h 2592324"/>
              <a:gd name="connsiteX29" fmla="*/ 144018 w 325373"/>
              <a:gd name="connsiteY29" fmla="*/ 2495550 h 2592324"/>
              <a:gd name="connsiteX30" fmla="*/ 42671 w 325373"/>
              <a:gd name="connsiteY30" fmla="*/ 2592324 h 2592324"/>
              <a:gd name="connsiteX31" fmla="*/ 34290 w 325373"/>
              <a:gd name="connsiteY31" fmla="*/ 2504694 h 25923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592324">
                <a:moveTo>
                  <a:pt x="34290" y="2504694"/>
                </a:moveTo>
                <a:lnTo>
                  <a:pt x="165354" y="2337054"/>
                </a:lnTo>
                <a:lnTo>
                  <a:pt x="191261" y="2209037"/>
                </a:lnTo>
                <a:lnTo>
                  <a:pt x="169164" y="2017013"/>
                </a:lnTo>
                <a:lnTo>
                  <a:pt x="76200" y="1786128"/>
                </a:lnTo>
                <a:lnTo>
                  <a:pt x="55626" y="1642872"/>
                </a:lnTo>
                <a:lnTo>
                  <a:pt x="76200" y="1546098"/>
                </a:lnTo>
                <a:lnTo>
                  <a:pt x="156971" y="1475231"/>
                </a:lnTo>
                <a:lnTo>
                  <a:pt x="173735" y="1386078"/>
                </a:lnTo>
                <a:lnTo>
                  <a:pt x="144018" y="1259586"/>
                </a:lnTo>
                <a:lnTo>
                  <a:pt x="12954" y="917448"/>
                </a:lnTo>
                <a:lnTo>
                  <a:pt x="0" y="749808"/>
                </a:lnTo>
                <a:lnTo>
                  <a:pt x="34290" y="565404"/>
                </a:lnTo>
                <a:lnTo>
                  <a:pt x="144018" y="478536"/>
                </a:lnTo>
                <a:lnTo>
                  <a:pt x="241554" y="334517"/>
                </a:lnTo>
                <a:lnTo>
                  <a:pt x="325373" y="0"/>
                </a:lnTo>
                <a:lnTo>
                  <a:pt x="313181" y="302514"/>
                </a:lnTo>
                <a:lnTo>
                  <a:pt x="249935" y="485394"/>
                </a:lnTo>
                <a:lnTo>
                  <a:pt x="165354" y="597408"/>
                </a:lnTo>
                <a:lnTo>
                  <a:pt x="72390" y="660654"/>
                </a:lnTo>
                <a:lnTo>
                  <a:pt x="67818" y="828294"/>
                </a:lnTo>
                <a:lnTo>
                  <a:pt x="115061" y="1004316"/>
                </a:lnTo>
                <a:lnTo>
                  <a:pt x="224790" y="1315974"/>
                </a:lnTo>
                <a:lnTo>
                  <a:pt x="228600" y="1514856"/>
                </a:lnTo>
                <a:lnTo>
                  <a:pt x="127254" y="1626107"/>
                </a:lnTo>
                <a:lnTo>
                  <a:pt x="131826" y="1729740"/>
                </a:lnTo>
                <a:lnTo>
                  <a:pt x="220980" y="1946148"/>
                </a:lnTo>
                <a:lnTo>
                  <a:pt x="258318" y="2153412"/>
                </a:lnTo>
                <a:lnTo>
                  <a:pt x="224790" y="2375916"/>
                </a:lnTo>
                <a:lnTo>
                  <a:pt x="144018" y="2495550"/>
                </a:lnTo>
                <a:lnTo>
                  <a:pt x="42671" y="2592324"/>
                </a:lnTo>
                <a:lnTo>
                  <a:pt x="34290" y="2504694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8491868" y="1773809"/>
            <a:ext cx="342138" cy="355092"/>
          </a:xfrm>
          <a:custGeom>
            <a:avLst/>
            <a:gdLst>
              <a:gd name="connsiteX0" fmla="*/ 0 w 342138"/>
              <a:gd name="connsiteY0" fmla="*/ 42672 h 355092"/>
              <a:gd name="connsiteX1" fmla="*/ 152400 w 342138"/>
              <a:gd name="connsiteY1" fmla="*/ 153923 h 355092"/>
              <a:gd name="connsiteX2" fmla="*/ 330707 w 342138"/>
              <a:gd name="connsiteY2" fmla="*/ 355092 h 355092"/>
              <a:gd name="connsiteX3" fmla="*/ 342138 w 342138"/>
              <a:gd name="connsiteY3" fmla="*/ 323850 h 355092"/>
              <a:gd name="connsiteX4" fmla="*/ 188976 w 342138"/>
              <a:gd name="connsiteY4" fmla="*/ 137922 h 355092"/>
              <a:gd name="connsiteX5" fmla="*/ 25145 w 342138"/>
              <a:gd name="connsiteY5" fmla="*/ 0 h 355092"/>
              <a:gd name="connsiteX6" fmla="*/ 0 w 342138"/>
              <a:gd name="connsiteY6" fmla="*/ 42672 h 3550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42138" h="355092">
                <a:moveTo>
                  <a:pt x="0" y="42672"/>
                </a:moveTo>
                <a:lnTo>
                  <a:pt x="152400" y="153923"/>
                </a:lnTo>
                <a:lnTo>
                  <a:pt x="330707" y="355092"/>
                </a:lnTo>
                <a:lnTo>
                  <a:pt x="342138" y="323850"/>
                </a:lnTo>
                <a:lnTo>
                  <a:pt x="188976" y="137922"/>
                </a:lnTo>
                <a:lnTo>
                  <a:pt x="25145" y="0"/>
                </a:lnTo>
                <a:lnTo>
                  <a:pt x="0" y="4267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7853299" y="101981"/>
            <a:ext cx="279654" cy="145542"/>
          </a:xfrm>
          <a:custGeom>
            <a:avLst/>
            <a:gdLst>
              <a:gd name="connsiteX0" fmla="*/ 0 w 279654"/>
              <a:gd name="connsiteY0" fmla="*/ 145541 h 145542"/>
              <a:gd name="connsiteX1" fmla="*/ 155447 w 279654"/>
              <a:gd name="connsiteY1" fmla="*/ 113538 h 145542"/>
              <a:gd name="connsiteX2" fmla="*/ 279654 w 279654"/>
              <a:gd name="connsiteY2" fmla="*/ 105155 h 145542"/>
              <a:gd name="connsiteX3" fmla="*/ 209550 w 279654"/>
              <a:gd name="connsiteY3" fmla="*/ 0 h 145542"/>
              <a:gd name="connsiteX4" fmla="*/ 90678 w 279654"/>
              <a:gd name="connsiteY4" fmla="*/ 33527 h 145542"/>
              <a:gd name="connsiteX5" fmla="*/ 195833 w 279654"/>
              <a:gd name="connsiteY5" fmla="*/ 60197 h 145542"/>
              <a:gd name="connsiteX6" fmla="*/ 39623 w 279654"/>
              <a:gd name="connsiteY6" fmla="*/ 109727 h 145542"/>
              <a:gd name="connsiteX7" fmla="*/ 0 w 279654"/>
              <a:gd name="connsiteY7" fmla="*/ 145541 h 14554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279654" h="145542">
                <a:moveTo>
                  <a:pt x="0" y="145541"/>
                </a:moveTo>
                <a:lnTo>
                  <a:pt x="155447" y="113538"/>
                </a:lnTo>
                <a:lnTo>
                  <a:pt x="279654" y="105155"/>
                </a:lnTo>
                <a:lnTo>
                  <a:pt x="209550" y="0"/>
                </a:lnTo>
                <a:lnTo>
                  <a:pt x="90678" y="33527"/>
                </a:lnTo>
                <a:lnTo>
                  <a:pt x="195833" y="60197"/>
                </a:lnTo>
                <a:lnTo>
                  <a:pt x="39623" y="109727"/>
                </a:lnTo>
                <a:lnTo>
                  <a:pt x="0" y="145541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8059801" y="514985"/>
            <a:ext cx="372618" cy="713232"/>
          </a:xfrm>
          <a:custGeom>
            <a:avLst/>
            <a:gdLst>
              <a:gd name="connsiteX0" fmla="*/ 6095 w 372618"/>
              <a:gd name="connsiteY0" fmla="*/ 119633 h 713232"/>
              <a:gd name="connsiteX1" fmla="*/ 44195 w 372618"/>
              <a:gd name="connsiteY1" fmla="*/ 277368 h 713232"/>
              <a:gd name="connsiteX2" fmla="*/ 150876 w 372618"/>
              <a:gd name="connsiteY2" fmla="*/ 520445 h 713232"/>
              <a:gd name="connsiteX3" fmla="*/ 264414 w 372618"/>
              <a:gd name="connsiteY3" fmla="*/ 688086 h 713232"/>
              <a:gd name="connsiteX4" fmla="*/ 336804 w 372618"/>
              <a:gd name="connsiteY4" fmla="*/ 713231 h 713232"/>
              <a:gd name="connsiteX5" fmla="*/ 372617 w 372618"/>
              <a:gd name="connsiteY5" fmla="*/ 638556 h 713232"/>
              <a:gd name="connsiteX6" fmla="*/ 320040 w 372618"/>
              <a:gd name="connsiteY6" fmla="*/ 439673 h 713232"/>
              <a:gd name="connsiteX7" fmla="*/ 220980 w 372618"/>
              <a:gd name="connsiteY7" fmla="*/ 214122 h 713232"/>
              <a:gd name="connsiteX8" fmla="*/ 140207 w 372618"/>
              <a:gd name="connsiteY8" fmla="*/ 73914 h 713232"/>
              <a:gd name="connsiteX9" fmla="*/ 64007 w 372618"/>
              <a:gd name="connsiteY9" fmla="*/ 761 h 713232"/>
              <a:gd name="connsiteX10" fmla="*/ 4571 w 372618"/>
              <a:gd name="connsiteY10" fmla="*/ 0 h 713232"/>
              <a:gd name="connsiteX11" fmla="*/ 0 w 372618"/>
              <a:gd name="connsiteY11" fmla="*/ 67055 h 713232"/>
              <a:gd name="connsiteX12" fmla="*/ 51054 w 372618"/>
              <a:gd name="connsiteY12" fmla="*/ 38861 h 713232"/>
              <a:gd name="connsiteX13" fmla="*/ 138683 w 372618"/>
              <a:gd name="connsiteY13" fmla="*/ 152400 h 713232"/>
              <a:gd name="connsiteX14" fmla="*/ 230885 w 372618"/>
              <a:gd name="connsiteY14" fmla="*/ 315467 h 713232"/>
              <a:gd name="connsiteX15" fmla="*/ 307085 w 372618"/>
              <a:gd name="connsiteY15" fmla="*/ 544067 h 713232"/>
              <a:gd name="connsiteX16" fmla="*/ 298704 w 372618"/>
              <a:gd name="connsiteY16" fmla="*/ 655320 h 713232"/>
              <a:gd name="connsiteX17" fmla="*/ 225552 w 372618"/>
              <a:gd name="connsiteY17" fmla="*/ 591312 h 713232"/>
              <a:gd name="connsiteX18" fmla="*/ 101345 w 372618"/>
              <a:gd name="connsiteY18" fmla="*/ 344423 h 713232"/>
              <a:gd name="connsiteX19" fmla="*/ 22859 w 372618"/>
              <a:gd name="connsiteY19" fmla="*/ 86868 h 713232"/>
              <a:gd name="connsiteX20" fmla="*/ 6095 w 372618"/>
              <a:gd name="connsiteY20" fmla="*/ 119633 h 7132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</a:cxnLst>
            <a:rect l="l" t="t" r="r" b="b"/>
            <a:pathLst>
              <a:path w="372618" h="713232">
                <a:moveTo>
                  <a:pt x="6095" y="119633"/>
                </a:moveTo>
                <a:lnTo>
                  <a:pt x="44195" y="277368"/>
                </a:lnTo>
                <a:lnTo>
                  <a:pt x="150876" y="520445"/>
                </a:lnTo>
                <a:lnTo>
                  <a:pt x="264414" y="688086"/>
                </a:lnTo>
                <a:lnTo>
                  <a:pt x="336804" y="713231"/>
                </a:lnTo>
                <a:lnTo>
                  <a:pt x="372617" y="638556"/>
                </a:lnTo>
                <a:lnTo>
                  <a:pt x="320040" y="439673"/>
                </a:lnTo>
                <a:lnTo>
                  <a:pt x="220980" y="214122"/>
                </a:lnTo>
                <a:lnTo>
                  <a:pt x="140207" y="73914"/>
                </a:lnTo>
                <a:lnTo>
                  <a:pt x="64007" y="761"/>
                </a:lnTo>
                <a:lnTo>
                  <a:pt x="4571" y="0"/>
                </a:lnTo>
                <a:lnTo>
                  <a:pt x="0" y="67055"/>
                </a:lnTo>
                <a:lnTo>
                  <a:pt x="51054" y="38861"/>
                </a:lnTo>
                <a:lnTo>
                  <a:pt x="138683" y="152400"/>
                </a:lnTo>
                <a:lnTo>
                  <a:pt x="230885" y="315467"/>
                </a:lnTo>
                <a:lnTo>
                  <a:pt x="307085" y="544067"/>
                </a:lnTo>
                <a:lnTo>
                  <a:pt x="298704" y="655320"/>
                </a:lnTo>
                <a:lnTo>
                  <a:pt x="225552" y="591312"/>
                </a:lnTo>
                <a:lnTo>
                  <a:pt x="101345" y="344423"/>
                </a:lnTo>
                <a:lnTo>
                  <a:pt x="22859" y="86868"/>
                </a:lnTo>
                <a:lnTo>
                  <a:pt x="6095" y="119633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7778623" y="263525"/>
            <a:ext cx="681990" cy="1480566"/>
          </a:xfrm>
          <a:custGeom>
            <a:avLst/>
            <a:gdLst>
              <a:gd name="connsiteX0" fmla="*/ 0 w 681990"/>
              <a:gd name="connsiteY0" fmla="*/ 0 h 1480566"/>
              <a:gd name="connsiteX1" fmla="*/ 667512 w 681990"/>
              <a:gd name="connsiteY1" fmla="*/ 1480566 h 1480566"/>
              <a:gd name="connsiteX2" fmla="*/ 681990 w 681990"/>
              <a:gd name="connsiteY2" fmla="*/ 1394460 h 1480566"/>
              <a:gd name="connsiteX3" fmla="*/ 41909 w 681990"/>
              <a:gd name="connsiteY3" fmla="*/ 1524 h 1480566"/>
              <a:gd name="connsiteX4" fmla="*/ 0 w 681990"/>
              <a:gd name="connsiteY4" fmla="*/ 0 h 14805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1990" h="1480566">
                <a:moveTo>
                  <a:pt x="0" y="0"/>
                </a:moveTo>
                <a:lnTo>
                  <a:pt x="667512" y="1480566"/>
                </a:lnTo>
                <a:lnTo>
                  <a:pt x="681990" y="1394460"/>
                </a:lnTo>
                <a:lnTo>
                  <a:pt x="41909" y="1524"/>
                </a:lnTo>
                <a:lnTo>
                  <a:pt x="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7729093" y="38734"/>
            <a:ext cx="1169669" cy="2086356"/>
          </a:xfrm>
          <a:custGeom>
            <a:avLst/>
            <a:gdLst>
              <a:gd name="connsiteX0" fmla="*/ 749045 w 1169669"/>
              <a:gd name="connsiteY0" fmla="*/ 1773174 h 2086356"/>
              <a:gd name="connsiteX1" fmla="*/ 816864 w 1169669"/>
              <a:gd name="connsiteY1" fmla="*/ 1674875 h 2086356"/>
              <a:gd name="connsiteX2" fmla="*/ 998219 w 1169669"/>
              <a:gd name="connsiteY2" fmla="*/ 1597914 h 2086356"/>
              <a:gd name="connsiteX3" fmla="*/ 877823 w 1169669"/>
              <a:gd name="connsiteY3" fmla="*/ 1577340 h 2086356"/>
              <a:gd name="connsiteX4" fmla="*/ 750569 w 1169669"/>
              <a:gd name="connsiteY4" fmla="*/ 1638300 h 2086356"/>
              <a:gd name="connsiteX5" fmla="*/ 823721 w 1169669"/>
              <a:gd name="connsiteY5" fmla="*/ 1558290 h 2086356"/>
              <a:gd name="connsiteX6" fmla="*/ 973835 w 1169669"/>
              <a:gd name="connsiteY6" fmla="*/ 1500378 h 2086356"/>
              <a:gd name="connsiteX7" fmla="*/ 323088 w 1169669"/>
              <a:gd name="connsiteY7" fmla="*/ 64008 h 2086356"/>
              <a:gd name="connsiteX8" fmla="*/ 132588 w 1169669"/>
              <a:gd name="connsiteY8" fmla="*/ 60198 h 2086356"/>
              <a:gd name="connsiteX9" fmla="*/ 0 w 1169669"/>
              <a:gd name="connsiteY9" fmla="*/ 96012 h 2086356"/>
              <a:gd name="connsiteX10" fmla="*/ 128015 w 1169669"/>
              <a:gd name="connsiteY10" fmla="*/ 0 h 2086356"/>
              <a:gd name="connsiteX11" fmla="*/ 361950 w 1169669"/>
              <a:gd name="connsiteY11" fmla="*/ 19050 h 2086356"/>
              <a:gd name="connsiteX12" fmla="*/ 1120139 w 1169669"/>
              <a:gd name="connsiteY12" fmla="*/ 1684781 h 2086356"/>
              <a:gd name="connsiteX13" fmla="*/ 1098041 w 1169669"/>
              <a:gd name="connsiteY13" fmla="*/ 1844040 h 2086356"/>
              <a:gd name="connsiteX14" fmla="*/ 1169669 w 1169669"/>
              <a:gd name="connsiteY14" fmla="*/ 2086356 h 2086356"/>
              <a:gd name="connsiteX15" fmla="*/ 1097279 w 1169669"/>
              <a:gd name="connsiteY15" fmla="*/ 2084831 h 2086356"/>
              <a:gd name="connsiteX16" fmla="*/ 1112519 w 1169669"/>
              <a:gd name="connsiteY16" fmla="*/ 2030729 h 2086356"/>
              <a:gd name="connsiteX17" fmla="*/ 1060703 w 1169669"/>
              <a:gd name="connsiteY17" fmla="*/ 1868424 h 2086356"/>
              <a:gd name="connsiteX18" fmla="*/ 959357 w 1169669"/>
              <a:gd name="connsiteY18" fmla="*/ 1897379 h 2086356"/>
              <a:gd name="connsiteX19" fmla="*/ 915162 w 1169669"/>
              <a:gd name="connsiteY19" fmla="*/ 1864613 h 2086356"/>
              <a:gd name="connsiteX20" fmla="*/ 1030223 w 1169669"/>
              <a:gd name="connsiteY20" fmla="*/ 1827275 h 2086356"/>
              <a:gd name="connsiteX21" fmla="*/ 979169 w 1169669"/>
              <a:gd name="connsiteY21" fmla="*/ 1789175 h 2086356"/>
              <a:gd name="connsiteX22" fmla="*/ 1040891 w 1169669"/>
              <a:gd name="connsiteY22" fmla="*/ 1739646 h 2086356"/>
              <a:gd name="connsiteX23" fmla="*/ 934973 w 1169669"/>
              <a:gd name="connsiteY23" fmla="*/ 1747266 h 2086356"/>
              <a:gd name="connsiteX24" fmla="*/ 976121 w 1169669"/>
              <a:gd name="connsiteY24" fmla="*/ 1677162 h 2086356"/>
              <a:gd name="connsiteX25" fmla="*/ 749045 w 1169669"/>
              <a:gd name="connsiteY25" fmla="*/ 1773174 h 2086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</a:cxnLst>
            <a:rect l="l" t="t" r="r" b="b"/>
            <a:pathLst>
              <a:path w="1169669" h="2086356">
                <a:moveTo>
                  <a:pt x="749045" y="1773174"/>
                </a:moveTo>
                <a:lnTo>
                  <a:pt x="816864" y="1674875"/>
                </a:lnTo>
                <a:lnTo>
                  <a:pt x="998219" y="1597914"/>
                </a:lnTo>
                <a:lnTo>
                  <a:pt x="877823" y="1577340"/>
                </a:lnTo>
                <a:lnTo>
                  <a:pt x="750569" y="1638300"/>
                </a:lnTo>
                <a:lnTo>
                  <a:pt x="823721" y="1558290"/>
                </a:lnTo>
                <a:lnTo>
                  <a:pt x="973835" y="1500378"/>
                </a:lnTo>
                <a:lnTo>
                  <a:pt x="323088" y="64008"/>
                </a:lnTo>
                <a:lnTo>
                  <a:pt x="132588" y="60198"/>
                </a:lnTo>
                <a:lnTo>
                  <a:pt x="0" y="96012"/>
                </a:lnTo>
                <a:lnTo>
                  <a:pt x="128015" y="0"/>
                </a:lnTo>
                <a:lnTo>
                  <a:pt x="361950" y="19050"/>
                </a:lnTo>
                <a:lnTo>
                  <a:pt x="1120139" y="1684781"/>
                </a:lnTo>
                <a:lnTo>
                  <a:pt x="1098041" y="1844040"/>
                </a:lnTo>
                <a:lnTo>
                  <a:pt x="1169669" y="2086356"/>
                </a:lnTo>
                <a:lnTo>
                  <a:pt x="1097279" y="2084831"/>
                </a:lnTo>
                <a:lnTo>
                  <a:pt x="1112519" y="2030729"/>
                </a:lnTo>
                <a:lnTo>
                  <a:pt x="1060703" y="1868424"/>
                </a:lnTo>
                <a:lnTo>
                  <a:pt x="959357" y="1897379"/>
                </a:lnTo>
                <a:lnTo>
                  <a:pt x="915162" y="1864613"/>
                </a:lnTo>
                <a:lnTo>
                  <a:pt x="1030223" y="1827275"/>
                </a:lnTo>
                <a:lnTo>
                  <a:pt x="979169" y="1789175"/>
                </a:lnTo>
                <a:lnTo>
                  <a:pt x="1040891" y="1739646"/>
                </a:lnTo>
                <a:lnTo>
                  <a:pt x="934973" y="1747266"/>
                </a:lnTo>
                <a:lnTo>
                  <a:pt x="976121" y="1677162"/>
                </a:lnTo>
                <a:lnTo>
                  <a:pt x="749045" y="177317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8398129" y="1446910"/>
            <a:ext cx="301752" cy="142494"/>
          </a:xfrm>
          <a:custGeom>
            <a:avLst/>
            <a:gdLst>
              <a:gd name="connsiteX0" fmla="*/ 29717 w 301752"/>
              <a:gd name="connsiteY0" fmla="*/ 142494 h 142494"/>
              <a:gd name="connsiteX1" fmla="*/ 102869 w 301752"/>
              <a:gd name="connsiteY1" fmla="*/ 70104 h 142494"/>
              <a:gd name="connsiteX2" fmla="*/ 301752 w 301752"/>
              <a:gd name="connsiteY2" fmla="*/ 28194 h 142494"/>
              <a:gd name="connsiteX3" fmla="*/ 285750 w 301752"/>
              <a:gd name="connsiteY3" fmla="*/ 0 h 142494"/>
              <a:gd name="connsiteX4" fmla="*/ 152400 w 301752"/>
              <a:gd name="connsiteY4" fmla="*/ 11430 h 142494"/>
              <a:gd name="connsiteX5" fmla="*/ 0 w 301752"/>
              <a:gd name="connsiteY5" fmla="*/ 106680 h 142494"/>
              <a:gd name="connsiteX6" fmla="*/ 29717 w 301752"/>
              <a:gd name="connsiteY6" fmla="*/ 142494 h 1424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1752" h="142494">
                <a:moveTo>
                  <a:pt x="29717" y="142494"/>
                </a:moveTo>
                <a:lnTo>
                  <a:pt x="102869" y="70104"/>
                </a:lnTo>
                <a:lnTo>
                  <a:pt x="301752" y="28194"/>
                </a:lnTo>
                <a:lnTo>
                  <a:pt x="285750" y="0"/>
                </a:lnTo>
                <a:lnTo>
                  <a:pt x="152400" y="11430"/>
                </a:lnTo>
                <a:lnTo>
                  <a:pt x="0" y="106680"/>
                </a:lnTo>
                <a:lnTo>
                  <a:pt x="29717" y="1424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8322703" y="1303655"/>
            <a:ext cx="319278" cy="154686"/>
          </a:xfrm>
          <a:custGeom>
            <a:avLst/>
            <a:gdLst>
              <a:gd name="connsiteX0" fmla="*/ 18288 w 319278"/>
              <a:gd name="connsiteY0" fmla="*/ 154686 h 154686"/>
              <a:gd name="connsiteX1" fmla="*/ 131826 w 319278"/>
              <a:gd name="connsiteY1" fmla="*/ 70104 h 154686"/>
              <a:gd name="connsiteX2" fmla="*/ 319278 w 319278"/>
              <a:gd name="connsiteY2" fmla="*/ 61722 h 154686"/>
              <a:gd name="connsiteX3" fmla="*/ 290321 w 319278"/>
              <a:gd name="connsiteY3" fmla="*/ 0 h 154686"/>
              <a:gd name="connsiteX4" fmla="*/ 136397 w 319278"/>
              <a:gd name="connsiteY4" fmla="*/ 32766 h 154686"/>
              <a:gd name="connsiteX5" fmla="*/ 0 w 319278"/>
              <a:gd name="connsiteY5" fmla="*/ 105918 h 154686"/>
              <a:gd name="connsiteX6" fmla="*/ 18288 w 319278"/>
              <a:gd name="connsiteY6" fmla="*/ 154686 h 15468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19278" h="154686">
                <a:moveTo>
                  <a:pt x="18288" y="154686"/>
                </a:moveTo>
                <a:lnTo>
                  <a:pt x="131826" y="70104"/>
                </a:lnTo>
                <a:lnTo>
                  <a:pt x="319278" y="61722"/>
                </a:lnTo>
                <a:lnTo>
                  <a:pt x="290321" y="0"/>
                </a:lnTo>
                <a:lnTo>
                  <a:pt x="136397" y="32766"/>
                </a:lnTo>
                <a:lnTo>
                  <a:pt x="0" y="105918"/>
                </a:lnTo>
                <a:lnTo>
                  <a:pt x="18288" y="154686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7891399" y="371729"/>
            <a:ext cx="329946" cy="147828"/>
          </a:xfrm>
          <a:custGeom>
            <a:avLst/>
            <a:gdLst>
              <a:gd name="connsiteX0" fmla="*/ 22097 w 329946"/>
              <a:gd name="connsiteY0" fmla="*/ 147828 h 147828"/>
              <a:gd name="connsiteX1" fmla="*/ 125730 w 329946"/>
              <a:gd name="connsiteY1" fmla="*/ 67818 h 147828"/>
              <a:gd name="connsiteX2" fmla="*/ 329945 w 329946"/>
              <a:gd name="connsiteY2" fmla="*/ 54863 h 147828"/>
              <a:gd name="connsiteX3" fmla="*/ 302514 w 329946"/>
              <a:gd name="connsiteY3" fmla="*/ 0 h 147828"/>
              <a:gd name="connsiteX4" fmla="*/ 121157 w 329946"/>
              <a:gd name="connsiteY4" fmla="*/ 25145 h 147828"/>
              <a:gd name="connsiteX5" fmla="*/ 0 w 329946"/>
              <a:gd name="connsiteY5" fmla="*/ 103632 h 147828"/>
              <a:gd name="connsiteX6" fmla="*/ 22097 w 329946"/>
              <a:gd name="connsiteY6" fmla="*/ 147828 h 1478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9946" h="147828">
                <a:moveTo>
                  <a:pt x="22097" y="147828"/>
                </a:moveTo>
                <a:lnTo>
                  <a:pt x="125730" y="67818"/>
                </a:lnTo>
                <a:lnTo>
                  <a:pt x="329945" y="54863"/>
                </a:lnTo>
                <a:lnTo>
                  <a:pt x="302514" y="0"/>
                </a:lnTo>
                <a:lnTo>
                  <a:pt x="121157" y="25145"/>
                </a:lnTo>
                <a:lnTo>
                  <a:pt x="0" y="103632"/>
                </a:lnTo>
                <a:lnTo>
                  <a:pt x="22097" y="14782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7839582" y="253619"/>
            <a:ext cx="325373" cy="150875"/>
          </a:xfrm>
          <a:custGeom>
            <a:avLst/>
            <a:gdLst>
              <a:gd name="connsiteX0" fmla="*/ 29718 w 325373"/>
              <a:gd name="connsiteY0" fmla="*/ 150875 h 150875"/>
              <a:gd name="connsiteX1" fmla="*/ 114300 w 325373"/>
              <a:gd name="connsiteY1" fmla="*/ 78486 h 150875"/>
              <a:gd name="connsiteX2" fmla="*/ 325374 w 325373"/>
              <a:gd name="connsiteY2" fmla="*/ 40386 h 150875"/>
              <a:gd name="connsiteX3" fmla="*/ 300228 w 325373"/>
              <a:gd name="connsiteY3" fmla="*/ 0 h 150875"/>
              <a:gd name="connsiteX4" fmla="*/ 87630 w 325373"/>
              <a:gd name="connsiteY4" fmla="*/ 41147 h 150875"/>
              <a:gd name="connsiteX5" fmla="*/ 0 w 325373"/>
              <a:gd name="connsiteY5" fmla="*/ 107441 h 150875"/>
              <a:gd name="connsiteX6" fmla="*/ 29718 w 325373"/>
              <a:gd name="connsiteY6" fmla="*/ 150875 h 1508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5373" h="150875">
                <a:moveTo>
                  <a:pt x="29718" y="150875"/>
                </a:moveTo>
                <a:lnTo>
                  <a:pt x="114300" y="78486"/>
                </a:lnTo>
                <a:lnTo>
                  <a:pt x="325374" y="40386"/>
                </a:lnTo>
                <a:lnTo>
                  <a:pt x="300228" y="0"/>
                </a:lnTo>
                <a:lnTo>
                  <a:pt x="87630" y="41147"/>
                </a:lnTo>
                <a:lnTo>
                  <a:pt x="0" y="107441"/>
                </a:lnTo>
                <a:lnTo>
                  <a:pt x="29718" y="15087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7713865" y="124079"/>
            <a:ext cx="102108" cy="167640"/>
          </a:xfrm>
          <a:custGeom>
            <a:avLst/>
            <a:gdLst>
              <a:gd name="connsiteX0" fmla="*/ 35052 w 102108"/>
              <a:gd name="connsiteY0" fmla="*/ 0 h 167640"/>
              <a:gd name="connsiteX1" fmla="*/ 102108 w 102108"/>
              <a:gd name="connsiteY1" fmla="*/ 152399 h 167640"/>
              <a:gd name="connsiteX2" fmla="*/ 67056 w 102108"/>
              <a:gd name="connsiteY2" fmla="*/ 167640 h 167640"/>
              <a:gd name="connsiteX3" fmla="*/ 0 w 102108"/>
              <a:gd name="connsiteY3" fmla="*/ 15239 h 167640"/>
              <a:gd name="connsiteX4" fmla="*/ 35052 w 102108"/>
              <a:gd name="connsiteY4" fmla="*/ 0 h 1676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2108" h="167640">
                <a:moveTo>
                  <a:pt x="35052" y="0"/>
                </a:moveTo>
                <a:lnTo>
                  <a:pt x="102108" y="152399"/>
                </a:lnTo>
                <a:lnTo>
                  <a:pt x="67056" y="167640"/>
                </a:lnTo>
                <a:lnTo>
                  <a:pt x="0" y="15239"/>
                </a:lnTo>
                <a:lnTo>
                  <a:pt x="3505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Freeform 3"/>
          <p:cNvSpPr/>
          <p:nvPr/>
        </p:nvSpPr>
        <p:spPr>
          <a:xfrm>
            <a:off x="4038740" y="2208149"/>
            <a:ext cx="609600" cy="152400"/>
          </a:xfrm>
          <a:custGeom>
            <a:avLst/>
            <a:gdLst>
              <a:gd name="connsiteX0" fmla="*/ 0 w 609600"/>
              <a:gd name="connsiteY0" fmla="*/ 38100 h 152400"/>
              <a:gd name="connsiteX1" fmla="*/ 457200 w 609600"/>
              <a:gd name="connsiteY1" fmla="*/ 38100 h 152400"/>
              <a:gd name="connsiteX2" fmla="*/ 457200 w 609600"/>
              <a:gd name="connsiteY2" fmla="*/ 0 h 152400"/>
              <a:gd name="connsiteX3" fmla="*/ 609600 w 609600"/>
              <a:gd name="connsiteY3" fmla="*/ 76200 h 152400"/>
              <a:gd name="connsiteX4" fmla="*/ 457200 w 609600"/>
              <a:gd name="connsiteY4" fmla="*/ 152400 h 152400"/>
              <a:gd name="connsiteX5" fmla="*/ 457200 w 609600"/>
              <a:gd name="connsiteY5" fmla="*/ 114300 h 152400"/>
              <a:gd name="connsiteX6" fmla="*/ 0 w 609600"/>
              <a:gd name="connsiteY6" fmla="*/ 114300 h 152400"/>
              <a:gd name="connsiteX7" fmla="*/ 0 w 609600"/>
              <a:gd name="connsiteY7" fmla="*/ 38100 h 152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09600" h="152400">
                <a:moveTo>
                  <a:pt x="0" y="38100"/>
                </a:moveTo>
                <a:lnTo>
                  <a:pt x="457200" y="38100"/>
                </a:lnTo>
                <a:lnTo>
                  <a:pt x="457200" y="0"/>
                </a:lnTo>
                <a:lnTo>
                  <a:pt x="609600" y="76200"/>
                </a:lnTo>
                <a:lnTo>
                  <a:pt x="457200" y="152400"/>
                </a:lnTo>
                <a:lnTo>
                  <a:pt x="457200" y="114300"/>
                </a:lnTo>
                <a:lnTo>
                  <a:pt x="0" y="114300"/>
                </a:lnTo>
                <a:lnTo>
                  <a:pt x="0" y="38100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Freeform 3"/>
          <p:cNvSpPr/>
          <p:nvPr/>
        </p:nvSpPr>
        <p:spPr>
          <a:xfrm>
            <a:off x="4419740" y="5941949"/>
            <a:ext cx="609600" cy="152400"/>
          </a:xfrm>
          <a:custGeom>
            <a:avLst/>
            <a:gdLst>
              <a:gd name="connsiteX0" fmla="*/ 0 w 609600"/>
              <a:gd name="connsiteY0" fmla="*/ 38100 h 152400"/>
              <a:gd name="connsiteX1" fmla="*/ 457200 w 609600"/>
              <a:gd name="connsiteY1" fmla="*/ 38100 h 152400"/>
              <a:gd name="connsiteX2" fmla="*/ 457200 w 609600"/>
              <a:gd name="connsiteY2" fmla="*/ 0 h 152400"/>
              <a:gd name="connsiteX3" fmla="*/ 609600 w 609600"/>
              <a:gd name="connsiteY3" fmla="*/ 76200 h 152400"/>
              <a:gd name="connsiteX4" fmla="*/ 457200 w 609600"/>
              <a:gd name="connsiteY4" fmla="*/ 152400 h 152400"/>
              <a:gd name="connsiteX5" fmla="*/ 457200 w 609600"/>
              <a:gd name="connsiteY5" fmla="*/ 114300 h 152400"/>
              <a:gd name="connsiteX6" fmla="*/ 0 w 609600"/>
              <a:gd name="connsiteY6" fmla="*/ 114300 h 152400"/>
              <a:gd name="connsiteX7" fmla="*/ 0 w 609600"/>
              <a:gd name="connsiteY7" fmla="*/ 38100 h 152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09600" h="152400">
                <a:moveTo>
                  <a:pt x="0" y="38100"/>
                </a:moveTo>
                <a:lnTo>
                  <a:pt x="457200" y="38100"/>
                </a:lnTo>
                <a:lnTo>
                  <a:pt x="457200" y="0"/>
                </a:lnTo>
                <a:lnTo>
                  <a:pt x="609600" y="76200"/>
                </a:lnTo>
                <a:lnTo>
                  <a:pt x="457200" y="152400"/>
                </a:lnTo>
                <a:lnTo>
                  <a:pt x="457200" y="114300"/>
                </a:lnTo>
                <a:lnTo>
                  <a:pt x="0" y="114300"/>
                </a:lnTo>
                <a:lnTo>
                  <a:pt x="0" y="38100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65300" y="292100"/>
            <a:ext cx="5664200" cy="584200"/>
          </a:xfrm>
          <a:prstGeom prst="rect">
            <a:avLst/>
          </a:prstGeom>
          <a:noFill/>
        </p:spPr>
      </p:pic>
      <p:pic>
        <p:nvPicPr>
          <p:cNvPr id="4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025900" y="901700"/>
            <a:ext cx="4889500" cy="5740400"/>
          </a:xfrm>
          <a:prstGeom prst="rect">
            <a:avLst/>
          </a:prstGeom>
          <a:noFill/>
        </p:spPr>
      </p:pic>
      <p:graphicFrame>
        <p:nvGraphicFramePr>
          <p:cNvPr id="44" name="表格 4"/>
          <p:cNvGraphicFramePr>
            <a:graphicFrameLocks noGrp="1"/>
          </p:cNvGraphicFramePr>
          <p:nvPr/>
        </p:nvGraphicFramePr>
        <p:xfrm>
          <a:off x="229120" y="2665730"/>
          <a:ext cx="4495800" cy="1219200"/>
        </p:xfrm>
        <a:graphic>
          <a:graphicData uri="http://schemas.openxmlformats.org/drawingml/2006/table">
            <a:tbl>
              <a:tblPr/>
              <a:tblGrid>
                <a:gridCol w="1752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112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3195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98" b="1" dirty="0">
                          <a:solidFill>
                            <a:srgbClr val="FF0000"/>
                          </a:solidFill>
                          <a:latin typeface="å¾®è½¯éé»" pitchFamily="18" charset="0"/>
                          <a:cs typeface="å¾®è½¯éé»" pitchFamily="18" charset="0"/>
                        </a:rPr>
                        <a:t>名称</a:t>
                      </a:r>
                      <a:endParaRPr lang="zh-CN" altLang="en-US" sz="1398" b="1" dirty="0">
                        <a:solidFill>
                          <a:srgbClr val="FF0000"/>
                        </a:solidFill>
                        <a:latin typeface="å¾®è½¯éé»" pitchFamily="18" charset="0"/>
                        <a:cs typeface="å¾®è½¯éé»" pitchFamily="18" charset="0"/>
                      </a:endParaRPr>
                    </a:p>
                  </a:txBody>
                  <a:tcPr>
                    <a:lnL w="0" cmpd="sng">
                      <a:solidFill>
                        <a:srgbClr val="000000"/>
                      </a:solidFill>
                      <a:prstDash val="soli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mpd="sng">
                      <a:solidFill>
                        <a:srgbClr val="000000"/>
                      </a:solidFill>
                      <a:prstDash val="soli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98" b="1" dirty="0">
                          <a:solidFill>
                            <a:srgbClr val="FF0000"/>
                          </a:solidFill>
                          <a:latin typeface="å¾®è½¯éé»" pitchFamily="18" charset="0"/>
                          <a:cs typeface="å¾®è½¯éé»" pitchFamily="18" charset="0"/>
                        </a:rPr>
                        <a:t>用户数</a:t>
                      </a:r>
                      <a:endParaRPr lang="zh-CN" altLang="en-US" sz="1398" b="1" dirty="0">
                        <a:solidFill>
                          <a:srgbClr val="FF0000"/>
                        </a:solidFill>
                        <a:latin typeface="å¾®è½¯éé»" pitchFamily="18" charset="0"/>
                        <a:cs typeface="å¾®è½¯éé»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98" b="1" dirty="0">
                          <a:solidFill>
                            <a:srgbClr val="FF0000"/>
                          </a:solidFill>
                          <a:latin typeface="å¾®è½¯éé»" pitchFamily="18" charset="0"/>
                          <a:cs typeface="å¾®è½¯éé»" pitchFamily="18" charset="0"/>
                        </a:rPr>
                        <a:t>构件数</a:t>
                      </a:r>
                      <a:endParaRPr lang="zh-CN" altLang="en-US" sz="1398" b="1" dirty="0">
                        <a:solidFill>
                          <a:srgbClr val="FF0000"/>
                        </a:solidFill>
                        <a:latin typeface="å¾®è½¯éé»" pitchFamily="18" charset="0"/>
                        <a:cs typeface="å¾®è½¯éé»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mpd="sng">
                      <a:solidFill>
                        <a:srgbClr val="000000"/>
                      </a:solidFill>
                      <a:prstDash val="soli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98" b="1" dirty="0">
                          <a:solidFill>
                            <a:srgbClr val="000000"/>
                          </a:solidFill>
                          <a:latin typeface="Comic Sans MS" pitchFamily="18" charset="0"/>
                          <a:cs typeface="Comic Sans MS" pitchFamily="18" charset="0"/>
                        </a:rPr>
                        <a:t>ComponentSource</a:t>
                      </a:r>
                      <a:endParaRPr lang="zh-CN" altLang="en-US" sz="1398" b="1" dirty="0">
                        <a:solidFill>
                          <a:srgbClr val="000000"/>
                        </a:solidFill>
                        <a:latin typeface="Comic Sans MS" pitchFamily="18" charset="0"/>
                        <a:cs typeface="Comic Sans MS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98" b="1" dirty="0">
                          <a:solidFill>
                            <a:srgbClr val="000000"/>
                          </a:solidFill>
                          <a:latin typeface="Comic Sans MS" pitchFamily="18" charset="0"/>
                          <a:cs typeface="Comic Sans MS" pitchFamily="18" charset="0"/>
                        </a:rPr>
                        <a:t>70</a:t>
                      </a:r>
                      <a:r>
                        <a:rPr lang="en-US" altLang="zh-CN" sz="1398" b="1" dirty="0">
                          <a:solidFill>
                            <a:srgbClr val="000000"/>
                          </a:solidFill>
                          <a:latin typeface="å¾®è½¯éé»" pitchFamily="18" charset="0"/>
                          <a:cs typeface="å¾®è½¯éé»" pitchFamily="18" charset="0"/>
                        </a:rPr>
                        <a:t>万</a:t>
                      </a:r>
                      <a:endParaRPr lang="zh-CN" altLang="en-US" sz="1398" b="1" dirty="0">
                        <a:solidFill>
                          <a:srgbClr val="000000"/>
                        </a:solidFill>
                        <a:latin typeface="å¾®è½¯éé»" pitchFamily="18" charset="0"/>
                        <a:cs typeface="å¾®è½¯éé»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398" b="1" dirty="0">
                          <a:solidFill>
                            <a:srgbClr val="000000"/>
                          </a:solidFill>
                          <a:latin typeface="Comic Sans MS" pitchFamily="18" charset="0"/>
                          <a:cs typeface="Comic Sans MS" pitchFamily="18" charset="0"/>
                        </a:rPr>
                        <a:t>3</a:t>
                      </a:r>
                      <a:r>
                        <a:rPr lang="en-US" altLang="zh-CN" sz="1398" b="1" dirty="0">
                          <a:solidFill>
                            <a:srgbClr val="000000"/>
                          </a:solidFill>
                          <a:latin typeface="å¾®è½¯éé»" pitchFamily="18" charset="0"/>
                          <a:cs typeface="å¾®è½¯éé»" pitchFamily="18" charset="0"/>
                        </a:rPr>
                        <a:t>千</a:t>
                      </a:r>
                      <a:endParaRPr lang="zh-CN" altLang="en-US" sz="1398" b="1" dirty="0">
                        <a:solidFill>
                          <a:srgbClr val="000000"/>
                        </a:solidFill>
                        <a:latin typeface="å¾®è½¯éé»" pitchFamily="18" charset="0"/>
                        <a:cs typeface="å¾®è½¯éé»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98" b="1" dirty="0">
                          <a:solidFill>
                            <a:srgbClr val="000000"/>
                          </a:solidFill>
                          <a:latin typeface="Comic Sans MS" pitchFamily="18" charset="0"/>
                          <a:cs typeface="Comic Sans MS" pitchFamily="18" charset="0"/>
                        </a:rPr>
                        <a:t>SourceForge</a:t>
                      </a:r>
                      <a:endParaRPr lang="zh-CN" altLang="en-US" sz="1398" b="1" dirty="0">
                        <a:solidFill>
                          <a:srgbClr val="000000"/>
                        </a:solidFill>
                        <a:latin typeface="Comic Sans MS" pitchFamily="18" charset="0"/>
                        <a:cs typeface="Comic Sans MS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98" b="1" dirty="0">
                          <a:solidFill>
                            <a:srgbClr val="000000"/>
                          </a:solidFill>
                          <a:latin typeface="Comic Sans MS" pitchFamily="18" charset="0"/>
                          <a:cs typeface="Comic Sans MS" pitchFamily="18" charset="0"/>
                        </a:rPr>
                        <a:t>112</a:t>
                      </a:r>
                      <a:r>
                        <a:rPr lang="en-US" altLang="zh-CN" sz="1398" b="1" dirty="0">
                          <a:solidFill>
                            <a:srgbClr val="000000"/>
                          </a:solidFill>
                          <a:latin typeface="å¾®è½¯éé»" pitchFamily="18" charset="0"/>
                          <a:cs typeface="å¾®è½¯éé»" pitchFamily="18" charset="0"/>
                        </a:rPr>
                        <a:t>万</a:t>
                      </a:r>
                      <a:endParaRPr lang="zh-CN" altLang="en-US" sz="1398" b="1" dirty="0">
                        <a:solidFill>
                          <a:srgbClr val="000000"/>
                        </a:solidFill>
                        <a:latin typeface="å¾®è½¯éé»" pitchFamily="18" charset="0"/>
                        <a:cs typeface="å¾®è½¯éé»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398" b="1" dirty="0">
                          <a:solidFill>
                            <a:srgbClr val="000000"/>
                          </a:solidFill>
                          <a:latin typeface="Comic Sans MS" pitchFamily="18" charset="0"/>
                          <a:cs typeface="Comic Sans MS" pitchFamily="18" charset="0"/>
                        </a:rPr>
                        <a:t>10</a:t>
                      </a:r>
                      <a:r>
                        <a:rPr lang="en-US" altLang="zh-CN" sz="1398" b="1" dirty="0">
                          <a:solidFill>
                            <a:srgbClr val="000000"/>
                          </a:solidFill>
                          <a:latin typeface="å¾®è½¯éé»" pitchFamily="18" charset="0"/>
                          <a:cs typeface="å¾®è½¯éé»" pitchFamily="18" charset="0"/>
                        </a:rPr>
                        <a:t>万</a:t>
                      </a:r>
                      <a:endParaRPr lang="zh-CN" altLang="en-US" sz="1398" b="1" dirty="0">
                        <a:solidFill>
                          <a:srgbClr val="000000"/>
                        </a:solidFill>
                        <a:latin typeface="å¾®è½¯éé»" pitchFamily="18" charset="0"/>
                        <a:cs typeface="å¾®è½¯éé»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98" b="1" dirty="0">
                          <a:solidFill>
                            <a:srgbClr val="000000"/>
                          </a:solidFill>
                          <a:latin typeface="Comic Sans MS" pitchFamily="18" charset="0"/>
                          <a:cs typeface="Comic Sans MS" pitchFamily="18" charset="0"/>
                        </a:rPr>
                        <a:t>Tucows</a:t>
                      </a:r>
                      <a:endParaRPr lang="zh-CN" altLang="en-US" sz="1398" b="1" dirty="0">
                        <a:solidFill>
                          <a:srgbClr val="000000"/>
                        </a:solidFill>
                        <a:latin typeface="Comic Sans MS" pitchFamily="18" charset="0"/>
                        <a:cs typeface="Comic Sans MS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mpd="sng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398" b="1" dirty="0">
                          <a:solidFill>
                            <a:srgbClr val="000000"/>
                          </a:solidFill>
                          <a:latin typeface="Comic Sans MS" pitchFamily="18" charset="0"/>
                          <a:cs typeface="Comic Sans MS" pitchFamily="18" charset="0"/>
                        </a:rPr>
                        <a:t>6000</a:t>
                      </a:r>
                      <a:r>
                        <a:rPr lang="en-US" altLang="zh-CN" sz="1398" b="1" dirty="0">
                          <a:solidFill>
                            <a:srgbClr val="000000"/>
                          </a:solidFill>
                          <a:latin typeface="å¾®è½¯éé»" pitchFamily="18" charset="0"/>
                          <a:cs typeface="å¾®è½¯éé»" pitchFamily="18" charset="0"/>
                        </a:rPr>
                        <a:t>企业用户</a:t>
                      </a:r>
                      <a:endParaRPr lang="zh-CN" altLang="en-US" sz="1398" b="1" dirty="0">
                        <a:solidFill>
                          <a:srgbClr val="000000"/>
                        </a:solidFill>
                        <a:latin typeface="å¾®è½¯éé»" pitchFamily="18" charset="0"/>
                        <a:cs typeface="å¾®è½¯éé»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398" b="1" dirty="0">
                          <a:solidFill>
                            <a:srgbClr val="000000"/>
                          </a:solidFill>
                          <a:latin typeface="Comic Sans MS" pitchFamily="18" charset="0"/>
                          <a:cs typeface="Comic Sans MS" pitchFamily="18" charset="0"/>
                        </a:rPr>
                        <a:t>4</a:t>
                      </a:r>
                      <a:r>
                        <a:rPr lang="en-US" altLang="zh-CN" sz="1398" b="1" dirty="0">
                          <a:solidFill>
                            <a:srgbClr val="000000"/>
                          </a:solidFill>
                          <a:latin typeface="å¾®è½¯éé»" pitchFamily="18" charset="0"/>
                          <a:cs typeface="å¾®è½¯éé»" pitchFamily="18" charset="0"/>
                        </a:rPr>
                        <a:t>万</a:t>
                      </a:r>
                      <a:endParaRPr lang="zh-CN" altLang="en-US" sz="1398" b="1" dirty="0">
                        <a:solidFill>
                          <a:srgbClr val="000000"/>
                        </a:solidFill>
                        <a:latin typeface="å¾®è½¯éé»" pitchFamily="18" charset="0"/>
                        <a:cs typeface="å¾®è½¯éé»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101600" y="5676900"/>
            <a:ext cx="4191000" cy="419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300"/>
              </a:lnSpc>
              <a:tabLst/>
            </a:pPr>
            <a:r>
              <a:rPr lang="en-US" altLang="zh-CN" sz="2400" dirty="0">
                <a:solidFill>
                  <a:srgbClr val="FE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b="1" dirty="0">
                <a:solidFill>
                  <a:srgbClr val="FF0000"/>
                </a:solidFill>
                <a:latin typeface="å¾®è½¯éé»" pitchFamily="18" charset="0"/>
                <a:cs typeface="å¾®è½¯éé»" pitchFamily="18" charset="0"/>
              </a:rPr>
              <a:t>构件搜索引擎：</a:t>
            </a:r>
            <a:r>
              <a:rPr lang="en-US" altLang="zh-CN" sz="1998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Agora(CMU)</a:t>
            </a:r>
            <a:r>
              <a:rPr lang="en-US" altLang="zh-CN" sz="19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、</a:t>
            </a:r>
          </a:p>
        </p:txBody>
      </p:sp>
      <p:sp>
        <p:nvSpPr>
          <p:cNvPr id="45" name="TextBox 1"/>
          <p:cNvSpPr txBox="1"/>
          <p:nvPr/>
        </p:nvSpPr>
        <p:spPr>
          <a:xfrm>
            <a:off x="444500" y="6045200"/>
            <a:ext cx="3048000" cy="342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  <a:tabLst/>
            </a:pPr>
            <a:r>
              <a:rPr lang="en-US" altLang="zh-CN" sz="1998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CodeBroker</a:t>
            </a:r>
            <a:r>
              <a:rPr lang="en-US" altLang="zh-CN" sz="19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（</a:t>
            </a:r>
            <a:r>
              <a:rPr lang="en-US" altLang="zh-CN" sz="1998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Colorado</a:t>
            </a:r>
            <a:r>
              <a:rPr lang="en-US" altLang="zh-CN" sz="19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9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）</a:t>
            </a:r>
          </a:p>
        </p:txBody>
      </p:sp>
      <p:sp>
        <p:nvSpPr>
          <p:cNvPr id="46" name="TextBox 1"/>
          <p:cNvSpPr txBox="1"/>
          <p:nvPr/>
        </p:nvSpPr>
        <p:spPr>
          <a:xfrm>
            <a:off x="8001000" y="6273800"/>
            <a:ext cx="520700" cy="24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/>
            </a:pPr>
            <a:r>
              <a:rPr lang="en-US" altLang="zh-CN" sz="13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27/58</a:t>
            </a:r>
          </a:p>
        </p:txBody>
      </p:sp>
      <p:sp>
        <p:nvSpPr>
          <p:cNvPr id="47" name="TextBox 1"/>
          <p:cNvSpPr txBox="1"/>
          <p:nvPr/>
        </p:nvSpPr>
        <p:spPr>
          <a:xfrm>
            <a:off x="101600" y="698500"/>
            <a:ext cx="1866900" cy="419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300"/>
              </a:lnSpc>
              <a:tabLst/>
            </a:pPr>
            <a:r>
              <a:rPr lang="en-US" altLang="zh-CN" sz="2400" dirty="0">
                <a:solidFill>
                  <a:srgbClr val="FE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400" b="1" dirty="0">
                <a:solidFill>
                  <a:srgbClr val="FF0000"/>
                </a:solidFill>
                <a:latin typeface="å¾®è½¯éé»" pitchFamily="18" charset="0"/>
                <a:cs typeface="å¾®è½¯éé»" pitchFamily="18" charset="0"/>
              </a:rPr>
              <a:t>软件构件库</a:t>
            </a:r>
          </a:p>
        </p:txBody>
      </p:sp>
      <p:sp>
        <p:nvSpPr>
          <p:cNvPr id="48" name="TextBox 1"/>
          <p:cNvSpPr txBox="1"/>
          <p:nvPr/>
        </p:nvSpPr>
        <p:spPr>
          <a:xfrm>
            <a:off x="558800" y="1270000"/>
            <a:ext cx="3657600" cy="4495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>
                <a:tab pos="279400" algn="l"/>
              </a:tabLst>
            </a:pPr>
            <a:r>
              <a:rPr lang="en-US" altLang="zh-CN" sz="1800" dirty="0">
                <a:solidFill>
                  <a:srgbClr val="FE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800" b="1" dirty="0">
                <a:solidFill>
                  <a:srgbClr val="FF0000"/>
                </a:solidFill>
                <a:latin typeface="å¾®è½¯éé»" pitchFamily="18" charset="0"/>
                <a:cs typeface="å¾®è½¯éé»" pitchFamily="18" charset="0"/>
              </a:rPr>
              <a:t>政府级构件库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：</a:t>
            </a:r>
            <a:r>
              <a:rPr lang="en-US" altLang="zh-CN" sz="1800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REBOOT</a:t>
            </a:r>
            <a:r>
              <a:rPr lang="en-US" altLang="zh-CN" sz="18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，</a:t>
            </a:r>
          </a:p>
          <a:p>
            <a:pPr>
              <a:lnSpc>
                <a:spcPts val="2100"/>
              </a:lnSpc>
              <a:tabLst>
                <a:tab pos="279400" algn="l"/>
              </a:tabLst>
            </a:pPr>
            <a:r>
              <a:rPr lang="en-US" altLang="zh-CN" dirty="0"/>
              <a:t>	</a:t>
            </a:r>
            <a:r>
              <a:rPr lang="en-US" altLang="zh-CN" sz="1800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ASSET</a:t>
            </a:r>
            <a:r>
              <a:rPr lang="en-US" altLang="zh-CN" sz="18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，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DISA</a:t>
            </a:r>
            <a:r>
              <a:rPr lang="en-US" altLang="zh-CN" sz="18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，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DSRS</a:t>
            </a:r>
            <a:r>
              <a:rPr lang="en-US" altLang="zh-CN" sz="18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，</a:t>
            </a:r>
          </a:p>
          <a:p>
            <a:pPr>
              <a:lnSpc>
                <a:spcPts val="2100"/>
              </a:lnSpc>
              <a:tabLst>
                <a:tab pos="279400" algn="l"/>
              </a:tabLst>
            </a:pPr>
            <a:r>
              <a:rPr lang="en-US" altLang="zh-CN" dirty="0"/>
              <a:t>	</a:t>
            </a:r>
            <a:r>
              <a:rPr lang="en-US" altLang="zh-CN" sz="1800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NASA</a:t>
            </a:r>
          </a:p>
          <a:p>
            <a:pPr>
              <a:lnSpc>
                <a:spcPts val="2600"/>
              </a:lnSpc>
              <a:tabLst>
                <a:tab pos="279400" algn="l"/>
              </a:tabLst>
            </a:pPr>
            <a:r>
              <a:rPr lang="en-US" altLang="zh-CN" sz="1800" dirty="0">
                <a:solidFill>
                  <a:srgbClr val="FE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800" b="1" dirty="0">
                <a:solidFill>
                  <a:srgbClr val="FF0000"/>
                </a:solidFill>
                <a:latin typeface="å¾®è½¯éé»" pitchFamily="18" charset="0"/>
                <a:cs typeface="å¾®è½¯éé»" pitchFamily="18" charset="0"/>
              </a:rPr>
              <a:t>商业构件库</a:t>
            </a:r>
            <a:r>
              <a:rPr lang="en-US" altLang="zh-CN" sz="1800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：</a:t>
            </a:r>
            <a:r>
              <a:rPr lang="en-US" altLang="zh-CN" sz="18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已成为</a:t>
            </a:r>
            <a:r>
              <a:rPr lang="en-US" altLang="zh-CN" sz="1800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Internet</a:t>
            </a:r>
            <a:r>
              <a:rPr lang="en-US" altLang="zh-CN" sz="18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网</a:t>
            </a:r>
          </a:p>
          <a:p>
            <a:pPr>
              <a:lnSpc>
                <a:spcPts val="1800"/>
              </a:lnSpc>
              <a:tabLst>
                <a:tab pos="279400" algn="l"/>
              </a:tabLst>
            </a:pPr>
            <a:r>
              <a:rPr lang="en-US" altLang="zh-CN" dirty="0"/>
              <a:t>	</a:t>
            </a:r>
            <a:r>
              <a:rPr lang="en-US" altLang="zh-CN" sz="18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上构件交易的平台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3200"/>
              </a:lnSpc>
              <a:tabLst>
                <a:tab pos="279400" algn="l"/>
              </a:tabLst>
            </a:pPr>
            <a:r>
              <a:rPr lang="en-US" altLang="zh-CN" sz="1800" dirty="0">
                <a:solidFill>
                  <a:srgbClr val="FE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800" b="1" dirty="0">
                <a:solidFill>
                  <a:srgbClr val="FF0000"/>
                </a:solidFill>
                <a:latin typeface="Comic Sans MS" pitchFamily="18" charset="0"/>
                <a:cs typeface="Comic Sans MS" pitchFamily="18" charset="0"/>
              </a:rPr>
              <a:t>UDDI</a:t>
            </a:r>
            <a:r>
              <a:rPr lang="en-US" altLang="zh-CN" sz="1800" dirty="0">
                <a:solidFill>
                  <a:srgbClr val="FF0000"/>
                </a:solidFill>
                <a:latin typeface="SimHei" pitchFamily="18" charset="0"/>
                <a:cs typeface="SimHei" pitchFamily="18" charset="0"/>
              </a:rPr>
              <a:t>，</a:t>
            </a:r>
            <a:r>
              <a:rPr lang="en-US" altLang="zh-CN" sz="1800" b="1" dirty="0">
                <a:solidFill>
                  <a:srgbClr val="FF0000"/>
                </a:solidFill>
                <a:latin typeface="Comic Sans MS" pitchFamily="18" charset="0"/>
                <a:cs typeface="Comic Sans MS" pitchFamily="18" charset="0"/>
              </a:rPr>
              <a:t>Semantic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800" b="1" dirty="0">
                <a:solidFill>
                  <a:srgbClr val="FF0000"/>
                </a:solidFill>
                <a:latin typeface="Comic Sans MS" pitchFamily="18" charset="0"/>
                <a:cs typeface="Comic Sans MS" pitchFamily="18" charset="0"/>
              </a:rPr>
              <a:t>Web</a:t>
            </a:r>
            <a:r>
              <a:rPr lang="en-US" altLang="zh-CN" sz="18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：</a:t>
            </a:r>
            <a:r>
              <a:rPr lang="en-US" altLang="zh-CN" sz="1800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IBM</a:t>
            </a:r>
            <a:r>
              <a:rPr lang="en-US" altLang="zh-CN" sz="18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，</a:t>
            </a:r>
          </a:p>
          <a:p>
            <a:pPr>
              <a:lnSpc>
                <a:spcPts val="2100"/>
              </a:lnSpc>
              <a:tabLst>
                <a:tab pos="279400" algn="l"/>
              </a:tabLst>
            </a:pPr>
            <a:r>
              <a:rPr lang="en-US" altLang="zh-CN" dirty="0"/>
              <a:t>	</a:t>
            </a:r>
            <a:r>
              <a:rPr lang="en-US" altLang="zh-CN" sz="1800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Microsoft</a:t>
            </a:r>
            <a:r>
              <a:rPr lang="en-US" altLang="zh-CN" sz="18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，</a:t>
            </a:r>
            <a:r>
              <a:rPr lang="en-US" altLang="zh-CN" sz="1800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SAP</a:t>
            </a:r>
            <a:r>
              <a:rPr lang="en-US" altLang="zh-CN" sz="18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，</a:t>
            </a:r>
            <a:r>
              <a:rPr lang="en-US" altLang="zh-CN" sz="1800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NTT</a:t>
            </a:r>
            <a:r>
              <a:rPr lang="en-US" altLang="zh-CN" sz="18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，</a:t>
            </a:r>
          </a:p>
          <a:p>
            <a:pPr>
              <a:lnSpc>
                <a:spcPts val="2100"/>
              </a:lnSpc>
              <a:tabLst>
                <a:tab pos="279400" algn="l"/>
              </a:tabLst>
            </a:pPr>
            <a:r>
              <a:rPr lang="en-US" altLang="zh-CN" dirty="0"/>
              <a:t>	</a:t>
            </a:r>
            <a:r>
              <a:rPr lang="en-US" altLang="zh-CN" sz="1800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BindingPoint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Salcentral</a:t>
            </a:r>
            <a:r>
              <a:rPr lang="en-US" altLang="zh-CN" sz="18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，</a:t>
            </a:r>
          </a:p>
          <a:p>
            <a:pPr>
              <a:lnSpc>
                <a:spcPts val="2100"/>
              </a:lnSpc>
              <a:tabLst>
                <a:tab pos="279400" algn="l"/>
              </a:tabLst>
            </a:pPr>
            <a:r>
              <a:rPr lang="en-US" altLang="zh-CN" dirty="0"/>
              <a:t>	</a:t>
            </a:r>
            <a:r>
              <a:rPr lang="en-US" altLang="zh-CN" sz="1800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Xmethods</a:t>
            </a:r>
          </a:p>
          <a:p>
            <a:pPr>
              <a:lnSpc>
                <a:spcPts val="2600"/>
              </a:lnSpc>
              <a:tabLst>
                <a:tab pos="279400" algn="l"/>
              </a:tabLst>
            </a:pPr>
            <a:r>
              <a:rPr lang="en-US" altLang="zh-CN" sz="1800" dirty="0">
                <a:solidFill>
                  <a:srgbClr val="FE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800" b="1" dirty="0">
                <a:solidFill>
                  <a:srgbClr val="FF0000"/>
                </a:solidFill>
                <a:latin typeface="Comic Sans MS" pitchFamily="18" charset="0"/>
                <a:cs typeface="Comic Sans MS" pitchFamily="18" charset="0"/>
              </a:rPr>
              <a:t>JBCLMS</a:t>
            </a:r>
            <a:r>
              <a:rPr lang="en-US" altLang="zh-CN" sz="18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：北京，上海，广州，</a:t>
            </a:r>
          </a:p>
          <a:p>
            <a:pPr>
              <a:lnSpc>
                <a:spcPts val="1800"/>
              </a:lnSpc>
              <a:tabLst>
                <a:tab pos="279400" algn="l"/>
              </a:tabLst>
            </a:pPr>
            <a:r>
              <a:rPr lang="en-US" altLang="zh-CN" dirty="0"/>
              <a:t>	</a:t>
            </a:r>
            <a:r>
              <a:rPr lang="en-US" altLang="zh-CN" sz="18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沈阳，西安，郑州</a:t>
            </a:r>
          </a:p>
        </p:txBody>
      </p:sp>
      <p:sp>
        <p:nvSpPr>
          <p:cNvPr id="49" name="TextBox 1"/>
          <p:cNvSpPr txBox="1"/>
          <p:nvPr/>
        </p:nvSpPr>
        <p:spPr>
          <a:xfrm>
            <a:off x="2311400" y="5651500"/>
            <a:ext cx="4945265" cy="87870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>
                <a:tab pos="3949700" algn="l"/>
              </a:tabLst>
            </a:pPr>
            <a:r>
              <a:rPr lang="en-US" altLang="zh-CN" dirty="0"/>
              <a:t>	</a:t>
            </a:r>
            <a:r>
              <a:rPr lang="en-US" altLang="zh-CN" sz="280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Agora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200"/>
              </a:lnSpc>
              <a:tabLst>
                <a:tab pos="3949700" algn="l"/>
              </a:tabLst>
            </a:pPr>
            <a:r>
              <a:rPr lang="zh-CN" altLang="en-US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计算机学院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研究生课程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高级软件工程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19199" y="68453"/>
            <a:ext cx="1137666" cy="2030730"/>
          </a:xfrm>
          <a:custGeom>
            <a:avLst/>
            <a:gdLst>
              <a:gd name="connsiteX0" fmla="*/ 355092 w 1137666"/>
              <a:gd name="connsiteY0" fmla="*/ 12954 h 2030730"/>
              <a:gd name="connsiteX1" fmla="*/ 114300 w 1137666"/>
              <a:gd name="connsiteY1" fmla="*/ 0 h 2030730"/>
              <a:gd name="connsiteX2" fmla="*/ 0 w 1137666"/>
              <a:gd name="connsiteY2" fmla="*/ 76200 h 2030730"/>
              <a:gd name="connsiteX3" fmla="*/ 752856 w 1137666"/>
              <a:gd name="connsiteY3" fmla="*/ 1716024 h 2030730"/>
              <a:gd name="connsiteX4" fmla="*/ 940308 w 1137666"/>
              <a:gd name="connsiteY4" fmla="*/ 1858518 h 2030730"/>
              <a:gd name="connsiteX5" fmla="*/ 1095756 w 1137666"/>
              <a:gd name="connsiteY5" fmla="*/ 2030730 h 2030730"/>
              <a:gd name="connsiteX6" fmla="*/ 1137666 w 1137666"/>
              <a:gd name="connsiteY6" fmla="*/ 2026920 h 2030730"/>
              <a:gd name="connsiteX7" fmla="*/ 1078230 w 1137666"/>
              <a:gd name="connsiteY7" fmla="*/ 1796034 h 2030730"/>
              <a:gd name="connsiteX8" fmla="*/ 1092708 w 1137666"/>
              <a:gd name="connsiteY8" fmla="*/ 1657350 h 2030730"/>
              <a:gd name="connsiteX9" fmla="*/ 355092 w 1137666"/>
              <a:gd name="connsiteY9" fmla="*/ 12954 h 20307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7666" h="2030730">
                <a:moveTo>
                  <a:pt x="355092" y="12954"/>
                </a:moveTo>
                <a:lnTo>
                  <a:pt x="114300" y="0"/>
                </a:lnTo>
                <a:lnTo>
                  <a:pt x="0" y="76200"/>
                </a:lnTo>
                <a:lnTo>
                  <a:pt x="752856" y="1716024"/>
                </a:lnTo>
                <a:lnTo>
                  <a:pt x="940308" y="1858518"/>
                </a:lnTo>
                <a:lnTo>
                  <a:pt x="1095756" y="2030730"/>
                </a:lnTo>
                <a:lnTo>
                  <a:pt x="1137666" y="2026920"/>
                </a:lnTo>
                <a:lnTo>
                  <a:pt x="1078230" y="1796034"/>
                </a:lnTo>
                <a:lnTo>
                  <a:pt x="1092708" y="1657350"/>
                </a:lnTo>
                <a:lnTo>
                  <a:pt x="355092" y="12954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814437" y="110363"/>
            <a:ext cx="1130046" cy="2042922"/>
          </a:xfrm>
          <a:custGeom>
            <a:avLst/>
            <a:gdLst>
              <a:gd name="connsiteX0" fmla="*/ 0 w 1130046"/>
              <a:gd name="connsiteY0" fmla="*/ 61722 h 2042922"/>
              <a:gd name="connsiteX1" fmla="*/ 757428 w 1130046"/>
              <a:gd name="connsiteY1" fmla="*/ 1720596 h 2042922"/>
              <a:gd name="connsiteX2" fmla="*/ 923543 w 1130046"/>
              <a:gd name="connsiteY2" fmla="*/ 1845564 h 2042922"/>
              <a:gd name="connsiteX3" fmla="*/ 1086612 w 1130046"/>
              <a:gd name="connsiteY3" fmla="*/ 2035301 h 2042922"/>
              <a:gd name="connsiteX4" fmla="*/ 1130045 w 1130046"/>
              <a:gd name="connsiteY4" fmla="*/ 2042922 h 2042922"/>
              <a:gd name="connsiteX5" fmla="*/ 1061466 w 1130046"/>
              <a:gd name="connsiteY5" fmla="*/ 1804416 h 2042922"/>
              <a:gd name="connsiteX6" fmla="*/ 1084326 w 1130046"/>
              <a:gd name="connsiteY6" fmla="*/ 1650492 h 2042922"/>
              <a:gd name="connsiteX7" fmla="*/ 342900 w 1130046"/>
              <a:gd name="connsiteY7" fmla="*/ 10668 h 2042922"/>
              <a:gd name="connsiteX8" fmla="*/ 115061 w 1130046"/>
              <a:gd name="connsiteY8" fmla="*/ 0 h 2042922"/>
              <a:gd name="connsiteX9" fmla="*/ 0 w 1130046"/>
              <a:gd name="connsiteY9" fmla="*/ 61722 h 2042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0046" h="2042922">
                <a:moveTo>
                  <a:pt x="0" y="61722"/>
                </a:moveTo>
                <a:lnTo>
                  <a:pt x="757428" y="1720596"/>
                </a:lnTo>
                <a:lnTo>
                  <a:pt x="923543" y="1845564"/>
                </a:lnTo>
                <a:lnTo>
                  <a:pt x="1086612" y="2035301"/>
                </a:lnTo>
                <a:lnTo>
                  <a:pt x="1130045" y="2042922"/>
                </a:lnTo>
                <a:lnTo>
                  <a:pt x="1061466" y="1804416"/>
                </a:lnTo>
                <a:lnTo>
                  <a:pt x="1084326" y="1650492"/>
                </a:lnTo>
                <a:lnTo>
                  <a:pt x="342900" y="10668"/>
                </a:lnTo>
                <a:lnTo>
                  <a:pt x="115061" y="0"/>
                </a:lnTo>
                <a:lnTo>
                  <a:pt x="0" y="61722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7867027" y="229996"/>
            <a:ext cx="972312" cy="1530096"/>
          </a:xfrm>
          <a:custGeom>
            <a:avLst/>
            <a:gdLst>
              <a:gd name="connsiteX0" fmla="*/ 662940 w 972312"/>
              <a:gd name="connsiteY0" fmla="*/ 1530096 h 1530096"/>
              <a:gd name="connsiteX1" fmla="*/ 797814 w 972312"/>
              <a:gd name="connsiteY1" fmla="*/ 1415034 h 1530096"/>
              <a:gd name="connsiteX2" fmla="*/ 972312 w 972312"/>
              <a:gd name="connsiteY2" fmla="*/ 1394460 h 1530096"/>
              <a:gd name="connsiteX3" fmla="*/ 340614 w 972312"/>
              <a:gd name="connsiteY3" fmla="*/ 0 h 1530096"/>
              <a:gd name="connsiteX4" fmla="*/ 89916 w 972312"/>
              <a:gd name="connsiteY4" fmla="*/ 32766 h 1530096"/>
              <a:gd name="connsiteX5" fmla="*/ 0 w 972312"/>
              <a:gd name="connsiteY5" fmla="*/ 75438 h 1530096"/>
              <a:gd name="connsiteX6" fmla="*/ 662940 w 972312"/>
              <a:gd name="connsiteY6" fmla="*/ 1530096 h 15300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972312" h="1530096">
                <a:moveTo>
                  <a:pt x="662940" y="1530096"/>
                </a:moveTo>
                <a:lnTo>
                  <a:pt x="797814" y="1415034"/>
                </a:lnTo>
                <a:lnTo>
                  <a:pt x="972312" y="1394460"/>
                </a:lnTo>
                <a:lnTo>
                  <a:pt x="340614" y="0"/>
                </a:lnTo>
                <a:lnTo>
                  <a:pt x="89916" y="32766"/>
                </a:lnTo>
                <a:lnTo>
                  <a:pt x="0" y="75438"/>
                </a:lnTo>
                <a:lnTo>
                  <a:pt x="662940" y="1530096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38239" y="5563235"/>
            <a:ext cx="1728978" cy="1030224"/>
          </a:xfrm>
          <a:custGeom>
            <a:avLst/>
            <a:gdLst>
              <a:gd name="connsiteX0" fmla="*/ 1260348 w 1728978"/>
              <a:gd name="connsiteY0" fmla="*/ 999744 h 1030224"/>
              <a:gd name="connsiteX1" fmla="*/ 1127760 w 1728978"/>
              <a:gd name="connsiteY1" fmla="*/ 877823 h 1030224"/>
              <a:gd name="connsiteX2" fmla="*/ 1057656 w 1728978"/>
              <a:gd name="connsiteY2" fmla="*/ 377951 h 1030224"/>
              <a:gd name="connsiteX3" fmla="*/ 1699260 w 1728978"/>
              <a:gd name="connsiteY3" fmla="*/ 261365 h 1030224"/>
              <a:gd name="connsiteX4" fmla="*/ 1728978 w 1728978"/>
              <a:gd name="connsiteY4" fmla="*/ 160781 h 1030224"/>
              <a:gd name="connsiteX5" fmla="*/ 1667256 w 1728978"/>
              <a:gd name="connsiteY5" fmla="*/ 79247 h 1030224"/>
              <a:gd name="connsiteX6" fmla="*/ 1013459 w 1728978"/>
              <a:gd name="connsiteY6" fmla="*/ 166877 h 1030224"/>
              <a:gd name="connsiteX7" fmla="*/ 968501 w 1728978"/>
              <a:gd name="connsiteY7" fmla="*/ 25145 h 1030224"/>
              <a:gd name="connsiteX8" fmla="*/ 861822 w 1728978"/>
              <a:gd name="connsiteY8" fmla="*/ 0 h 1030224"/>
              <a:gd name="connsiteX9" fmla="*/ 761238 w 1728978"/>
              <a:gd name="connsiteY9" fmla="*/ 22097 h 1030224"/>
              <a:gd name="connsiteX10" fmla="*/ 705612 w 1728978"/>
              <a:gd name="connsiteY10" fmla="*/ 83819 h 1030224"/>
              <a:gd name="connsiteX11" fmla="*/ 744474 w 1728978"/>
              <a:gd name="connsiteY11" fmla="*/ 225551 h 1030224"/>
              <a:gd name="connsiteX12" fmla="*/ 524256 w 1728978"/>
              <a:gd name="connsiteY12" fmla="*/ 349757 h 1030224"/>
              <a:gd name="connsiteX13" fmla="*/ 781050 w 1728978"/>
              <a:gd name="connsiteY13" fmla="*/ 374903 h 1030224"/>
              <a:gd name="connsiteX14" fmla="*/ 883158 w 1728978"/>
              <a:gd name="connsiteY14" fmla="*/ 705612 h 1030224"/>
              <a:gd name="connsiteX15" fmla="*/ 112014 w 1728978"/>
              <a:gd name="connsiteY15" fmla="*/ 371856 h 1030224"/>
              <a:gd name="connsiteX16" fmla="*/ 36576 w 1728978"/>
              <a:gd name="connsiteY16" fmla="*/ 403859 h 1030224"/>
              <a:gd name="connsiteX17" fmla="*/ 0 w 1728978"/>
              <a:gd name="connsiteY17" fmla="*/ 504444 h 1030224"/>
              <a:gd name="connsiteX18" fmla="*/ 44196 w 1728978"/>
              <a:gd name="connsiteY18" fmla="*/ 617981 h 1030224"/>
              <a:gd name="connsiteX19" fmla="*/ 904494 w 1728978"/>
              <a:gd name="connsiteY19" fmla="*/ 1021841 h 1030224"/>
              <a:gd name="connsiteX20" fmla="*/ 1094994 w 1728978"/>
              <a:gd name="connsiteY20" fmla="*/ 996696 h 1030224"/>
              <a:gd name="connsiteX21" fmla="*/ 1247394 w 1728978"/>
              <a:gd name="connsiteY21" fmla="*/ 1030223 h 1030224"/>
              <a:gd name="connsiteX22" fmla="*/ 1260348 w 1728978"/>
              <a:gd name="connsiteY22" fmla="*/ 999744 h 10302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</a:cxnLst>
            <a:rect l="l" t="t" r="r" b="b"/>
            <a:pathLst>
              <a:path w="1728978" h="1030224">
                <a:moveTo>
                  <a:pt x="1260348" y="999744"/>
                </a:moveTo>
                <a:lnTo>
                  <a:pt x="1127760" y="877823"/>
                </a:lnTo>
                <a:lnTo>
                  <a:pt x="1057656" y="377951"/>
                </a:lnTo>
                <a:lnTo>
                  <a:pt x="1699260" y="261365"/>
                </a:lnTo>
                <a:lnTo>
                  <a:pt x="1728978" y="160781"/>
                </a:lnTo>
                <a:lnTo>
                  <a:pt x="1667256" y="79247"/>
                </a:lnTo>
                <a:lnTo>
                  <a:pt x="1013459" y="166877"/>
                </a:lnTo>
                <a:lnTo>
                  <a:pt x="968501" y="25145"/>
                </a:lnTo>
                <a:lnTo>
                  <a:pt x="861822" y="0"/>
                </a:lnTo>
                <a:lnTo>
                  <a:pt x="761238" y="22097"/>
                </a:lnTo>
                <a:lnTo>
                  <a:pt x="705612" y="83819"/>
                </a:lnTo>
                <a:lnTo>
                  <a:pt x="744474" y="225551"/>
                </a:lnTo>
                <a:lnTo>
                  <a:pt x="524256" y="349757"/>
                </a:lnTo>
                <a:lnTo>
                  <a:pt x="781050" y="374903"/>
                </a:lnTo>
                <a:lnTo>
                  <a:pt x="883158" y="705612"/>
                </a:lnTo>
                <a:lnTo>
                  <a:pt x="112014" y="371856"/>
                </a:lnTo>
                <a:lnTo>
                  <a:pt x="36576" y="403859"/>
                </a:lnTo>
                <a:lnTo>
                  <a:pt x="0" y="504444"/>
                </a:lnTo>
                <a:lnTo>
                  <a:pt x="44196" y="617981"/>
                </a:lnTo>
                <a:lnTo>
                  <a:pt x="904494" y="1021841"/>
                </a:lnTo>
                <a:lnTo>
                  <a:pt x="1094994" y="996696"/>
                </a:lnTo>
                <a:lnTo>
                  <a:pt x="1247394" y="1030223"/>
                </a:lnTo>
                <a:lnTo>
                  <a:pt x="1260348" y="999744"/>
                </a:lnTo>
              </a:path>
            </a:pathLst>
          </a:custGeom>
          <a:solidFill>
            <a:srgbClr val="F9F9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1623199" y="5685155"/>
            <a:ext cx="112776" cy="204978"/>
          </a:xfrm>
          <a:custGeom>
            <a:avLst/>
            <a:gdLst>
              <a:gd name="connsiteX0" fmla="*/ 0 w 112776"/>
              <a:gd name="connsiteY0" fmla="*/ 5334 h 204978"/>
              <a:gd name="connsiteX1" fmla="*/ 94488 w 112776"/>
              <a:gd name="connsiteY1" fmla="*/ 0 h 204978"/>
              <a:gd name="connsiteX2" fmla="*/ 112776 w 112776"/>
              <a:gd name="connsiteY2" fmla="*/ 185165 h 204978"/>
              <a:gd name="connsiteX3" fmla="*/ 6095 w 112776"/>
              <a:gd name="connsiteY3" fmla="*/ 204977 h 204978"/>
              <a:gd name="connsiteX4" fmla="*/ 0 w 112776"/>
              <a:gd name="connsiteY4" fmla="*/ 5334 h 20497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2776" h="204978">
                <a:moveTo>
                  <a:pt x="0" y="5334"/>
                </a:moveTo>
                <a:lnTo>
                  <a:pt x="94488" y="0"/>
                </a:lnTo>
                <a:lnTo>
                  <a:pt x="112776" y="185165"/>
                </a:lnTo>
                <a:lnTo>
                  <a:pt x="6095" y="204977"/>
                </a:lnTo>
                <a:lnTo>
                  <a:pt x="0" y="5334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32143" y="5989955"/>
            <a:ext cx="1257300" cy="650747"/>
          </a:xfrm>
          <a:custGeom>
            <a:avLst/>
            <a:gdLst>
              <a:gd name="connsiteX0" fmla="*/ 108966 w 1257300"/>
              <a:gd name="connsiteY0" fmla="*/ 0 h 650747"/>
              <a:gd name="connsiteX1" fmla="*/ 1055370 w 1257300"/>
              <a:gd name="connsiteY1" fmla="*/ 411479 h 650747"/>
              <a:gd name="connsiteX2" fmla="*/ 1132332 w 1257300"/>
              <a:gd name="connsiteY2" fmla="*/ 505967 h 650747"/>
              <a:gd name="connsiteX3" fmla="*/ 1257300 w 1257300"/>
              <a:gd name="connsiteY3" fmla="*/ 627887 h 650747"/>
              <a:gd name="connsiteX4" fmla="*/ 1240536 w 1257300"/>
              <a:gd name="connsiteY4" fmla="*/ 650748 h 650747"/>
              <a:gd name="connsiteX5" fmla="*/ 1070610 w 1257300"/>
              <a:gd name="connsiteY5" fmla="*/ 624077 h 650747"/>
              <a:gd name="connsiteX6" fmla="*/ 907542 w 1257300"/>
              <a:gd name="connsiteY6" fmla="*/ 643127 h 650747"/>
              <a:gd name="connsiteX7" fmla="*/ 33528 w 1257300"/>
              <a:gd name="connsiteY7" fmla="*/ 236220 h 650747"/>
              <a:gd name="connsiteX8" fmla="*/ 0 w 1257300"/>
              <a:gd name="connsiteY8" fmla="*/ 118871 h 650747"/>
              <a:gd name="connsiteX9" fmla="*/ 36576 w 1257300"/>
              <a:gd name="connsiteY9" fmla="*/ 25146 h 650747"/>
              <a:gd name="connsiteX10" fmla="*/ 108966 w 1257300"/>
              <a:gd name="connsiteY10" fmla="*/ 0 h 6507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1257300" h="650747">
                <a:moveTo>
                  <a:pt x="108966" y="0"/>
                </a:moveTo>
                <a:lnTo>
                  <a:pt x="1055370" y="411479"/>
                </a:lnTo>
                <a:lnTo>
                  <a:pt x="1132332" y="505967"/>
                </a:lnTo>
                <a:lnTo>
                  <a:pt x="1257300" y="627887"/>
                </a:lnTo>
                <a:lnTo>
                  <a:pt x="1240536" y="650748"/>
                </a:lnTo>
                <a:lnTo>
                  <a:pt x="1070610" y="624077"/>
                </a:lnTo>
                <a:lnTo>
                  <a:pt x="907542" y="643127"/>
                </a:lnTo>
                <a:lnTo>
                  <a:pt x="33528" y="236220"/>
                </a:lnTo>
                <a:lnTo>
                  <a:pt x="0" y="118871"/>
                </a:lnTo>
                <a:lnTo>
                  <a:pt x="36576" y="25146"/>
                </a:lnTo>
                <a:lnTo>
                  <a:pt x="108966" y="0"/>
                </a:ln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05117" y="6044057"/>
            <a:ext cx="833628" cy="593598"/>
          </a:xfrm>
          <a:custGeom>
            <a:avLst/>
            <a:gdLst>
              <a:gd name="connsiteX0" fmla="*/ 0 w 833628"/>
              <a:gd name="connsiteY0" fmla="*/ 258317 h 593598"/>
              <a:gd name="connsiteX1" fmla="*/ 733044 w 833628"/>
              <a:gd name="connsiteY1" fmla="*/ 593598 h 593598"/>
              <a:gd name="connsiteX2" fmla="*/ 745998 w 833628"/>
              <a:gd name="connsiteY2" fmla="*/ 424433 h 593598"/>
              <a:gd name="connsiteX3" fmla="*/ 833628 w 833628"/>
              <a:gd name="connsiteY3" fmla="*/ 335279 h 593598"/>
              <a:gd name="connsiteX4" fmla="*/ 62484 w 833628"/>
              <a:gd name="connsiteY4" fmla="*/ 0 h 593598"/>
              <a:gd name="connsiteX5" fmla="*/ 0 w 833628"/>
              <a:gd name="connsiteY5" fmla="*/ 100583 h 593598"/>
              <a:gd name="connsiteX6" fmla="*/ 0 w 833628"/>
              <a:gd name="connsiteY6" fmla="*/ 258317 h 5935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833628" h="593598">
                <a:moveTo>
                  <a:pt x="0" y="258317"/>
                </a:moveTo>
                <a:lnTo>
                  <a:pt x="733044" y="593598"/>
                </a:lnTo>
                <a:lnTo>
                  <a:pt x="745998" y="424433"/>
                </a:lnTo>
                <a:lnTo>
                  <a:pt x="833628" y="335279"/>
                </a:lnTo>
                <a:lnTo>
                  <a:pt x="62484" y="0"/>
                </a:lnTo>
                <a:lnTo>
                  <a:pt x="0" y="100583"/>
                </a:lnTo>
                <a:lnTo>
                  <a:pt x="0" y="258317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770521" y="5605907"/>
            <a:ext cx="214122" cy="192023"/>
          </a:xfrm>
          <a:custGeom>
            <a:avLst/>
            <a:gdLst>
              <a:gd name="connsiteX0" fmla="*/ 0 w 214122"/>
              <a:gd name="connsiteY0" fmla="*/ 22097 h 192023"/>
              <a:gd name="connsiteX1" fmla="*/ 125730 w 214122"/>
              <a:gd name="connsiteY1" fmla="*/ 0 h 192023"/>
              <a:gd name="connsiteX2" fmla="*/ 197358 w 214122"/>
              <a:gd name="connsiteY2" fmla="*/ 28194 h 192023"/>
              <a:gd name="connsiteX3" fmla="*/ 214122 w 214122"/>
              <a:gd name="connsiteY3" fmla="*/ 110489 h 192023"/>
              <a:gd name="connsiteX4" fmla="*/ 128777 w 214122"/>
              <a:gd name="connsiteY4" fmla="*/ 116585 h 192023"/>
              <a:gd name="connsiteX5" fmla="*/ 25145 w 214122"/>
              <a:gd name="connsiteY5" fmla="*/ 192023 h 192023"/>
              <a:gd name="connsiteX6" fmla="*/ 0 w 214122"/>
              <a:gd name="connsiteY6" fmla="*/ 22097 h 1920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214122" h="192023">
                <a:moveTo>
                  <a:pt x="0" y="22097"/>
                </a:moveTo>
                <a:lnTo>
                  <a:pt x="125730" y="0"/>
                </a:lnTo>
                <a:lnTo>
                  <a:pt x="197358" y="28194"/>
                </a:lnTo>
                <a:lnTo>
                  <a:pt x="214122" y="110489"/>
                </a:lnTo>
                <a:lnTo>
                  <a:pt x="128777" y="116585"/>
                </a:lnTo>
                <a:lnTo>
                  <a:pt x="25145" y="192023"/>
                </a:lnTo>
                <a:lnTo>
                  <a:pt x="0" y="22097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1018171" y="6607175"/>
            <a:ext cx="120396" cy="178307"/>
          </a:xfrm>
          <a:custGeom>
            <a:avLst/>
            <a:gdLst>
              <a:gd name="connsiteX0" fmla="*/ 120396 w 120396"/>
              <a:gd name="connsiteY0" fmla="*/ 3809 h 178307"/>
              <a:gd name="connsiteX1" fmla="*/ 120396 w 120396"/>
              <a:gd name="connsiteY1" fmla="*/ 178307 h 178307"/>
              <a:gd name="connsiteX2" fmla="*/ 0 w 120396"/>
              <a:gd name="connsiteY2" fmla="*/ 6857 h 178307"/>
              <a:gd name="connsiteX3" fmla="*/ 57150 w 120396"/>
              <a:gd name="connsiteY3" fmla="*/ 0 h 178307"/>
              <a:gd name="connsiteX4" fmla="*/ 120396 w 120396"/>
              <a:gd name="connsiteY4" fmla="*/ 3809 h 1783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6" h="178307">
                <a:moveTo>
                  <a:pt x="120396" y="3809"/>
                </a:moveTo>
                <a:lnTo>
                  <a:pt x="120396" y="178307"/>
                </a:lnTo>
                <a:lnTo>
                  <a:pt x="0" y="6857"/>
                </a:lnTo>
                <a:lnTo>
                  <a:pt x="57150" y="0"/>
                </a:lnTo>
                <a:lnTo>
                  <a:pt x="120396" y="3809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800239" y="5724779"/>
            <a:ext cx="307086" cy="608076"/>
          </a:xfrm>
          <a:custGeom>
            <a:avLst/>
            <a:gdLst>
              <a:gd name="connsiteX0" fmla="*/ 0 w 307086"/>
              <a:gd name="connsiteY0" fmla="*/ 64008 h 608076"/>
              <a:gd name="connsiteX1" fmla="*/ 69341 w 307086"/>
              <a:gd name="connsiteY1" fmla="*/ 0 h 608076"/>
              <a:gd name="connsiteX2" fmla="*/ 184403 w 307086"/>
              <a:gd name="connsiteY2" fmla="*/ 4572 h 608076"/>
              <a:gd name="connsiteX3" fmla="*/ 307086 w 307086"/>
              <a:gd name="connsiteY3" fmla="*/ 608076 h 608076"/>
              <a:gd name="connsiteX4" fmla="*/ 221741 w 307086"/>
              <a:gd name="connsiteY4" fmla="*/ 573023 h 608076"/>
              <a:gd name="connsiteX5" fmla="*/ 121158 w 307086"/>
              <a:gd name="connsiteY5" fmla="*/ 538734 h 608076"/>
              <a:gd name="connsiteX6" fmla="*/ 0 w 307086"/>
              <a:gd name="connsiteY6" fmla="*/ 64008 h 6080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7086" h="608076">
                <a:moveTo>
                  <a:pt x="0" y="64008"/>
                </a:moveTo>
                <a:lnTo>
                  <a:pt x="69341" y="0"/>
                </a:lnTo>
                <a:lnTo>
                  <a:pt x="184403" y="4572"/>
                </a:lnTo>
                <a:lnTo>
                  <a:pt x="307086" y="608076"/>
                </a:lnTo>
                <a:lnTo>
                  <a:pt x="221741" y="573023"/>
                </a:lnTo>
                <a:lnTo>
                  <a:pt x="121158" y="538734"/>
                </a:lnTo>
                <a:lnTo>
                  <a:pt x="0" y="64008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1060843" y="5698109"/>
            <a:ext cx="577596" cy="275843"/>
          </a:xfrm>
          <a:custGeom>
            <a:avLst/>
            <a:gdLst>
              <a:gd name="connsiteX0" fmla="*/ 549402 w 577596"/>
              <a:gd name="connsiteY0" fmla="*/ 0 h 275843"/>
              <a:gd name="connsiteX1" fmla="*/ 0 w 577596"/>
              <a:gd name="connsiteY1" fmla="*/ 83819 h 275843"/>
              <a:gd name="connsiteX2" fmla="*/ 22098 w 577596"/>
              <a:gd name="connsiteY2" fmla="*/ 275843 h 275843"/>
              <a:gd name="connsiteX3" fmla="*/ 567690 w 577596"/>
              <a:gd name="connsiteY3" fmla="*/ 188213 h 275843"/>
              <a:gd name="connsiteX4" fmla="*/ 577596 w 577596"/>
              <a:gd name="connsiteY4" fmla="*/ 33527 h 275843"/>
              <a:gd name="connsiteX5" fmla="*/ 549402 w 577596"/>
              <a:gd name="connsiteY5" fmla="*/ 0 h 2758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577596" h="275843">
                <a:moveTo>
                  <a:pt x="549402" y="0"/>
                </a:moveTo>
                <a:lnTo>
                  <a:pt x="0" y="83819"/>
                </a:lnTo>
                <a:lnTo>
                  <a:pt x="22098" y="275843"/>
                </a:lnTo>
                <a:lnTo>
                  <a:pt x="567690" y="188213"/>
                </a:lnTo>
                <a:lnTo>
                  <a:pt x="577596" y="33527"/>
                </a:lnTo>
                <a:lnTo>
                  <a:pt x="549402" y="0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551065" y="5861177"/>
            <a:ext cx="247650" cy="106679"/>
          </a:xfrm>
          <a:custGeom>
            <a:avLst/>
            <a:gdLst>
              <a:gd name="connsiteX0" fmla="*/ 216408 w 247650"/>
              <a:gd name="connsiteY0" fmla="*/ 0 h 106679"/>
              <a:gd name="connsiteX1" fmla="*/ 0 w 247650"/>
              <a:gd name="connsiteY1" fmla="*/ 61721 h 106679"/>
              <a:gd name="connsiteX2" fmla="*/ 247650 w 247650"/>
              <a:gd name="connsiteY2" fmla="*/ 106679 h 106679"/>
              <a:gd name="connsiteX3" fmla="*/ 216408 w 247650"/>
              <a:gd name="connsiteY3" fmla="*/ 0 h 106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7650" h="106679">
                <a:moveTo>
                  <a:pt x="216408" y="0"/>
                </a:moveTo>
                <a:lnTo>
                  <a:pt x="0" y="61721"/>
                </a:lnTo>
                <a:lnTo>
                  <a:pt x="247650" y="106679"/>
                </a:lnTo>
                <a:lnTo>
                  <a:pt x="216408" y="0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792619" y="5692775"/>
            <a:ext cx="249174" cy="138684"/>
          </a:xfrm>
          <a:custGeom>
            <a:avLst/>
            <a:gdLst>
              <a:gd name="connsiteX0" fmla="*/ 0 w 249174"/>
              <a:gd name="connsiteY0" fmla="*/ 84582 h 138684"/>
              <a:gd name="connsiteX1" fmla="*/ 90677 w 249174"/>
              <a:gd name="connsiteY1" fmla="*/ 8382 h 138684"/>
              <a:gd name="connsiteX2" fmla="*/ 169925 w 249174"/>
              <a:gd name="connsiteY2" fmla="*/ 0 h 138684"/>
              <a:gd name="connsiteX3" fmla="*/ 232410 w 249174"/>
              <a:gd name="connsiteY3" fmla="*/ 21335 h 138684"/>
              <a:gd name="connsiteX4" fmla="*/ 249174 w 249174"/>
              <a:gd name="connsiteY4" fmla="*/ 72390 h 138684"/>
              <a:gd name="connsiteX5" fmla="*/ 133350 w 249174"/>
              <a:gd name="connsiteY5" fmla="*/ 53340 h 138684"/>
              <a:gd name="connsiteX6" fmla="*/ 58674 w 249174"/>
              <a:gd name="connsiteY6" fmla="*/ 80010 h 138684"/>
              <a:gd name="connsiteX7" fmla="*/ 10668 w 249174"/>
              <a:gd name="connsiteY7" fmla="*/ 138684 h 138684"/>
              <a:gd name="connsiteX8" fmla="*/ 0 w 249174"/>
              <a:gd name="connsiteY8" fmla="*/ 84582 h 1386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49174" h="138684">
                <a:moveTo>
                  <a:pt x="0" y="84582"/>
                </a:moveTo>
                <a:lnTo>
                  <a:pt x="90677" y="8382"/>
                </a:lnTo>
                <a:lnTo>
                  <a:pt x="169925" y="0"/>
                </a:lnTo>
                <a:lnTo>
                  <a:pt x="232410" y="21335"/>
                </a:lnTo>
                <a:lnTo>
                  <a:pt x="249174" y="72390"/>
                </a:lnTo>
                <a:lnTo>
                  <a:pt x="133350" y="53340"/>
                </a:lnTo>
                <a:lnTo>
                  <a:pt x="58674" y="80010"/>
                </a:lnTo>
                <a:lnTo>
                  <a:pt x="10668" y="138684"/>
                </a:lnTo>
                <a:lnTo>
                  <a:pt x="0" y="8458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1009789" y="6566027"/>
            <a:ext cx="182880" cy="211073"/>
          </a:xfrm>
          <a:custGeom>
            <a:avLst/>
            <a:gdLst>
              <a:gd name="connsiteX0" fmla="*/ 0 w 182880"/>
              <a:gd name="connsiteY0" fmla="*/ 32004 h 211073"/>
              <a:gd name="connsiteX1" fmla="*/ 127253 w 182880"/>
              <a:gd name="connsiteY1" fmla="*/ 211073 h 211073"/>
              <a:gd name="connsiteX2" fmla="*/ 182880 w 182880"/>
              <a:gd name="connsiteY2" fmla="*/ 199643 h 211073"/>
              <a:gd name="connsiteX3" fmla="*/ 177546 w 182880"/>
              <a:gd name="connsiteY3" fmla="*/ 13716 h 211073"/>
              <a:gd name="connsiteX4" fmla="*/ 131825 w 182880"/>
              <a:gd name="connsiteY4" fmla="*/ 0 h 211073"/>
              <a:gd name="connsiteX5" fmla="*/ 142494 w 182880"/>
              <a:gd name="connsiteY5" fmla="*/ 156209 h 211073"/>
              <a:gd name="connsiteX6" fmla="*/ 56388 w 182880"/>
              <a:gd name="connsiteY6" fmla="*/ 3047 h 211073"/>
              <a:gd name="connsiteX7" fmla="*/ 0 w 182880"/>
              <a:gd name="connsiteY7" fmla="*/ 32004 h 2110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82880" h="211073">
                <a:moveTo>
                  <a:pt x="0" y="32004"/>
                </a:moveTo>
                <a:lnTo>
                  <a:pt x="127253" y="211073"/>
                </a:lnTo>
                <a:lnTo>
                  <a:pt x="182880" y="199643"/>
                </a:lnTo>
                <a:lnTo>
                  <a:pt x="177546" y="13716"/>
                </a:lnTo>
                <a:lnTo>
                  <a:pt x="131825" y="0"/>
                </a:lnTo>
                <a:lnTo>
                  <a:pt x="142494" y="156209"/>
                </a:lnTo>
                <a:lnTo>
                  <a:pt x="56388" y="3047"/>
                </a:lnTo>
                <a:lnTo>
                  <a:pt x="0" y="3200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1594243" y="5653151"/>
            <a:ext cx="68580" cy="185928"/>
          </a:xfrm>
          <a:custGeom>
            <a:avLst/>
            <a:gdLst>
              <a:gd name="connsiteX0" fmla="*/ 0 w 68580"/>
              <a:gd name="connsiteY0" fmla="*/ 15240 h 185928"/>
              <a:gd name="connsiteX1" fmla="*/ 28194 w 68580"/>
              <a:gd name="connsiteY1" fmla="*/ 73914 h 185928"/>
              <a:gd name="connsiteX2" fmla="*/ 34289 w 68580"/>
              <a:gd name="connsiteY2" fmla="*/ 122682 h 185928"/>
              <a:gd name="connsiteX3" fmla="*/ 21336 w 68580"/>
              <a:gd name="connsiteY3" fmla="*/ 185927 h 185928"/>
              <a:gd name="connsiteX4" fmla="*/ 63245 w 68580"/>
              <a:gd name="connsiteY4" fmla="*/ 174497 h 185928"/>
              <a:gd name="connsiteX5" fmla="*/ 68579 w 68580"/>
              <a:gd name="connsiteY5" fmla="*/ 92202 h 185928"/>
              <a:gd name="connsiteX6" fmla="*/ 36576 w 68580"/>
              <a:gd name="connsiteY6" fmla="*/ 0 h 185928"/>
              <a:gd name="connsiteX7" fmla="*/ 0 w 68580"/>
              <a:gd name="connsiteY7" fmla="*/ 15240 h 1859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8580" h="185928">
                <a:moveTo>
                  <a:pt x="0" y="15240"/>
                </a:moveTo>
                <a:lnTo>
                  <a:pt x="28194" y="73914"/>
                </a:lnTo>
                <a:lnTo>
                  <a:pt x="34289" y="122682"/>
                </a:lnTo>
                <a:lnTo>
                  <a:pt x="21336" y="185927"/>
                </a:lnTo>
                <a:lnTo>
                  <a:pt x="63245" y="174497"/>
                </a:lnTo>
                <a:lnTo>
                  <a:pt x="68579" y="92202"/>
                </a:lnTo>
                <a:lnTo>
                  <a:pt x="36576" y="0"/>
                </a:lnTo>
                <a:lnTo>
                  <a:pt x="0" y="1524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121297" y="5922899"/>
            <a:ext cx="944117" cy="397002"/>
          </a:xfrm>
          <a:custGeom>
            <a:avLst/>
            <a:gdLst>
              <a:gd name="connsiteX0" fmla="*/ 79248 w 944117"/>
              <a:gd name="connsiteY0" fmla="*/ 0 h 397002"/>
              <a:gd name="connsiteX1" fmla="*/ 944117 w 944117"/>
              <a:gd name="connsiteY1" fmla="*/ 389382 h 397002"/>
              <a:gd name="connsiteX2" fmla="*/ 854201 w 944117"/>
              <a:gd name="connsiteY2" fmla="*/ 397002 h 397002"/>
              <a:gd name="connsiteX3" fmla="*/ 0 w 944117"/>
              <a:gd name="connsiteY3" fmla="*/ 22097 h 397002"/>
              <a:gd name="connsiteX4" fmla="*/ 79248 w 944117"/>
              <a:gd name="connsiteY4" fmla="*/ 0 h 39700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44117" h="397002">
                <a:moveTo>
                  <a:pt x="79248" y="0"/>
                </a:moveTo>
                <a:lnTo>
                  <a:pt x="944117" y="389382"/>
                </a:lnTo>
                <a:lnTo>
                  <a:pt x="854201" y="397002"/>
                </a:lnTo>
                <a:lnTo>
                  <a:pt x="0" y="22097"/>
                </a:lnTo>
                <a:lnTo>
                  <a:pt x="7924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413143" y="6167501"/>
            <a:ext cx="387096" cy="235457"/>
          </a:xfrm>
          <a:custGeom>
            <a:avLst/>
            <a:gdLst>
              <a:gd name="connsiteX0" fmla="*/ 11430 w 387096"/>
              <a:gd name="connsiteY0" fmla="*/ 27432 h 235457"/>
              <a:gd name="connsiteX1" fmla="*/ 126492 w 387096"/>
              <a:gd name="connsiteY1" fmla="*/ 52577 h 235457"/>
              <a:gd name="connsiteX2" fmla="*/ 256794 w 387096"/>
              <a:gd name="connsiteY2" fmla="*/ 108965 h 235457"/>
              <a:gd name="connsiteX3" fmla="*/ 348996 w 387096"/>
              <a:gd name="connsiteY3" fmla="*/ 192785 h 235457"/>
              <a:gd name="connsiteX4" fmla="*/ 258318 w 387096"/>
              <a:gd name="connsiteY4" fmla="*/ 182879 h 235457"/>
              <a:gd name="connsiteX5" fmla="*/ 110490 w 387096"/>
              <a:gd name="connsiteY5" fmla="*/ 115823 h 235457"/>
              <a:gd name="connsiteX6" fmla="*/ 39624 w 387096"/>
              <a:gd name="connsiteY6" fmla="*/ 64007 h 235457"/>
              <a:gd name="connsiteX7" fmla="*/ 84582 w 387096"/>
              <a:gd name="connsiteY7" fmla="*/ 129539 h 235457"/>
              <a:gd name="connsiteX8" fmla="*/ 215646 w 387096"/>
              <a:gd name="connsiteY8" fmla="*/ 214883 h 235457"/>
              <a:gd name="connsiteX9" fmla="*/ 369570 w 387096"/>
              <a:gd name="connsiteY9" fmla="*/ 235457 h 235457"/>
              <a:gd name="connsiteX10" fmla="*/ 387096 w 387096"/>
              <a:gd name="connsiteY10" fmla="*/ 178307 h 235457"/>
              <a:gd name="connsiteX11" fmla="*/ 312420 w 387096"/>
              <a:gd name="connsiteY11" fmla="*/ 95250 h 235457"/>
              <a:gd name="connsiteX12" fmla="*/ 134874 w 387096"/>
              <a:gd name="connsiteY12" fmla="*/ 13715 h 235457"/>
              <a:gd name="connsiteX13" fmla="*/ 0 w 387096"/>
              <a:gd name="connsiteY13" fmla="*/ 0 h 235457"/>
              <a:gd name="connsiteX14" fmla="*/ 11430 w 387096"/>
              <a:gd name="connsiteY14" fmla="*/ 27432 h 23545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7096" h="235457">
                <a:moveTo>
                  <a:pt x="11430" y="27432"/>
                </a:moveTo>
                <a:lnTo>
                  <a:pt x="126492" y="52577"/>
                </a:lnTo>
                <a:lnTo>
                  <a:pt x="256794" y="108965"/>
                </a:lnTo>
                <a:lnTo>
                  <a:pt x="348996" y="192785"/>
                </a:lnTo>
                <a:lnTo>
                  <a:pt x="258318" y="182879"/>
                </a:lnTo>
                <a:lnTo>
                  <a:pt x="110490" y="115823"/>
                </a:lnTo>
                <a:lnTo>
                  <a:pt x="39624" y="64007"/>
                </a:lnTo>
                <a:lnTo>
                  <a:pt x="84582" y="129539"/>
                </a:lnTo>
                <a:lnTo>
                  <a:pt x="215646" y="214883"/>
                </a:lnTo>
                <a:lnTo>
                  <a:pt x="369570" y="235457"/>
                </a:lnTo>
                <a:lnTo>
                  <a:pt x="387096" y="178307"/>
                </a:lnTo>
                <a:lnTo>
                  <a:pt x="312420" y="95250"/>
                </a:lnTo>
                <a:lnTo>
                  <a:pt x="134874" y="13715"/>
                </a:lnTo>
                <a:lnTo>
                  <a:pt x="0" y="0"/>
                </a:lnTo>
                <a:lnTo>
                  <a:pt x="11430" y="2743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897775" y="5840603"/>
            <a:ext cx="169164" cy="377951"/>
          </a:xfrm>
          <a:custGeom>
            <a:avLst/>
            <a:gdLst>
              <a:gd name="connsiteX0" fmla="*/ 19050 w 169164"/>
              <a:gd name="connsiteY0" fmla="*/ 0 h 377951"/>
              <a:gd name="connsiteX1" fmla="*/ 72389 w 169164"/>
              <a:gd name="connsiteY1" fmla="*/ 19811 h 377951"/>
              <a:gd name="connsiteX2" fmla="*/ 63246 w 169164"/>
              <a:gd name="connsiteY2" fmla="*/ 151637 h 377951"/>
              <a:gd name="connsiteX3" fmla="*/ 83819 w 169164"/>
              <a:gd name="connsiteY3" fmla="*/ 258317 h 377951"/>
              <a:gd name="connsiteX4" fmla="*/ 169164 w 169164"/>
              <a:gd name="connsiteY4" fmla="*/ 356615 h 377951"/>
              <a:gd name="connsiteX5" fmla="*/ 76961 w 169164"/>
              <a:gd name="connsiteY5" fmla="*/ 377951 h 377951"/>
              <a:gd name="connsiteX6" fmla="*/ 23622 w 169164"/>
              <a:gd name="connsiteY6" fmla="*/ 272033 h 377951"/>
              <a:gd name="connsiteX7" fmla="*/ 0 w 169164"/>
              <a:gd name="connsiteY7" fmla="*/ 44957 h 377951"/>
              <a:gd name="connsiteX8" fmla="*/ 19050 w 169164"/>
              <a:gd name="connsiteY8" fmla="*/ 0 h 3779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69164" h="377951">
                <a:moveTo>
                  <a:pt x="19050" y="0"/>
                </a:moveTo>
                <a:lnTo>
                  <a:pt x="72389" y="19811"/>
                </a:lnTo>
                <a:lnTo>
                  <a:pt x="63246" y="151637"/>
                </a:lnTo>
                <a:lnTo>
                  <a:pt x="83819" y="258317"/>
                </a:lnTo>
                <a:lnTo>
                  <a:pt x="169164" y="356615"/>
                </a:lnTo>
                <a:lnTo>
                  <a:pt x="76961" y="377951"/>
                </a:lnTo>
                <a:lnTo>
                  <a:pt x="23622" y="272033"/>
                </a:lnTo>
                <a:lnTo>
                  <a:pt x="0" y="44957"/>
                </a:lnTo>
                <a:lnTo>
                  <a:pt x="1905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1062367" y="6425057"/>
            <a:ext cx="118872" cy="137922"/>
          </a:xfrm>
          <a:custGeom>
            <a:avLst/>
            <a:gdLst>
              <a:gd name="connsiteX0" fmla="*/ 87630 w 118872"/>
              <a:gd name="connsiteY0" fmla="*/ 0 h 137922"/>
              <a:gd name="connsiteX1" fmla="*/ 32004 w 118872"/>
              <a:gd name="connsiteY1" fmla="*/ 52578 h 137922"/>
              <a:gd name="connsiteX2" fmla="*/ 0 w 118872"/>
              <a:gd name="connsiteY2" fmla="*/ 137922 h 137922"/>
              <a:gd name="connsiteX3" fmla="*/ 64008 w 118872"/>
              <a:gd name="connsiteY3" fmla="*/ 127253 h 137922"/>
              <a:gd name="connsiteX4" fmla="*/ 82296 w 118872"/>
              <a:gd name="connsiteY4" fmla="*/ 67055 h 137922"/>
              <a:gd name="connsiteX5" fmla="*/ 118872 w 118872"/>
              <a:gd name="connsiteY5" fmla="*/ 21335 h 137922"/>
              <a:gd name="connsiteX6" fmla="*/ 87630 w 118872"/>
              <a:gd name="connsiteY6" fmla="*/ 0 h 137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18872" h="137922">
                <a:moveTo>
                  <a:pt x="87630" y="0"/>
                </a:moveTo>
                <a:lnTo>
                  <a:pt x="32004" y="52578"/>
                </a:lnTo>
                <a:lnTo>
                  <a:pt x="0" y="137922"/>
                </a:lnTo>
                <a:lnTo>
                  <a:pt x="64008" y="127253"/>
                </a:lnTo>
                <a:lnTo>
                  <a:pt x="82296" y="67055"/>
                </a:lnTo>
                <a:lnTo>
                  <a:pt x="118872" y="21335"/>
                </a:lnTo>
                <a:lnTo>
                  <a:pt x="8763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8521" y="5916803"/>
            <a:ext cx="1336548" cy="698754"/>
          </a:xfrm>
          <a:custGeom>
            <a:avLst/>
            <a:gdLst>
              <a:gd name="connsiteX0" fmla="*/ 123444 w 1336548"/>
              <a:gd name="connsiteY0" fmla="*/ 0 h 698754"/>
              <a:gd name="connsiteX1" fmla="*/ 50292 w 1336548"/>
              <a:gd name="connsiteY1" fmla="*/ 41147 h 698754"/>
              <a:gd name="connsiteX2" fmla="*/ 0 w 1336548"/>
              <a:gd name="connsiteY2" fmla="*/ 165353 h 698754"/>
              <a:gd name="connsiteX3" fmla="*/ 53339 w 1336548"/>
              <a:gd name="connsiteY3" fmla="*/ 284225 h 698754"/>
              <a:gd name="connsiteX4" fmla="*/ 938022 w 1336548"/>
              <a:gd name="connsiteY4" fmla="*/ 688085 h 698754"/>
              <a:gd name="connsiteX5" fmla="*/ 1128522 w 1336548"/>
              <a:gd name="connsiteY5" fmla="*/ 662940 h 698754"/>
              <a:gd name="connsiteX6" fmla="*/ 1282446 w 1336548"/>
              <a:gd name="connsiteY6" fmla="*/ 698753 h 698754"/>
              <a:gd name="connsiteX7" fmla="*/ 1336548 w 1336548"/>
              <a:gd name="connsiteY7" fmla="*/ 641603 h 698754"/>
              <a:gd name="connsiteX8" fmla="*/ 1191768 w 1336548"/>
              <a:gd name="connsiteY8" fmla="*/ 527303 h 698754"/>
              <a:gd name="connsiteX9" fmla="*/ 1133094 w 1336548"/>
              <a:gd name="connsiteY9" fmla="*/ 406145 h 698754"/>
              <a:gd name="connsiteX10" fmla="*/ 1086612 w 1336548"/>
              <a:gd name="connsiteY10" fmla="*/ 418337 h 698754"/>
              <a:gd name="connsiteX11" fmla="*/ 1142238 w 1336548"/>
              <a:gd name="connsiteY11" fmla="*/ 527303 h 698754"/>
              <a:gd name="connsiteX12" fmla="*/ 1252728 w 1336548"/>
              <a:gd name="connsiteY12" fmla="*/ 643128 h 698754"/>
              <a:gd name="connsiteX13" fmla="*/ 1121664 w 1336548"/>
              <a:gd name="connsiteY13" fmla="*/ 624840 h 698754"/>
              <a:gd name="connsiteX14" fmla="*/ 967740 w 1336548"/>
              <a:gd name="connsiteY14" fmla="*/ 646176 h 698754"/>
              <a:gd name="connsiteX15" fmla="*/ 995934 w 1336548"/>
              <a:gd name="connsiteY15" fmla="*/ 515873 h 698754"/>
              <a:gd name="connsiteX16" fmla="*/ 1062228 w 1336548"/>
              <a:gd name="connsiteY16" fmla="*/ 427481 h 698754"/>
              <a:gd name="connsiteX17" fmla="*/ 985266 w 1336548"/>
              <a:gd name="connsiteY17" fmla="*/ 438150 h 698754"/>
              <a:gd name="connsiteX18" fmla="*/ 924306 w 1336548"/>
              <a:gd name="connsiteY18" fmla="*/ 522731 h 698754"/>
              <a:gd name="connsiteX19" fmla="*/ 903732 w 1336548"/>
              <a:gd name="connsiteY19" fmla="*/ 627888 h 698754"/>
              <a:gd name="connsiteX20" fmla="*/ 84582 w 1336548"/>
              <a:gd name="connsiteY20" fmla="*/ 246125 h 698754"/>
              <a:gd name="connsiteX21" fmla="*/ 63246 w 1336548"/>
              <a:gd name="connsiteY21" fmla="*/ 170687 h 698754"/>
              <a:gd name="connsiteX22" fmla="*/ 81533 w 1336548"/>
              <a:gd name="connsiteY22" fmla="*/ 75437 h 698754"/>
              <a:gd name="connsiteX23" fmla="*/ 172212 w 1336548"/>
              <a:gd name="connsiteY23" fmla="*/ 0 h 698754"/>
              <a:gd name="connsiteX24" fmla="*/ 123444 w 1336548"/>
              <a:gd name="connsiteY24" fmla="*/ 0 h 69875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</a:cxnLst>
            <a:rect l="l" t="t" r="r" b="b"/>
            <a:pathLst>
              <a:path w="1336548" h="698754">
                <a:moveTo>
                  <a:pt x="123444" y="0"/>
                </a:moveTo>
                <a:lnTo>
                  <a:pt x="50292" y="41147"/>
                </a:lnTo>
                <a:lnTo>
                  <a:pt x="0" y="165353"/>
                </a:lnTo>
                <a:lnTo>
                  <a:pt x="53339" y="284225"/>
                </a:lnTo>
                <a:lnTo>
                  <a:pt x="938022" y="688085"/>
                </a:lnTo>
                <a:lnTo>
                  <a:pt x="1128522" y="662940"/>
                </a:lnTo>
                <a:lnTo>
                  <a:pt x="1282446" y="698753"/>
                </a:lnTo>
                <a:lnTo>
                  <a:pt x="1336548" y="641603"/>
                </a:lnTo>
                <a:lnTo>
                  <a:pt x="1191768" y="527303"/>
                </a:lnTo>
                <a:lnTo>
                  <a:pt x="1133094" y="406145"/>
                </a:lnTo>
                <a:lnTo>
                  <a:pt x="1086612" y="418337"/>
                </a:lnTo>
                <a:lnTo>
                  <a:pt x="1142238" y="527303"/>
                </a:lnTo>
                <a:lnTo>
                  <a:pt x="1252728" y="643128"/>
                </a:lnTo>
                <a:lnTo>
                  <a:pt x="1121664" y="624840"/>
                </a:lnTo>
                <a:lnTo>
                  <a:pt x="967740" y="646176"/>
                </a:lnTo>
                <a:lnTo>
                  <a:pt x="995934" y="515873"/>
                </a:lnTo>
                <a:lnTo>
                  <a:pt x="1062228" y="427481"/>
                </a:lnTo>
                <a:lnTo>
                  <a:pt x="985266" y="438150"/>
                </a:lnTo>
                <a:lnTo>
                  <a:pt x="924306" y="522731"/>
                </a:lnTo>
                <a:lnTo>
                  <a:pt x="903732" y="627888"/>
                </a:lnTo>
                <a:lnTo>
                  <a:pt x="84582" y="246125"/>
                </a:lnTo>
                <a:lnTo>
                  <a:pt x="63246" y="170687"/>
                </a:lnTo>
                <a:lnTo>
                  <a:pt x="81533" y="75437"/>
                </a:lnTo>
                <a:lnTo>
                  <a:pt x="172212" y="0"/>
                </a:lnTo>
                <a:lnTo>
                  <a:pt x="123444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168541" y="5983859"/>
            <a:ext cx="127254" cy="265176"/>
          </a:xfrm>
          <a:custGeom>
            <a:avLst/>
            <a:gdLst>
              <a:gd name="connsiteX0" fmla="*/ 92202 w 127254"/>
              <a:gd name="connsiteY0" fmla="*/ 0 h 265176"/>
              <a:gd name="connsiteX1" fmla="*/ 15239 w 127254"/>
              <a:gd name="connsiteY1" fmla="*/ 83819 h 265176"/>
              <a:gd name="connsiteX2" fmla="*/ 0 w 127254"/>
              <a:gd name="connsiteY2" fmla="*/ 182117 h 265176"/>
              <a:gd name="connsiteX3" fmla="*/ 26670 w 127254"/>
              <a:gd name="connsiteY3" fmla="*/ 248411 h 265176"/>
              <a:gd name="connsiteX4" fmla="*/ 74676 w 127254"/>
              <a:gd name="connsiteY4" fmla="*/ 265175 h 265176"/>
              <a:gd name="connsiteX5" fmla="*/ 60197 w 127254"/>
              <a:gd name="connsiteY5" fmla="*/ 121919 h 265176"/>
              <a:gd name="connsiteX6" fmla="*/ 127254 w 127254"/>
              <a:gd name="connsiteY6" fmla="*/ 12953 h 265176"/>
              <a:gd name="connsiteX7" fmla="*/ 92202 w 127254"/>
              <a:gd name="connsiteY7" fmla="*/ 0 h 2651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27254" h="265176">
                <a:moveTo>
                  <a:pt x="92202" y="0"/>
                </a:moveTo>
                <a:lnTo>
                  <a:pt x="15239" y="83819"/>
                </a:lnTo>
                <a:lnTo>
                  <a:pt x="0" y="182117"/>
                </a:lnTo>
                <a:lnTo>
                  <a:pt x="26670" y="248411"/>
                </a:lnTo>
                <a:lnTo>
                  <a:pt x="74676" y="265175"/>
                </a:lnTo>
                <a:lnTo>
                  <a:pt x="60197" y="121919"/>
                </a:lnTo>
                <a:lnTo>
                  <a:pt x="127254" y="12953"/>
                </a:lnTo>
                <a:lnTo>
                  <a:pt x="9220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713371" y="5538851"/>
            <a:ext cx="511302" cy="943356"/>
          </a:xfrm>
          <a:custGeom>
            <a:avLst/>
            <a:gdLst>
              <a:gd name="connsiteX0" fmla="*/ 173736 w 511302"/>
              <a:gd name="connsiteY0" fmla="*/ 711708 h 943356"/>
              <a:gd name="connsiteX1" fmla="*/ 0 w 511302"/>
              <a:gd name="connsiteY1" fmla="*/ 98297 h 943356"/>
              <a:gd name="connsiteX2" fmla="*/ 64769 w 511302"/>
              <a:gd name="connsiteY2" fmla="*/ 30479 h 943356"/>
              <a:gd name="connsiteX3" fmla="*/ 204978 w 511302"/>
              <a:gd name="connsiteY3" fmla="*/ 0 h 943356"/>
              <a:gd name="connsiteX4" fmla="*/ 317753 w 511302"/>
              <a:gd name="connsiteY4" fmla="*/ 45720 h 943356"/>
              <a:gd name="connsiteX5" fmla="*/ 511302 w 511302"/>
              <a:gd name="connsiteY5" fmla="*/ 943356 h 943356"/>
              <a:gd name="connsiteX6" fmla="*/ 441960 w 511302"/>
              <a:gd name="connsiteY6" fmla="*/ 866394 h 943356"/>
              <a:gd name="connsiteX7" fmla="*/ 282702 w 511302"/>
              <a:gd name="connsiteY7" fmla="*/ 76961 h 943356"/>
              <a:gd name="connsiteX8" fmla="*/ 179832 w 511302"/>
              <a:gd name="connsiteY8" fmla="*/ 48767 h 943356"/>
              <a:gd name="connsiteX9" fmla="*/ 94487 w 511302"/>
              <a:gd name="connsiteY9" fmla="*/ 58673 h 943356"/>
              <a:gd name="connsiteX10" fmla="*/ 60198 w 511302"/>
              <a:gd name="connsiteY10" fmla="*/ 112014 h 943356"/>
              <a:gd name="connsiteX11" fmla="*/ 243839 w 511302"/>
              <a:gd name="connsiteY11" fmla="*/ 733806 h 943356"/>
              <a:gd name="connsiteX12" fmla="*/ 173736 w 511302"/>
              <a:gd name="connsiteY12" fmla="*/ 711708 h 943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511302" h="943356">
                <a:moveTo>
                  <a:pt x="173736" y="711708"/>
                </a:moveTo>
                <a:lnTo>
                  <a:pt x="0" y="98297"/>
                </a:lnTo>
                <a:lnTo>
                  <a:pt x="64769" y="30479"/>
                </a:lnTo>
                <a:lnTo>
                  <a:pt x="204978" y="0"/>
                </a:lnTo>
                <a:lnTo>
                  <a:pt x="317753" y="45720"/>
                </a:lnTo>
                <a:lnTo>
                  <a:pt x="511302" y="943356"/>
                </a:lnTo>
                <a:lnTo>
                  <a:pt x="441960" y="866394"/>
                </a:lnTo>
                <a:lnTo>
                  <a:pt x="282702" y="76961"/>
                </a:lnTo>
                <a:lnTo>
                  <a:pt x="179832" y="48767"/>
                </a:lnTo>
                <a:lnTo>
                  <a:pt x="94487" y="58673"/>
                </a:lnTo>
                <a:lnTo>
                  <a:pt x="60198" y="112014"/>
                </a:lnTo>
                <a:lnTo>
                  <a:pt x="243839" y="733806"/>
                </a:lnTo>
                <a:lnTo>
                  <a:pt x="173736" y="71170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918349" y="5793359"/>
            <a:ext cx="152400" cy="400050"/>
          </a:xfrm>
          <a:custGeom>
            <a:avLst/>
            <a:gdLst>
              <a:gd name="connsiteX0" fmla="*/ 0 w 152400"/>
              <a:gd name="connsiteY0" fmla="*/ 21335 h 400050"/>
              <a:gd name="connsiteX1" fmla="*/ 60197 w 152400"/>
              <a:gd name="connsiteY1" fmla="*/ 153923 h 400050"/>
              <a:gd name="connsiteX2" fmla="*/ 89153 w 152400"/>
              <a:gd name="connsiteY2" fmla="*/ 252221 h 400050"/>
              <a:gd name="connsiteX3" fmla="*/ 91439 w 152400"/>
              <a:gd name="connsiteY3" fmla="*/ 400050 h 400050"/>
              <a:gd name="connsiteX4" fmla="*/ 152400 w 152400"/>
              <a:gd name="connsiteY4" fmla="*/ 400050 h 400050"/>
              <a:gd name="connsiteX5" fmla="*/ 147828 w 152400"/>
              <a:gd name="connsiteY5" fmla="*/ 285750 h 400050"/>
              <a:gd name="connsiteX6" fmla="*/ 128016 w 152400"/>
              <a:gd name="connsiteY6" fmla="*/ 164591 h 400050"/>
              <a:gd name="connsiteX7" fmla="*/ 78486 w 152400"/>
              <a:gd name="connsiteY7" fmla="*/ 46482 h 400050"/>
              <a:gd name="connsiteX8" fmla="*/ 49530 w 152400"/>
              <a:gd name="connsiteY8" fmla="*/ 0 h 400050"/>
              <a:gd name="connsiteX9" fmla="*/ 0 w 152400"/>
              <a:gd name="connsiteY9" fmla="*/ 21335 h 4000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52400" h="400050">
                <a:moveTo>
                  <a:pt x="0" y="21335"/>
                </a:moveTo>
                <a:lnTo>
                  <a:pt x="60197" y="153923"/>
                </a:lnTo>
                <a:lnTo>
                  <a:pt x="89153" y="252221"/>
                </a:lnTo>
                <a:lnTo>
                  <a:pt x="91439" y="400050"/>
                </a:lnTo>
                <a:lnTo>
                  <a:pt x="152400" y="400050"/>
                </a:lnTo>
                <a:lnTo>
                  <a:pt x="147828" y="285750"/>
                </a:lnTo>
                <a:lnTo>
                  <a:pt x="128016" y="164591"/>
                </a:lnTo>
                <a:lnTo>
                  <a:pt x="78486" y="46482"/>
                </a:lnTo>
                <a:lnTo>
                  <a:pt x="49530" y="0"/>
                </a:lnTo>
                <a:lnTo>
                  <a:pt x="0" y="2133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521347" y="5761355"/>
            <a:ext cx="309372" cy="214122"/>
          </a:xfrm>
          <a:custGeom>
            <a:avLst/>
            <a:gdLst>
              <a:gd name="connsiteX0" fmla="*/ 235458 w 309372"/>
              <a:gd name="connsiteY0" fmla="*/ 0 h 214122"/>
              <a:gd name="connsiteX1" fmla="*/ 204216 w 309372"/>
              <a:gd name="connsiteY1" fmla="*/ 13715 h 214122"/>
              <a:gd name="connsiteX2" fmla="*/ 200406 w 309372"/>
              <a:gd name="connsiteY2" fmla="*/ 52578 h 214122"/>
              <a:gd name="connsiteX3" fmla="*/ 0 w 309372"/>
              <a:gd name="connsiteY3" fmla="*/ 134873 h 214122"/>
              <a:gd name="connsiteX4" fmla="*/ 0 w 309372"/>
              <a:gd name="connsiteY4" fmla="*/ 176784 h 214122"/>
              <a:gd name="connsiteX5" fmla="*/ 225552 w 309372"/>
              <a:gd name="connsiteY5" fmla="*/ 179832 h 214122"/>
              <a:gd name="connsiteX6" fmla="*/ 253746 w 309372"/>
              <a:gd name="connsiteY6" fmla="*/ 214121 h 214122"/>
              <a:gd name="connsiteX7" fmla="*/ 309372 w 309372"/>
              <a:gd name="connsiteY7" fmla="*/ 211835 h 214122"/>
              <a:gd name="connsiteX8" fmla="*/ 304038 w 309372"/>
              <a:gd name="connsiteY8" fmla="*/ 151638 h 214122"/>
              <a:gd name="connsiteX9" fmla="*/ 92202 w 309372"/>
              <a:gd name="connsiteY9" fmla="*/ 140208 h 214122"/>
              <a:gd name="connsiteX10" fmla="*/ 264414 w 309372"/>
              <a:gd name="connsiteY10" fmla="*/ 70865 h 214122"/>
              <a:gd name="connsiteX11" fmla="*/ 235458 w 309372"/>
              <a:gd name="connsiteY11" fmla="*/ 0 h 2141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309372" h="214122">
                <a:moveTo>
                  <a:pt x="235458" y="0"/>
                </a:moveTo>
                <a:lnTo>
                  <a:pt x="204216" y="13715"/>
                </a:lnTo>
                <a:lnTo>
                  <a:pt x="200406" y="52578"/>
                </a:lnTo>
                <a:lnTo>
                  <a:pt x="0" y="134873"/>
                </a:lnTo>
                <a:lnTo>
                  <a:pt x="0" y="176784"/>
                </a:lnTo>
                <a:lnTo>
                  <a:pt x="225552" y="179832"/>
                </a:lnTo>
                <a:lnTo>
                  <a:pt x="253746" y="214121"/>
                </a:lnTo>
                <a:lnTo>
                  <a:pt x="309372" y="211835"/>
                </a:lnTo>
                <a:lnTo>
                  <a:pt x="304038" y="151638"/>
                </a:lnTo>
                <a:lnTo>
                  <a:pt x="92202" y="140208"/>
                </a:lnTo>
                <a:lnTo>
                  <a:pt x="264414" y="70865"/>
                </a:lnTo>
                <a:lnTo>
                  <a:pt x="23545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1044841" y="5615051"/>
            <a:ext cx="748284" cy="336804"/>
          </a:xfrm>
          <a:custGeom>
            <a:avLst/>
            <a:gdLst>
              <a:gd name="connsiteX0" fmla="*/ 0 w 748284"/>
              <a:gd name="connsiteY0" fmla="*/ 104394 h 336804"/>
              <a:gd name="connsiteX1" fmla="*/ 685800 w 748284"/>
              <a:gd name="connsiteY1" fmla="*/ 0 h 336804"/>
              <a:gd name="connsiteX2" fmla="*/ 736092 w 748284"/>
              <a:gd name="connsiteY2" fmla="*/ 62484 h 336804"/>
              <a:gd name="connsiteX3" fmla="*/ 748284 w 748284"/>
              <a:gd name="connsiteY3" fmla="*/ 144017 h 336804"/>
              <a:gd name="connsiteX4" fmla="*/ 717804 w 748284"/>
              <a:gd name="connsiteY4" fmla="*/ 224028 h 336804"/>
              <a:gd name="connsiteX5" fmla="*/ 45719 w 748284"/>
              <a:gd name="connsiteY5" fmla="*/ 336803 h 336804"/>
              <a:gd name="connsiteX6" fmla="*/ 42672 w 748284"/>
              <a:gd name="connsiteY6" fmla="*/ 304800 h 336804"/>
              <a:gd name="connsiteX7" fmla="*/ 685800 w 748284"/>
              <a:gd name="connsiteY7" fmla="*/ 192023 h 336804"/>
              <a:gd name="connsiteX8" fmla="*/ 710184 w 748284"/>
              <a:gd name="connsiteY8" fmla="*/ 115061 h 336804"/>
              <a:gd name="connsiteX9" fmla="*/ 667512 w 748284"/>
              <a:gd name="connsiteY9" fmla="*/ 45720 h 336804"/>
              <a:gd name="connsiteX10" fmla="*/ 0 w 748284"/>
              <a:gd name="connsiteY10" fmla="*/ 147065 h 336804"/>
              <a:gd name="connsiteX11" fmla="*/ 0 w 748284"/>
              <a:gd name="connsiteY11" fmla="*/ 104394 h 3368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748284" h="336804">
                <a:moveTo>
                  <a:pt x="0" y="104394"/>
                </a:moveTo>
                <a:lnTo>
                  <a:pt x="685800" y="0"/>
                </a:lnTo>
                <a:lnTo>
                  <a:pt x="736092" y="62484"/>
                </a:lnTo>
                <a:lnTo>
                  <a:pt x="748284" y="144017"/>
                </a:lnTo>
                <a:lnTo>
                  <a:pt x="717804" y="224028"/>
                </a:lnTo>
                <a:lnTo>
                  <a:pt x="45719" y="336803"/>
                </a:lnTo>
                <a:lnTo>
                  <a:pt x="42672" y="304800"/>
                </a:lnTo>
                <a:lnTo>
                  <a:pt x="685800" y="192023"/>
                </a:lnTo>
                <a:lnTo>
                  <a:pt x="710184" y="115061"/>
                </a:lnTo>
                <a:lnTo>
                  <a:pt x="667512" y="45720"/>
                </a:lnTo>
                <a:lnTo>
                  <a:pt x="0" y="147065"/>
                </a:lnTo>
                <a:lnTo>
                  <a:pt x="0" y="1043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1138567" y="5723255"/>
            <a:ext cx="389382" cy="136398"/>
          </a:xfrm>
          <a:custGeom>
            <a:avLst/>
            <a:gdLst>
              <a:gd name="connsiteX0" fmla="*/ 0 w 389382"/>
              <a:gd name="connsiteY0" fmla="*/ 99060 h 136398"/>
              <a:gd name="connsiteX1" fmla="*/ 52577 w 389382"/>
              <a:gd name="connsiteY1" fmla="*/ 136397 h 136398"/>
              <a:gd name="connsiteX2" fmla="*/ 176783 w 389382"/>
              <a:gd name="connsiteY2" fmla="*/ 131064 h 136398"/>
              <a:gd name="connsiteX3" fmla="*/ 332994 w 389382"/>
              <a:gd name="connsiteY3" fmla="*/ 91440 h 136398"/>
              <a:gd name="connsiteX4" fmla="*/ 389382 w 389382"/>
              <a:gd name="connsiteY4" fmla="*/ 32766 h 136398"/>
              <a:gd name="connsiteX5" fmla="*/ 353567 w 389382"/>
              <a:gd name="connsiteY5" fmla="*/ 1523 h 136398"/>
              <a:gd name="connsiteX6" fmla="*/ 201930 w 389382"/>
              <a:gd name="connsiteY6" fmla="*/ 0 h 136398"/>
              <a:gd name="connsiteX7" fmla="*/ 87630 w 389382"/>
              <a:gd name="connsiteY7" fmla="*/ 9144 h 136398"/>
              <a:gd name="connsiteX8" fmla="*/ 12191 w 389382"/>
              <a:gd name="connsiteY8" fmla="*/ 60197 h 136398"/>
              <a:gd name="connsiteX9" fmla="*/ 89153 w 389382"/>
              <a:gd name="connsiteY9" fmla="*/ 74676 h 136398"/>
              <a:gd name="connsiteX10" fmla="*/ 219455 w 389382"/>
              <a:gd name="connsiteY10" fmla="*/ 41910 h 136398"/>
              <a:gd name="connsiteX11" fmla="*/ 331469 w 389382"/>
              <a:gd name="connsiteY11" fmla="*/ 41910 h 136398"/>
              <a:gd name="connsiteX12" fmla="*/ 214122 w 389382"/>
              <a:gd name="connsiteY12" fmla="*/ 86867 h 136398"/>
              <a:gd name="connsiteX13" fmla="*/ 113538 w 389382"/>
              <a:gd name="connsiteY13" fmla="*/ 99060 h 136398"/>
              <a:gd name="connsiteX14" fmla="*/ 0 w 389382"/>
              <a:gd name="connsiteY14" fmla="*/ 99060 h 1363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9382" h="136398">
                <a:moveTo>
                  <a:pt x="0" y="99060"/>
                </a:moveTo>
                <a:lnTo>
                  <a:pt x="52577" y="136397"/>
                </a:lnTo>
                <a:lnTo>
                  <a:pt x="176783" y="131064"/>
                </a:lnTo>
                <a:lnTo>
                  <a:pt x="332994" y="91440"/>
                </a:lnTo>
                <a:lnTo>
                  <a:pt x="389382" y="32766"/>
                </a:lnTo>
                <a:lnTo>
                  <a:pt x="353567" y="1523"/>
                </a:lnTo>
                <a:lnTo>
                  <a:pt x="201930" y="0"/>
                </a:lnTo>
                <a:lnTo>
                  <a:pt x="87630" y="9144"/>
                </a:lnTo>
                <a:lnTo>
                  <a:pt x="12191" y="60197"/>
                </a:lnTo>
                <a:lnTo>
                  <a:pt x="89153" y="74676"/>
                </a:lnTo>
                <a:lnTo>
                  <a:pt x="219455" y="41910"/>
                </a:lnTo>
                <a:lnTo>
                  <a:pt x="331469" y="41910"/>
                </a:lnTo>
                <a:lnTo>
                  <a:pt x="214122" y="86867"/>
                </a:lnTo>
                <a:lnTo>
                  <a:pt x="113538" y="99060"/>
                </a:lnTo>
                <a:lnTo>
                  <a:pt x="0" y="9906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8680844" y="4158107"/>
            <a:ext cx="325373" cy="2265426"/>
          </a:xfrm>
          <a:custGeom>
            <a:avLst/>
            <a:gdLst>
              <a:gd name="connsiteX0" fmla="*/ 33528 w 325373"/>
              <a:gd name="connsiteY0" fmla="*/ 2189226 h 2265426"/>
              <a:gd name="connsiteX1" fmla="*/ 165354 w 325373"/>
              <a:gd name="connsiteY1" fmla="*/ 2042921 h 2265426"/>
              <a:gd name="connsiteX2" fmla="*/ 191261 w 325373"/>
              <a:gd name="connsiteY2" fmla="*/ 1930145 h 2265426"/>
              <a:gd name="connsiteX3" fmla="*/ 169164 w 325373"/>
              <a:gd name="connsiteY3" fmla="*/ 1763268 h 2265426"/>
              <a:gd name="connsiteX4" fmla="*/ 76200 w 325373"/>
              <a:gd name="connsiteY4" fmla="*/ 1561338 h 2265426"/>
              <a:gd name="connsiteX5" fmla="*/ 55626 w 325373"/>
              <a:gd name="connsiteY5" fmla="*/ 1435607 h 2265426"/>
              <a:gd name="connsiteX6" fmla="*/ 76200 w 325373"/>
              <a:gd name="connsiteY6" fmla="*/ 1351026 h 2265426"/>
              <a:gd name="connsiteX7" fmla="*/ 156209 w 325373"/>
              <a:gd name="connsiteY7" fmla="*/ 1289303 h 2265426"/>
              <a:gd name="connsiteX8" fmla="*/ 173735 w 325373"/>
              <a:gd name="connsiteY8" fmla="*/ 1211579 h 2265426"/>
              <a:gd name="connsiteX9" fmla="*/ 144018 w 325373"/>
              <a:gd name="connsiteY9" fmla="*/ 1100327 h 2265426"/>
              <a:gd name="connsiteX10" fmla="*/ 12954 w 325373"/>
              <a:gd name="connsiteY10" fmla="*/ 801623 h 2265426"/>
              <a:gd name="connsiteX11" fmla="*/ 0 w 325373"/>
              <a:gd name="connsiteY11" fmla="*/ 655319 h 2265426"/>
              <a:gd name="connsiteX12" fmla="*/ 33528 w 325373"/>
              <a:gd name="connsiteY12" fmla="*/ 494538 h 2265426"/>
              <a:gd name="connsiteX13" fmla="*/ 144018 w 325373"/>
              <a:gd name="connsiteY13" fmla="*/ 418338 h 2265426"/>
              <a:gd name="connsiteX14" fmla="*/ 241554 w 325373"/>
              <a:gd name="connsiteY14" fmla="*/ 292607 h 2265426"/>
              <a:gd name="connsiteX15" fmla="*/ 325373 w 325373"/>
              <a:gd name="connsiteY15" fmla="*/ 0 h 2265426"/>
              <a:gd name="connsiteX16" fmla="*/ 313181 w 325373"/>
              <a:gd name="connsiteY16" fmla="*/ 265176 h 2265426"/>
              <a:gd name="connsiteX17" fmla="*/ 249935 w 325373"/>
              <a:gd name="connsiteY17" fmla="*/ 424433 h 2265426"/>
              <a:gd name="connsiteX18" fmla="*/ 165354 w 325373"/>
              <a:gd name="connsiteY18" fmla="*/ 521969 h 2265426"/>
              <a:gd name="connsiteX19" fmla="*/ 72390 w 325373"/>
              <a:gd name="connsiteY19" fmla="*/ 577595 h 2265426"/>
              <a:gd name="connsiteX20" fmla="*/ 67818 w 325373"/>
              <a:gd name="connsiteY20" fmla="*/ 723900 h 2265426"/>
              <a:gd name="connsiteX21" fmla="*/ 115061 w 325373"/>
              <a:gd name="connsiteY21" fmla="*/ 877823 h 2265426"/>
              <a:gd name="connsiteX22" fmla="*/ 224028 w 325373"/>
              <a:gd name="connsiteY22" fmla="*/ 1149857 h 2265426"/>
              <a:gd name="connsiteX23" fmla="*/ 228600 w 325373"/>
              <a:gd name="connsiteY23" fmla="*/ 1323594 h 2265426"/>
              <a:gd name="connsiteX24" fmla="*/ 127254 w 325373"/>
              <a:gd name="connsiteY24" fmla="*/ 1421129 h 2265426"/>
              <a:gd name="connsiteX25" fmla="*/ 131826 w 325373"/>
              <a:gd name="connsiteY25" fmla="*/ 1511807 h 2265426"/>
              <a:gd name="connsiteX26" fmla="*/ 220218 w 325373"/>
              <a:gd name="connsiteY26" fmla="*/ 1700783 h 2265426"/>
              <a:gd name="connsiteX27" fmla="*/ 258318 w 325373"/>
              <a:gd name="connsiteY27" fmla="*/ 1881377 h 2265426"/>
              <a:gd name="connsiteX28" fmla="*/ 224028 w 325373"/>
              <a:gd name="connsiteY28" fmla="*/ 2076450 h 2265426"/>
              <a:gd name="connsiteX29" fmla="*/ 144018 w 325373"/>
              <a:gd name="connsiteY29" fmla="*/ 2180844 h 2265426"/>
              <a:gd name="connsiteX30" fmla="*/ 42671 w 325373"/>
              <a:gd name="connsiteY30" fmla="*/ 2265426 h 2265426"/>
              <a:gd name="connsiteX31" fmla="*/ 33528 w 325373"/>
              <a:gd name="connsiteY31" fmla="*/ 2189226 h 22654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265426">
                <a:moveTo>
                  <a:pt x="33528" y="2189226"/>
                </a:moveTo>
                <a:lnTo>
                  <a:pt x="165354" y="2042921"/>
                </a:lnTo>
                <a:lnTo>
                  <a:pt x="191261" y="1930145"/>
                </a:lnTo>
                <a:lnTo>
                  <a:pt x="169164" y="1763268"/>
                </a:lnTo>
                <a:lnTo>
                  <a:pt x="76200" y="1561338"/>
                </a:lnTo>
                <a:lnTo>
                  <a:pt x="55626" y="1435607"/>
                </a:lnTo>
                <a:lnTo>
                  <a:pt x="76200" y="1351026"/>
                </a:lnTo>
                <a:lnTo>
                  <a:pt x="156209" y="1289303"/>
                </a:lnTo>
                <a:lnTo>
                  <a:pt x="173735" y="1211579"/>
                </a:lnTo>
                <a:lnTo>
                  <a:pt x="144018" y="1100327"/>
                </a:lnTo>
                <a:lnTo>
                  <a:pt x="12954" y="801623"/>
                </a:lnTo>
                <a:lnTo>
                  <a:pt x="0" y="655319"/>
                </a:lnTo>
                <a:lnTo>
                  <a:pt x="33528" y="494538"/>
                </a:lnTo>
                <a:lnTo>
                  <a:pt x="144018" y="418338"/>
                </a:lnTo>
                <a:lnTo>
                  <a:pt x="241554" y="292607"/>
                </a:lnTo>
                <a:lnTo>
                  <a:pt x="325373" y="0"/>
                </a:lnTo>
                <a:lnTo>
                  <a:pt x="313181" y="265176"/>
                </a:lnTo>
                <a:lnTo>
                  <a:pt x="249935" y="424433"/>
                </a:lnTo>
                <a:lnTo>
                  <a:pt x="165354" y="521969"/>
                </a:lnTo>
                <a:lnTo>
                  <a:pt x="72390" y="577595"/>
                </a:lnTo>
                <a:lnTo>
                  <a:pt x="67818" y="723900"/>
                </a:lnTo>
                <a:lnTo>
                  <a:pt x="115061" y="877823"/>
                </a:lnTo>
                <a:lnTo>
                  <a:pt x="224028" y="1149857"/>
                </a:lnTo>
                <a:lnTo>
                  <a:pt x="228600" y="1323594"/>
                </a:lnTo>
                <a:lnTo>
                  <a:pt x="127254" y="1421129"/>
                </a:lnTo>
                <a:lnTo>
                  <a:pt x="131826" y="1511807"/>
                </a:lnTo>
                <a:lnTo>
                  <a:pt x="220218" y="1700783"/>
                </a:lnTo>
                <a:lnTo>
                  <a:pt x="258318" y="1881377"/>
                </a:lnTo>
                <a:lnTo>
                  <a:pt x="224028" y="2076450"/>
                </a:lnTo>
                <a:lnTo>
                  <a:pt x="144018" y="2180844"/>
                </a:lnTo>
                <a:lnTo>
                  <a:pt x="42671" y="2265426"/>
                </a:lnTo>
                <a:lnTo>
                  <a:pt x="33528" y="2189226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8741042" y="2115185"/>
            <a:ext cx="325373" cy="2592324"/>
          </a:xfrm>
          <a:custGeom>
            <a:avLst/>
            <a:gdLst>
              <a:gd name="connsiteX0" fmla="*/ 34290 w 325373"/>
              <a:gd name="connsiteY0" fmla="*/ 2504694 h 2592324"/>
              <a:gd name="connsiteX1" fmla="*/ 165354 w 325373"/>
              <a:gd name="connsiteY1" fmla="*/ 2337054 h 2592324"/>
              <a:gd name="connsiteX2" fmla="*/ 191261 w 325373"/>
              <a:gd name="connsiteY2" fmla="*/ 2209037 h 2592324"/>
              <a:gd name="connsiteX3" fmla="*/ 169164 w 325373"/>
              <a:gd name="connsiteY3" fmla="*/ 2017013 h 2592324"/>
              <a:gd name="connsiteX4" fmla="*/ 76200 w 325373"/>
              <a:gd name="connsiteY4" fmla="*/ 1786128 h 2592324"/>
              <a:gd name="connsiteX5" fmla="*/ 55626 w 325373"/>
              <a:gd name="connsiteY5" fmla="*/ 1642872 h 2592324"/>
              <a:gd name="connsiteX6" fmla="*/ 76200 w 325373"/>
              <a:gd name="connsiteY6" fmla="*/ 1546098 h 2592324"/>
              <a:gd name="connsiteX7" fmla="*/ 156971 w 325373"/>
              <a:gd name="connsiteY7" fmla="*/ 1475231 h 2592324"/>
              <a:gd name="connsiteX8" fmla="*/ 173735 w 325373"/>
              <a:gd name="connsiteY8" fmla="*/ 1386078 h 2592324"/>
              <a:gd name="connsiteX9" fmla="*/ 144018 w 325373"/>
              <a:gd name="connsiteY9" fmla="*/ 1259586 h 2592324"/>
              <a:gd name="connsiteX10" fmla="*/ 12954 w 325373"/>
              <a:gd name="connsiteY10" fmla="*/ 917448 h 2592324"/>
              <a:gd name="connsiteX11" fmla="*/ 0 w 325373"/>
              <a:gd name="connsiteY11" fmla="*/ 749808 h 2592324"/>
              <a:gd name="connsiteX12" fmla="*/ 34290 w 325373"/>
              <a:gd name="connsiteY12" fmla="*/ 565404 h 2592324"/>
              <a:gd name="connsiteX13" fmla="*/ 144018 w 325373"/>
              <a:gd name="connsiteY13" fmla="*/ 478536 h 2592324"/>
              <a:gd name="connsiteX14" fmla="*/ 241554 w 325373"/>
              <a:gd name="connsiteY14" fmla="*/ 334517 h 2592324"/>
              <a:gd name="connsiteX15" fmla="*/ 325373 w 325373"/>
              <a:gd name="connsiteY15" fmla="*/ 0 h 2592324"/>
              <a:gd name="connsiteX16" fmla="*/ 313181 w 325373"/>
              <a:gd name="connsiteY16" fmla="*/ 302514 h 2592324"/>
              <a:gd name="connsiteX17" fmla="*/ 249935 w 325373"/>
              <a:gd name="connsiteY17" fmla="*/ 485394 h 2592324"/>
              <a:gd name="connsiteX18" fmla="*/ 165354 w 325373"/>
              <a:gd name="connsiteY18" fmla="*/ 597408 h 2592324"/>
              <a:gd name="connsiteX19" fmla="*/ 72390 w 325373"/>
              <a:gd name="connsiteY19" fmla="*/ 660654 h 2592324"/>
              <a:gd name="connsiteX20" fmla="*/ 67818 w 325373"/>
              <a:gd name="connsiteY20" fmla="*/ 828294 h 2592324"/>
              <a:gd name="connsiteX21" fmla="*/ 115061 w 325373"/>
              <a:gd name="connsiteY21" fmla="*/ 1004316 h 2592324"/>
              <a:gd name="connsiteX22" fmla="*/ 224790 w 325373"/>
              <a:gd name="connsiteY22" fmla="*/ 1315974 h 2592324"/>
              <a:gd name="connsiteX23" fmla="*/ 228600 w 325373"/>
              <a:gd name="connsiteY23" fmla="*/ 1514856 h 2592324"/>
              <a:gd name="connsiteX24" fmla="*/ 127254 w 325373"/>
              <a:gd name="connsiteY24" fmla="*/ 1626107 h 2592324"/>
              <a:gd name="connsiteX25" fmla="*/ 131826 w 325373"/>
              <a:gd name="connsiteY25" fmla="*/ 1729740 h 2592324"/>
              <a:gd name="connsiteX26" fmla="*/ 220980 w 325373"/>
              <a:gd name="connsiteY26" fmla="*/ 1946148 h 2592324"/>
              <a:gd name="connsiteX27" fmla="*/ 258318 w 325373"/>
              <a:gd name="connsiteY27" fmla="*/ 2153412 h 2592324"/>
              <a:gd name="connsiteX28" fmla="*/ 224790 w 325373"/>
              <a:gd name="connsiteY28" fmla="*/ 2375916 h 2592324"/>
              <a:gd name="connsiteX29" fmla="*/ 144018 w 325373"/>
              <a:gd name="connsiteY29" fmla="*/ 2495550 h 2592324"/>
              <a:gd name="connsiteX30" fmla="*/ 42671 w 325373"/>
              <a:gd name="connsiteY30" fmla="*/ 2592324 h 2592324"/>
              <a:gd name="connsiteX31" fmla="*/ 34290 w 325373"/>
              <a:gd name="connsiteY31" fmla="*/ 2504694 h 25923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592324">
                <a:moveTo>
                  <a:pt x="34290" y="2504694"/>
                </a:moveTo>
                <a:lnTo>
                  <a:pt x="165354" y="2337054"/>
                </a:lnTo>
                <a:lnTo>
                  <a:pt x="191261" y="2209037"/>
                </a:lnTo>
                <a:lnTo>
                  <a:pt x="169164" y="2017013"/>
                </a:lnTo>
                <a:lnTo>
                  <a:pt x="76200" y="1786128"/>
                </a:lnTo>
                <a:lnTo>
                  <a:pt x="55626" y="1642872"/>
                </a:lnTo>
                <a:lnTo>
                  <a:pt x="76200" y="1546098"/>
                </a:lnTo>
                <a:lnTo>
                  <a:pt x="156971" y="1475231"/>
                </a:lnTo>
                <a:lnTo>
                  <a:pt x="173735" y="1386078"/>
                </a:lnTo>
                <a:lnTo>
                  <a:pt x="144018" y="1259586"/>
                </a:lnTo>
                <a:lnTo>
                  <a:pt x="12954" y="917448"/>
                </a:lnTo>
                <a:lnTo>
                  <a:pt x="0" y="749808"/>
                </a:lnTo>
                <a:lnTo>
                  <a:pt x="34290" y="565404"/>
                </a:lnTo>
                <a:lnTo>
                  <a:pt x="144018" y="478536"/>
                </a:lnTo>
                <a:lnTo>
                  <a:pt x="241554" y="334517"/>
                </a:lnTo>
                <a:lnTo>
                  <a:pt x="325373" y="0"/>
                </a:lnTo>
                <a:lnTo>
                  <a:pt x="313181" y="302514"/>
                </a:lnTo>
                <a:lnTo>
                  <a:pt x="249935" y="485394"/>
                </a:lnTo>
                <a:lnTo>
                  <a:pt x="165354" y="597408"/>
                </a:lnTo>
                <a:lnTo>
                  <a:pt x="72390" y="660654"/>
                </a:lnTo>
                <a:lnTo>
                  <a:pt x="67818" y="828294"/>
                </a:lnTo>
                <a:lnTo>
                  <a:pt x="115061" y="1004316"/>
                </a:lnTo>
                <a:lnTo>
                  <a:pt x="224790" y="1315974"/>
                </a:lnTo>
                <a:lnTo>
                  <a:pt x="228600" y="1514856"/>
                </a:lnTo>
                <a:lnTo>
                  <a:pt x="127254" y="1626107"/>
                </a:lnTo>
                <a:lnTo>
                  <a:pt x="131826" y="1729740"/>
                </a:lnTo>
                <a:lnTo>
                  <a:pt x="220980" y="1946148"/>
                </a:lnTo>
                <a:lnTo>
                  <a:pt x="258318" y="2153412"/>
                </a:lnTo>
                <a:lnTo>
                  <a:pt x="224790" y="2375916"/>
                </a:lnTo>
                <a:lnTo>
                  <a:pt x="144018" y="2495550"/>
                </a:lnTo>
                <a:lnTo>
                  <a:pt x="42671" y="2592324"/>
                </a:lnTo>
                <a:lnTo>
                  <a:pt x="34290" y="2504694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8491868" y="1773809"/>
            <a:ext cx="342138" cy="355092"/>
          </a:xfrm>
          <a:custGeom>
            <a:avLst/>
            <a:gdLst>
              <a:gd name="connsiteX0" fmla="*/ 0 w 342138"/>
              <a:gd name="connsiteY0" fmla="*/ 42672 h 355092"/>
              <a:gd name="connsiteX1" fmla="*/ 152400 w 342138"/>
              <a:gd name="connsiteY1" fmla="*/ 153923 h 355092"/>
              <a:gd name="connsiteX2" fmla="*/ 330707 w 342138"/>
              <a:gd name="connsiteY2" fmla="*/ 355092 h 355092"/>
              <a:gd name="connsiteX3" fmla="*/ 342138 w 342138"/>
              <a:gd name="connsiteY3" fmla="*/ 323850 h 355092"/>
              <a:gd name="connsiteX4" fmla="*/ 188976 w 342138"/>
              <a:gd name="connsiteY4" fmla="*/ 137922 h 355092"/>
              <a:gd name="connsiteX5" fmla="*/ 25145 w 342138"/>
              <a:gd name="connsiteY5" fmla="*/ 0 h 355092"/>
              <a:gd name="connsiteX6" fmla="*/ 0 w 342138"/>
              <a:gd name="connsiteY6" fmla="*/ 42672 h 3550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42138" h="355092">
                <a:moveTo>
                  <a:pt x="0" y="42672"/>
                </a:moveTo>
                <a:lnTo>
                  <a:pt x="152400" y="153923"/>
                </a:lnTo>
                <a:lnTo>
                  <a:pt x="330707" y="355092"/>
                </a:lnTo>
                <a:lnTo>
                  <a:pt x="342138" y="323850"/>
                </a:lnTo>
                <a:lnTo>
                  <a:pt x="188976" y="137922"/>
                </a:lnTo>
                <a:lnTo>
                  <a:pt x="25145" y="0"/>
                </a:lnTo>
                <a:lnTo>
                  <a:pt x="0" y="4267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7853299" y="101981"/>
            <a:ext cx="279654" cy="145542"/>
          </a:xfrm>
          <a:custGeom>
            <a:avLst/>
            <a:gdLst>
              <a:gd name="connsiteX0" fmla="*/ 0 w 279654"/>
              <a:gd name="connsiteY0" fmla="*/ 145541 h 145542"/>
              <a:gd name="connsiteX1" fmla="*/ 155447 w 279654"/>
              <a:gd name="connsiteY1" fmla="*/ 113538 h 145542"/>
              <a:gd name="connsiteX2" fmla="*/ 279654 w 279654"/>
              <a:gd name="connsiteY2" fmla="*/ 105155 h 145542"/>
              <a:gd name="connsiteX3" fmla="*/ 209550 w 279654"/>
              <a:gd name="connsiteY3" fmla="*/ 0 h 145542"/>
              <a:gd name="connsiteX4" fmla="*/ 90678 w 279654"/>
              <a:gd name="connsiteY4" fmla="*/ 33527 h 145542"/>
              <a:gd name="connsiteX5" fmla="*/ 195833 w 279654"/>
              <a:gd name="connsiteY5" fmla="*/ 60197 h 145542"/>
              <a:gd name="connsiteX6" fmla="*/ 39623 w 279654"/>
              <a:gd name="connsiteY6" fmla="*/ 109727 h 145542"/>
              <a:gd name="connsiteX7" fmla="*/ 0 w 279654"/>
              <a:gd name="connsiteY7" fmla="*/ 145541 h 14554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279654" h="145542">
                <a:moveTo>
                  <a:pt x="0" y="145541"/>
                </a:moveTo>
                <a:lnTo>
                  <a:pt x="155447" y="113538"/>
                </a:lnTo>
                <a:lnTo>
                  <a:pt x="279654" y="105155"/>
                </a:lnTo>
                <a:lnTo>
                  <a:pt x="209550" y="0"/>
                </a:lnTo>
                <a:lnTo>
                  <a:pt x="90678" y="33527"/>
                </a:lnTo>
                <a:lnTo>
                  <a:pt x="195833" y="60197"/>
                </a:lnTo>
                <a:lnTo>
                  <a:pt x="39623" y="109727"/>
                </a:lnTo>
                <a:lnTo>
                  <a:pt x="0" y="145541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8059801" y="514985"/>
            <a:ext cx="372618" cy="713232"/>
          </a:xfrm>
          <a:custGeom>
            <a:avLst/>
            <a:gdLst>
              <a:gd name="connsiteX0" fmla="*/ 6095 w 372618"/>
              <a:gd name="connsiteY0" fmla="*/ 119633 h 713232"/>
              <a:gd name="connsiteX1" fmla="*/ 44195 w 372618"/>
              <a:gd name="connsiteY1" fmla="*/ 277368 h 713232"/>
              <a:gd name="connsiteX2" fmla="*/ 150876 w 372618"/>
              <a:gd name="connsiteY2" fmla="*/ 520445 h 713232"/>
              <a:gd name="connsiteX3" fmla="*/ 264414 w 372618"/>
              <a:gd name="connsiteY3" fmla="*/ 688086 h 713232"/>
              <a:gd name="connsiteX4" fmla="*/ 336804 w 372618"/>
              <a:gd name="connsiteY4" fmla="*/ 713231 h 713232"/>
              <a:gd name="connsiteX5" fmla="*/ 372617 w 372618"/>
              <a:gd name="connsiteY5" fmla="*/ 638556 h 713232"/>
              <a:gd name="connsiteX6" fmla="*/ 320040 w 372618"/>
              <a:gd name="connsiteY6" fmla="*/ 439673 h 713232"/>
              <a:gd name="connsiteX7" fmla="*/ 220980 w 372618"/>
              <a:gd name="connsiteY7" fmla="*/ 214122 h 713232"/>
              <a:gd name="connsiteX8" fmla="*/ 140207 w 372618"/>
              <a:gd name="connsiteY8" fmla="*/ 73914 h 713232"/>
              <a:gd name="connsiteX9" fmla="*/ 64007 w 372618"/>
              <a:gd name="connsiteY9" fmla="*/ 761 h 713232"/>
              <a:gd name="connsiteX10" fmla="*/ 4571 w 372618"/>
              <a:gd name="connsiteY10" fmla="*/ 0 h 713232"/>
              <a:gd name="connsiteX11" fmla="*/ 0 w 372618"/>
              <a:gd name="connsiteY11" fmla="*/ 67055 h 713232"/>
              <a:gd name="connsiteX12" fmla="*/ 51054 w 372618"/>
              <a:gd name="connsiteY12" fmla="*/ 38861 h 713232"/>
              <a:gd name="connsiteX13" fmla="*/ 138683 w 372618"/>
              <a:gd name="connsiteY13" fmla="*/ 152400 h 713232"/>
              <a:gd name="connsiteX14" fmla="*/ 230885 w 372618"/>
              <a:gd name="connsiteY14" fmla="*/ 315467 h 713232"/>
              <a:gd name="connsiteX15" fmla="*/ 307085 w 372618"/>
              <a:gd name="connsiteY15" fmla="*/ 544067 h 713232"/>
              <a:gd name="connsiteX16" fmla="*/ 298704 w 372618"/>
              <a:gd name="connsiteY16" fmla="*/ 655320 h 713232"/>
              <a:gd name="connsiteX17" fmla="*/ 225552 w 372618"/>
              <a:gd name="connsiteY17" fmla="*/ 591312 h 713232"/>
              <a:gd name="connsiteX18" fmla="*/ 101345 w 372618"/>
              <a:gd name="connsiteY18" fmla="*/ 344423 h 713232"/>
              <a:gd name="connsiteX19" fmla="*/ 22859 w 372618"/>
              <a:gd name="connsiteY19" fmla="*/ 86868 h 713232"/>
              <a:gd name="connsiteX20" fmla="*/ 6095 w 372618"/>
              <a:gd name="connsiteY20" fmla="*/ 119633 h 7132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</a:cxnLst>
            <a:rect l="l" t="t" r="r" b="b"/>
            <a:pathLst>
              <a:path w="372618" h="713232">
                <a:moveTo>
                  <a:pt x="6095" y="119633"/>
                </a:moveTo>
                <a:lnTo>
                  <a:pt x="44195" y="277368"/>
                </a:lnTo>
                <a:lnTo>
                  <a:pt x="150876" y="520445"/>
                </a:lnTo>
                <a:lnTo>
                  <a:pt x="264414" y="688086"/>
                </a:lnTo>
                <a:lnTo>
                  <a:pt x="336804" y="713231"/>
                </a:lnTo>
                <a:lnTo>
                  <a:pt x="372617" y="638556"/>
                </a:lnTo>
                <a:lnTo>
                  <a:pt x="320040" y="439673"/>
                </a:lnTo>
                <a:lnTo>
                  <a:pt x="220980" y="214122"/>
                </a:lnTo>
                <a:lnTo>
                  <a:pt x="140207" y="73914"/>
                </a:lnTo>
                <a:lnTo>
                  <a:pt x="64007" y="761"/>
                </a:lnTo>
                <a:lnTo>
                  <a:pt x="4571" y="0"/>
                </a:lnTo>
                <a:lnTo>
                  <a:pt x="0" y="67055"/>
                </a:lnTo>
                <a:lnTo>
                  <a:pt x="51054" y="38861"/>
                </a:lnTo>
                <a:lnTo>
                  <a:pt x="138683" y="152400"/>
                </a:lnTo>
                <a:lnTo>
                  <a:pt x="230885" y="315467"/>
                </a:lnTo>
                <a:lnTo>
                  <a:pt x="307085" y="544067"/>
                </a:lnTo>
                <a:lnTo>
                  <a:pt x="298704" y="655320"/>
                </a:lnTo>
                <a:lnTo>
                  <a:pt x="225552" y="591312"/>
                </a:lnTo>
                <a:lnTo>
                  <a:pt x="101345" y="344423"/>
                </a:lnTo>
                <a:lnTo>
                  <a:pt x="22859" y="86868"/>
                </a:lnTo>
                <a:lnTo>
                  <a:pt x="6095" y="119633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7778623" y="263525"/>
            <a:ext cx="681990" cy="1480566"/>
          </a:xfrm>
          <a:custGeom>
            <a:avLst/>
            <a:gdLst>
              <a:gd name="connsiteX0" fmla="*/ 0 w 681990"/>
              <a:gd name="connsiteY0" fmla="*/ 0 h 1480566"/>
              <a:gd name="connsiteX1" fmla="*/ 667512 w 681990"/>
              <a:gd name="connsiteY1" fmla="*/ 1480566 h 1480566"/>
              <a:gd name="connsiteX2" fmla="*/ 681990 w 681990"/>
              <a:gd name="connsiteY2" fmla="*/ 1394460 h 1480566"/>
              <a:gd name="connsiteX3" fmla="*/ 41909 w 681990"/>
              <a:gd name="connsiteY3" fmla="*/ 1524 h 1480566"/>
              <a:gd name="connsiteX4" fmla="*/ 0 w 681990"/>
              <a:gd name="connsiteY4" fmla="*/ 0 h 14805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1990" h="1480566">
                <a:moveTo>
                  <a:pt x="0" y="0"/>
                </a:moveTo>
                <a:lnTo>
                  <a:pt x="667512" y="1480566"/>
                </a:lnTo>
                <a:lnTo>
                  <a:pt x="681990" y="1394460"/>
                </a:lnTo>
                <a:lnTo>
                  <a:pt x="41909" y="1524"/>
                </a:lnTo>
                <a:lnTo>
                  <a:pt x="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7729093" y="38734"/>
            <a:ext cx="1169669" cy="2086356"/>
          </a:xfrm>
          <a:custGeom>
            <a:avLst/>
            <a:gdLst>
              <a:gd name="connsiteX0" fmla="*/ 749045 w 1169669"/>
              <a:gd name="connsiteY0" fmla="*/ 1773174 h 2086356"/>
              <a:gd name="connsiteX1" fmla="*/ 816864 w 1169669"/>
              <a:gd name="connsiteY1" fmla="*/ 1674875 h 2086356"/>
              <a:gd name="connsiteX2" fmla="*/ 998219 w 1169669"/>
              <a:gd name="connsiteY2" fmla="*/ 1597914 h 2086356"/>
              <a:gd name="connsiteX3" fmla="*/ 877823 w 1169669"/>
              <a:gd name="connsiteY3" fmla="*/ 1577340 h 2086356"/>
              <a:gd name="connsiteX4" fmla="*/ 750569 w 1169669"/>
              <a:gd name="connsiteY4" fmla="*/ 1638300 h 2086356"/>
              <a:gd name="connsiteX5" fmla="*/ 823721 w 1169669"/>
              <a:gd name="connsiteY5" fmla="*/ 1558290 h 2086356"/>
              <a:gd name="connsiteX6" fmla="*/ 973835 w 1169669"/>
              <a:gd name="connsiteY6" fmla="*/ 1500378 h 2086356"/>
              <a:gd name="connsiteX7" fmla="*/ 323088 w 1169669"/>
              <a:gd name="connsiteY7" fmla="*/ 64008 h 2086356"/>
              <a:gd name="connsiteX8" fmla="*/ 132588 w 1169669"/>
              <a:gd name="connsiteY8" fmla="*/ 60198 h 2086356"/>
              <a:gd name="connsiteX9" fmla="*/ 0 w 1169669"/>
              <a:gd name="connsiteY9" fmla="*/ 96012 h 2086356"/>
              <a:gd name="connsiteX10" fmla="*/ 128015 w 1169669"/>
              <a:gd name="connsiteY10" fmla="*/ 0 h 2086356"/>
              <a:gd name="connsiteX11" fmla="*/ 361950 w 1169669"/>
              <a:gd name="connsiteY11" fmla="*/ 19050 h 2086356"/>
              <a:gd name="connsiteX12" fmla="*/ 1120139 w 1169669"/>
              <a:gd name="connsiteY12" fmla="*/ 1684781 h 2086356"/>
              <a:gd name="connsiteX13" fmla="*/ 1098041 w 1169669"/>
              <a:gd name="connsiteY13" fmla="*/ 1844040 h 2086356"/>
              <a:gd name="connsiteX14" fmla="*/ 1169669 w 1169669"/>
              <a:gd name="connsiteY14" fmla="*/ 2086356 h 2086356"/>
              <a:gd name="connsiteX15" fmla="*/ 1097279 w 1169669"/>
              <a:gd name="connsiteY15" fmla="*/ 2084831 h 2086356"/>
              <a:gd name="connsiteX16" fmla="*/ 1112519 w 1169669"/>
              <a:gd name="connsiteY16" fmla="*/ 2030729 h 2086356"/>
              <a:gd name="connsiteX17" fmla="*/ 1060703 w 1169669"/>
              <a:gd name="connsiteY17" fmla="*/ 1868424 h 2086356"/>
              <a:gd name="connsiteX18" fmla="*/ 959357 w 1169669"/>
              <a:gd name="connsiteY18" fmla="*/ 1897379 h 2086356"/>
              <a:gd name="connsiteX19" fmla="*/ 915162 w 1169669"/>
              <a:gd name="connsiteY19" fmla="*/ 1864613 h 2086356"/>
              <a:gd name="connsiteX20" fmla="*/ 1030223 w 1169669"/>
              <a:gd name="connsiteY20" fmla="*/ 1827275 h 2086356"/>
              <a:gd name="connsiteX21" fmla="*/ 979169 w 1169669"/>
              <a:gd name="connsiteY21" fmla="*/ 1789175 h 2086356"/>
              <a:gd name="connsiteX22" fmla="*/ 1040891 w 1169669"/>
              <a:gd name="connsiteY22" fmla="*/ 1739646 h 2086356"/>
              <a:gd name="connsiteX23" fmla="*/ 934973 w 1169669"/>
              <a:gd name="connsiteY23" fmla="*/ 1747266 h 2086356"/>
              <a:gd name="connsiteX24" fmla="*/ 976121 w 1169669"/>
              <a:gd name="connsiteY24" fmla="*/ 1677162 h 2086356"/>
              <a:gd name="connsiteX25" fmla="*/ 749045 w 1169669"/>
              <a:gd name="connsiteY25" fmla="*/ 1773174 h 2086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</a:cxnLst>
            <a:rect l="l" t="t" r="r" b="b"/>
            <a:pathLst>
              <a:path w="1169669" h="2086356">
                <a:moveTo>
                  <a:pt x="749045" y="1773174"/>
                </a:moveTo>
                <a:lnTo>
                  <a:pt x="816864" y="1674875"/>
                </a:lnTo>
                <a:lnTo>
                  <a:pt x="998219" y="1597914"/>
                </a:lnTo>
                <a:lnTo>
                  <a:pt x="877823" y="1577340"/>
                </a:lnTo>
                <a:lnTo>
                  <a:pt x="750569" y="1638300"/>
                </a:lnTo>
                <a:lnTo>
                  <a:pt x="823721" y="1558290"/>
                </a:lnTo>
                <a:lnTo>
                  <a:pt x="973835" y="1500378"/>
                </a:lnTo>
                <a:lnTo>
                  <a:pt x="323088" y="64008"/>
                </a:lnTo>
                <a:lnTo>
                  <a:pt x="132588" y="60198"/>
                </a:lnTo>
                <a:lnTo>
                  <a:pt x="0" y="96012"/>
                </a:lnTo>
                <a:lnTo>
                  <a:pt x="128015" y="0"/>
                </a:lnTo>
                <a:lnTo>
                  <a:pt x="361950" y="19050"/>
                </a:lnTo>
                <a:lnTo>
                  <a:pt x="1120139" y="1684781"/>
                </a:lnTo>
                <a:lnTo>
                  <a:pt x="1098041" y="1844040"/>
                </a:lnTo>
                <a:lnTo>
                  <a:pt x="1169669" y="2086356"/>
                </a:lnTo>
                <a:lnTo>
                  <a:pt x="1097279" y="2084831"/>
                </a:lnTo>
                <a:lnTo>
                  <a:pt x="1112519" y="2030729"/>
                </a:lnTo>
                <a:lnTo>
                  <a:pt x="1060703" y="1868424"/>
                </a:lnTo>
                <a:lnTo>
                  <a:pt x="959357" y="1897379"/>
                </a:lnTo>
                <a:lnTo>
                  <a:pt x="915162" y="1864613"/>
                </a:lnTo>
                <a:lnTo>
                  <a:pt x="1030223" y="1827275"/>
                </a:lnTo>
                <a:lnTo>
                  <a:pt x="979169" y="1789175"/>
                </a:lnTo>
                <a:lnTo>
                  <a:pt x="1040891" y="1739646"/>
                </a:lnTo>
                <a:lnTo>
                  <a:pt x="934973" y="1747266"/>
                </a:lnTo>
                <a:lnTo>
                  <a:pt x="976121" y="1677162"/>
                </a:lnTo>
                <a:lnTo>
                  <a:pt x="749045" y="177317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8398129" y="1446910"/>
            <a:ext cx="301752" cy="142494"/>
          </a:xfrm>
          <a:custGeom>
            <a:avLst/>
            <a:gdLst>
              <a:gd name="connsiteX0" fmla="*/ 29717 w 301752"/>
              <a:gd name="connsiteY0" fmla="*/ 142494 h 142494"/>
              <a:gd name="connsiteX1" fmla="*/ 102869 w 301752"/>
              <a:gd name="connsiteY1" fmla="*/ 70104 h 142494"/>
              <a:gd name="connsiteX2" fmla="*/ 301752 w 301752"/>
              <a:gd name="connsiteY2" fmla="*/ 28194 h 142494"/>
              <a:gd name="connsiteX3" fmla="*/ 285750 w 301752"/>
              <a:gd name="connsiteY3" fmla="*/ 0 h 142494"/>
              <a:gd name="connsiteX4" fmla="*/ 152400 w 301752"/>
              <a:gd name="connsiteY4" fmla="*/ 11430 h 142494"/>
              <a:gd name="connsiteX5" fmla="*/ 0 w 301752"/>
              <a:gd name="connsiteY5" fmla="*/ 106680 h 142494"/>
              <a:gd name="connsiteX6" fmla="*/ 29717 w 301752"/>
              <a:gd name="connsiteY6" fmla="*/ 142494 h 1424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1752" h="142494">
                <a:moveTo>
                  <a:pt x="29717" y="142494"/>
                </a:moveTo>
                <a:lnTo>
                  <a:pt x="102869" y="70104"/>
                </a:lnTo>
                <a:lnTo>
                  <a:pt x="301752" y="28194"/>
                </a:lnTo>
                <a:lnTo>
                  <a:pt x="285750" y="0"/>
                </a:lnTo>
                <a:lnTo>
                  <a:pt x="152400" y="11430"/>
                </a:lnTo>
                <a:lnTo>
                  <a:pt x="0" y="106680"/>
                </a:lnTo>
                <a:lnTo>
                  <a:pt x="29717" y="1424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8322703" y="1303655"/>
            <a:ext cx="319278" cy="154686"/>
          </a:xfrm>
          <a:custGeom>
            <a:avLst/>
            <a:gdLst>
              <a:gd name="connsiteX0" fmla="*/ 18288 w 319278"/>
              <a:gd name="connsiteY0" fmla="*/ 154686 h 154686"/>
              <a:gd name="connsiteX1" fmla="*/ 131826 w 319278"/>
              <a:gd name="connsiteY1" fmla="*/ 70104 h 154686"/>
              <a:gd name="connsiteX2" fmla="*/ 319278 w 319278"/>
              <a:gd name="connsiteY2" fmla="*/ 61722 h 154686"/>
              <a:gd name="connsiteX3" fmla="*/ 290321 w 319278"/>
              <a:gd name="connsiteY3" fmla="*/ 0 h 154686"/>
              <a:gd name="connsiteX4" fmla="*/ 136397 w 319278"/>
              <a:gd name="connsiteY4" fmla="*/ 32766 h 154686"/>
              <a:gd name="connsiteX5" fmla="*/ 0 w 319278"/>
              <a:gd name="connsiteY5" fmla="*/ 105918 h 154686"/>
              <a:gd name="connsiteX6" fmla="*/ 18288 w 319278"/>
              <a:gd name="connsiteY6" fmla="*/ 154686 h 15468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19278" h="154686">
                <a:moveTo>
                  <a:pt x="18288" y="154686"/>
                </a:moveTo>
                <a:lnTo>
                  <a:pt x="131826" y="70104"/>
                </a:lnTo>
                <a:lnTo>
                  <a:pt x="319278" y="61722"/>
                </a:lnTo>
                <a:lnTo>
                  <a:pt x="290321" y="0"/>
                </a:lnTo>
                <a:lnTo>
                  <a:pt x="136397" y="32766"/>
                </a:lnTo>
                <a:lnTo>
                  <a:pt x="0" y="105918"/>
                </a:lnTo>
                <a:lnTo>
                  <a:pt x="18288" y="154686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7891399" y="371729"/>
            <a:ext cx="329946" cy="147828"/>
          </a:xfrm>
          <a:custGeom>
            <a:avLst/>
            <a:gdLst>
              <a:gd name="connsiteX0" fmla="*/ 22097 w 329946"/>
              <a:gd name="connsiteY0" fmla="*/ 147828 h 147828"/>
              <a:gd name="connsiteX1" fmla="*/ 125730 w 329946"/>
              <a:gd name="connsiteY1" fmla="*/ 67818 h 147828"/>
              <a:gd name="connsiteX2" fmla="*/ 329945 w 329946"/>
              <a:gd name="connsiteY2" fmla="*/ 54863 h 147828"/>
              <a:gd name="connsiteX3" fmla="*/ 302514 w 329946"/>
              <a:gd name="connsiteY3" fmla="*/ 0 h 147828"/>
              <a:gd name="connsiteX4" fmla="*/ 121157 w 329946"/>
              <a:gd name="connsiteY4" fmla="*/ 25145 h 147828"/>
              <a:gd name="connsiteX5" fmla="*/ 0 w 329946"/>
              <a:gd name="connsiteY5" fmla="*/ 103632 h 147828"/>
              <a:gd name="connsiteX6" fmla="*/ 22097 w 329946"/>
              <a:gd name="connsiteY6" fmla="*/ 147828 h 1478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9946" h="147828">
                <a:moveTo>
                  <a:pt x="22097" y="147828"/>
                </a:moveTo>
                <a:lnTo>
                  <a:pt x="125730" y="67818"/>
                </a:lnTo>
                <a:lnTo>
                  <a:pt x="329945" y="54863"/>
                </a:lnTo>
                <a:lnTo>
                  <a:pt x="302514" y="0"/>
                </a:lnTo>
                <a:lnTo>
                  <a:pt x="121157" y="25145"/>
                </a:lnTo>
                <a:lnTo>
                  <a:pt x="0" y="103632"/>
                </a:lnTo>
                <a:lnTo>
                  <a:pt x="22097" y="14782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7839582" y="253619"/>
            <a:ext cx="325373" cy="150875"/>
          </a:xfrm>
          <a:custGeom>
            <a:avLst/>
            <a:gdLst>
              <a:gd name="connsiteX0" fmla="*/ 29718 w 325373"/>
              <a:gd name="connsiteY0" fmla="*/ 150875 h 150875"/>
              <a:gd name="connsiteX1" fmla="*/ 114300 w 325373"/>
              <a:gd name="connsiteY1" fmla="*/ 78486 h 150875"/>
              <a:gd name="connsiteX2" fmla="*/ 325374 w 325373"/>
              <a:gd name="connsiteY2" fmla="*/ 40386 h 150875"/>
              <a:gd name="connsiteX3" fmla="*/ 300228 w 325373"/>
              <a:gd name="connsiteY3" fmla="*/ 0 h 150875"/>
              <a:gd name="connsiteX4" fmla="*/ 87630 w 325373"/>
              <a:gd name="connsiteY4" fmla="*/ 41147 h 150875"/>
              <a:gd name="connsiteX5" fmla="*/ 0 w 325373"/>
              <a:gd name="connsiteY5" fmla="*/ 107441 h 150875"/>
              <a:gd name="connsiteX6" fmla="*/ 29718 w 325373"/>
              <a:gd name="connsiteY6" fmla="*/ 150875 h 1508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5373" h="150875">
                <a:moveTo>
                  <a:pt x="29718" y="150875"/>
                </a:moveTo>
                <a:lnTo>
                  <a:pt x="114300" y="78486"/>
                </a:lnTo>
                <a:lnTo>
                  <a:pt x="325374" y="40386"/>
                </a:lnTo>
                <a:lnTo>
                  <a:pt x="300228" y="0"/>
                </a:lnTo>
                <a:lnTo>
                  <a:pt x="87630" y="41147"/>
                </a:lnTo>
                <a:lnTo>
                  <a:pt x="0" y="107441"/>
                </a:lnTo>
                <a:lnTo>
                  <a:pt x="29718" y="15087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7713865" y="124079"/>
            <a:ext cx="102108" cy="167640"/>
          </a:xfrm>
          <a:custGeom>
            <a:avLst/>
            <a:gdLst>
              <a:gd name="connsiteX0" fmla="*/ 35052 w 102108"/>
              <a:gd name="connsiteY0" fmla="*/ 0 h 167640"/>
              <a:gd name="connsiteX1" fmla="*/ 102108 w 102108"/>
              <a:gd name="connsiteY1" fmla="*/ 152399 h 167640"/>
              <a:gd name="connsiteX2" fmla="*/ 67056 w 102108"/>
              <a:gd name="connsiteY2" fmla="*/ 167640 h 167640"/>
              <a:gd name="connsiteX3" fmla="*/ 0 w 102108"/>
              <a:gd name="connsiteY3" fmla="*/ 15239 h 167640"/>
              <a:gd name="connsiteX4" fmla="*/ 35052 w 102108"/>
              <a:gd name="connsiteY4" fmla="*/ 0 h 1676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2108" h="167640">
                <a:moveTo>
                  <a:pt x="35052" y="0"/>
                </a:moveTo>
                <a:lnTo>
                  <a:pt x="102108" y="152399"/>
                </a:lnTo>
                <a:lnTo>
                  <a:pt x="67056" y="167640"/>
                </a:lnTo>
                <a:lnTo>
                  <a:pt x="0" y="15239"/>
                </a:lnTo>
                <a:lnTo>
                  <a:pt x="3505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58900" y="292100"/>
            <a:ext cx="6489700" cy="5842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8001000" y="6273800"/>
            <a:ext cx="520700" cy="24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/>
            </a:pPr>
            <a:r>
              <a:rPr lang="en-US" altLang="zh-CN" sz="13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28/58</a:t>
            </a:r>
          </a:p>
        </p:txBody>
      </p:sp>
      <p:sp>
        <p:nvSpPr>
          <p:cNvPr id="41" name="TextBox 1"/>
          <p:cNvSpPr txBox="1"/>
          <p:nvPr/>
        </p:nvSpPr>
        <p:spPr>
          <a:xfrm>
            <a:off x="469900" y="1435100"/>
            <a:ext cx="152400" cy="2311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400"/>
              </a:lnSpc>
              <a:tabLst/>
            </a:pPr>
            <a:r>
              <a:rPr lang="en-US" altLang="zh-CN" sz="31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</a:p>
          <a:p>
            <a:pPr>
              <a:lnSpc>
                <a:spcPts val="4600"/>
              </a:lnSpc>
              <a:tabLst/>
            </a:pPr>
            <a:r>
              <a:rPr lang="en-US" altLang="zh-CN" sz="31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</a:p>
          <a:p>
            <a:pPr>
              <a:lnSpc>
                <a:spcPts val="4600"/>
              </a:lnSpc>
              <a:tabLst/>
            </a:pPr>
            <a:r>
              <a:rPr lang="en-US" altLang="zh-CN" sz="31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</a:p>
          <a:p>
            <a:pPr>
              <a:lnSpc>
                <a:spcPts val="4600"/>
              </a:lnSpc>
              <a:tabLst/>
            </a:pPr>
            <a:r>
              <a:rPr lang="en-US" altLang="zh-CN" sz="31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</a:p>
        </p:txBody>
      </p:sp>
      <p:sp>
        <p:nvSpPr>
          <p:cNvPr id="42" name="TextBox 1"/>
          <p:cNvSpPr txBox="1"/>
          <p:nvPr/>
        </p:nvSpPr>
        <p:spPr>
          <a:xfrm>
            <a:off x="812800" y="292100"/>
            <a:ext cx="7302500" cy="3479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500"/>
              </a:lnSpc>
              <a:tabLst>
                <a:tab pos="533400" algn="l"/>
              </a:tabLst>
            </a:pPr>
            <a:r>
              <a:rPr lang="en-US" altLang="zh-CN" dirty="0"/>
              <a:t>	</a:t>
            </a:r>
            <a:r>
              <a:rPr lang="en-US" altLang="zh-CN" sz="4002" b="1" dirty="0">
                <a:solidFill>
                  <a:srgbClr val="3D00EA"/>
                </a:solidFill>
                <a:latin typeface="å¾®è½¯éé»" pitchFamily="18" charset="0"/>
                <a:cs typeface="å¾®è½¯éé»" pitchFamily="18" charset="0"/>
              </a:rPr>
              <a:t>阻碍</a:t>
            </a:r>
            <a:r>
              <a:rPr lang="en-US" altLang="zh-CN" sz="4002" b="1" dirty="0">
                <a:solidFill>
                  <a:srgbClr val="3D00EA"/>
                </a:solidFill>
                <a:latin typeface="Comic Sans MS" pitchFamily="18" charset="0"/>
                <a:cs typeface="Comic Sans MS" pitchFamily="18" charset="0"/>
              </a:rPr>
              <a:t>CBSD</a:t>
            </a:r>
            <a:r>
              <a:rPr lang="en-US" altLang="zh-CN" sz="4002" b="1" dirty="0">
                <a:solidFill>
                  <a:srgbClr val="3D00EA"/>
                </a:solidFill>
                <a:latin typeface="å¾®è½¯éé»" pitchFamily="18" charset="0"/>
                <a:cs typeface="å¾®è½¯éé»" pitchFamily="18" charset="0"/>
              </a:rPr>
              <a:t>广泛应用主要障碍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5000"/>
              </a:lnSpc>
              <a:tabLst>
                <a:tab pos="533400" algn="l"/>
              </a:tabLst>
            </a:pP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根本原因：软件系统的特异性远高于共性</a:t>
            </a:r>
          </a:p>
          <a:p>
            <a:pPr>
              <a:lnSpc>
                <a:spcPts val="4600"/>
              </a:lnSpc>
              <a:tabLst>
                <a:tab pos="533400" algn="l"/>
              </a:tabLst>
            </a:pP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构件难于测试及保障质量</a:t>
            </a:r>
          </a:p>
          <a:p>
            <a:pPr>
              <a:lnSpc>
                <a:spcPts val="4600"/>
              </a:lnSpc>
              <a:tabLst>
                <a:tab pos="533400" algn="l"/>
              </a:tabLst>
            </a:pP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缺少构件组装工具及环境支持</a:t>
            </a:r>
          </a:p>
          <a:p>
            <a:pPr>
              <a:lnSpc>
                <a:spcPts val="4600"/>
              </a:lnSpc>
              <a:tabLst>
                <a:tab pos="533400" algn="l"/>
              </a:tabLst>
            </a:pP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能够得到广泛复用的都是通用技术构件</a:t>
            </a:r>
          </a:p>
        </p:txBody>
      </p:sp>
      <p:sp>
        <p:nvSpPr>
          <p:cNvPr id="43" name="TextBox 1"/>
          <p:cNvSpPr txBox="1"/>
          <p:nvPr/>
        </p:nvSpPr>
        <p:spPr>
          <a:xfrm>
            <a:off x="469900" y="3784600"/>
            <a:ext cx="7522893" cy="284821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300"/>
              </a:lnSpc>
              <a:tabLst>
                <a:tab pos="457200" algn="l"/>
                <a:tab pos="736600" algn="l"/>
                <a:tab pos="1841500" algn="l"/>
              </a:tabLst>
            </a:pPr>
            <a:r>
              <a:rPr lang="en-US" altLang="zh-CN" dirty="0"/>
              <a:t>	</a:t>
            </a:r>
            <a:r>
              <a:rPr lang="en-US" altLang="zh-CN" sz="24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对于供应商而言市场狭窄，难以盈利</a:t>
            </a:r>
          </a:p>
          <a:p>
            <a:pPr>
              <a:lnSpc>
                <a:spcPts val="3600"/>
              </a:lnSpc>
              <a:tabLst>
                <a:tab pos="457200" algn="l"/>
                <a:tab pos="736600" algn="l"/>
                <a:tab pos="1841500" algn="l"/>
              </a:tabLst>
            </a:pPr>
            <a:r>
              <a:rPr lang="en-US" altLang="zh-CN" dirty="0"/>
              <a:t>	</a:t>
            </a:r>
            <a:r>
              <a:rPr lang="en-US" altLang="zh-CN" sz="24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对于使用者而言仅能实现边缘技术构件的复用，难</a:t>
            </a:r>
          </a:p>
          <a:p>
            <a:pPr>
              <a:lnSpc>
                <a:spcPts val="2300"/>
              </a:lnSpc>
              <a:tabLst>
                <a:tab pos="457200" algn="l"/>
                <a:tab pos="736600" algn="l"/>
                <a:tab pos="1841500" algn="l"/>
              </a:tabLst>
            </a:pPr>
            <a:r>
              <a:rPr lang="en-US" altLang="zh-CN" dirty="0"/>
              <a:t>		</a:t>
            </a:r>
            <a:r>
              <a:rPr lang="en-US" altLang="zh-CN" sz="24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以带来根本的复用</a:t>
            </a:r>
          </a:p>
          <a:p>
            <a:pPr>
              <a:lnSpc>
                <a:spcPts val="4900"/>
              </a:lnSpc>
              <a:tabLst>
                <a:tab pos="457200" algn="l"/>
                <a:tab pos="736600" algn="l"/>
                <a:tab pos="1841500" algn="l"/>
              </a:tabLst>
            </a:pPr>
            <a:r>
              <a:rPr lang="en-US" altLang="zh-CN" sz="31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1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对构件质量及长期支持和发展的不信任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700"/>
              </a:lnSpc>
              <a:tabLst>
                <a:tab pos="457200" algn="l"/>
                <a:tab pos="736600" algn="l"/>
                <a:tab pos="1841500" algn="l"/>
              </a:tabLst>
            </a:pPr>
            <a:r>
              <a:rPr lang="en-US" altLang="zh-CN" dirty="0"/>
              <a:t>			</a:t>
            </a:r>
            <a:r>
              <a:rPr lang="zh-CN" altLang="en-US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计算机学院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研究生课程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高级软件工程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19199" y="68453"/>
            <a:ext cx="1137666" cy="2030730"/>
          </a:xfrm>
          <a:custGeom>
            <a:avLst/>
            <a:gdLst>
              <a:gd name="connsiteX0" fmla="*/ 355092 w 1137666"/>
              <a:gd name="connsiteY0" fmla="*/ 12954 h 2030730"/>
              <a:gd name="connsiteX1" fmla="*/ 114300 w 1137666"/>
              <a:gd name="connsiteY1" fmla="*/ 0 h 2030730"/>
              <a:gd name="connsiteX2" fmla="*/ 0 w 1137666"/>
              <a:gd name="connsiteY2" fmla="*/ 76200 h 2030730"/>
              <a:gd name="connsiteX3" fmla="*/ 752856 w 1137666"/>
              <a:gd name="connsiteY3" fmla="*/ 1716024 h 2030730"/>
              <a:gd name="connsiteX4" fmla="*/ 940308 w 1137666"/>
              <a:gd name="connsiteY4" fmla="*/ 1858518 h 2030730"/>
              <a:gd name="connsiteX5" fmla="*/ 1095756 w 1137666"/>
              <a:gd name="connsiteY5" fmla="*/ 2030730 h 2030730"/>
              <a:gd name="connsiteX6" fmla="*/ 1137666 w 1137666"/>
              <a:gd name="connsiteY6" fmla="*/ 2026920 h 2030730"/>
              <a:gd name="connsiteX7" fmla="*/ 1078230 w 1137666"/>
              <a:gd name="connsiteY7" fmla="*/ 1796034 h 2030730"/>
              <a:gd name="connsiteX8" fmla="*/ 1092708 w 1137666"/>
              <a:gd name="connsiteY8" fmla="*/ 1657350 h 2030730"/>
              <a:gd name="connsiteX9" fmla="*/ 355092 w 1137666"/>
              <a:gd name="connsiteY9" fmla="*/ 12954 h 20307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7666" h="2030730">
                <a:moveTo>
                  <a:pt x="355092" y="12954"/>
                </a:moveTo>
                <a:lnTo>
                  <a:pt x="114300" y="0"/>
                </a:lnTo>
                <a:lnTo>
                  <a:pt x="0" y="76200"/>
                </a:lnTo>
                <a:lnTo>
                  <a:pt x="752856" y="1716024"/>
                </a:lnTo>
                <a:lnTo>
                  <a:pt x="940308" y="1858518"/>
                </a:lnTo>
                <a:lnTo>
                  <a:pt x="1095756" y="2030730"/>
                </a:lnTo>
                <a:lnTo>
                  <a:pt x="1137666" y="2026920"/>
                </a:lnTo>
                <a:lnTo>
                  <a:pt x="1078230" y="1796034"/>
                </a:lnTo>
                <a:lnTo>
                  <a:pt x="1092708" y="1657350"/>
                </a:lnTo>
                <a:lnTo>
                  <a:pt x="355092" y="12954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814437" y="110363"/>
            <a:ext cx="1130046" cy="2042922"/>
          </a:xfrm>
          <a:custGeom>
            <a:avLst/>
            <a:gdLst>
              <a:gd name="connsiteX0" fmla="*/ 0 w 1130046"/>
              <a:gd name="connsiteY0" fmla="*/ 61722 h 2042922"/>
              <a:gd name="connsiteX1" fmla="*/ 757428 w 1130046"/>
              <a:gd name="connsiteY1" fmla="*/ 1720596 h 2042922"/>
              <a:gd name="connsiteX2" fmla="*/ 923543 w 1130046"/>
              <a:gd name="connsiteY2" fmla="*/ 1845564 h 2042922"/>
              <a:gd name="connsiteX3" fmla="*/ 1086612 w 1130046"/>
              <a:gd name="connsiteY3" fmla="*/ 2035301 h 2042922"/>
              <a:gd name="connsiteX4" fmla="*/ 1130045 w 1130046"/>
              <a:gd name="connsiteY4" fmla="*/ 2042922 h 2042922"/>
              <a:gd name="connsiteX5" fmla="*/ 1061466 w 1130046"/>
              <a:gd name="connsiteY5" fmla="*/ 1804416 h 2042922"/>
              <a:gd name="connsiteX6" fmla="*/ 1084326 w 1130046"/>
              <a:gd name="connsiteY6" fmla="*/ 1650492 h 2042922"/>
              <a:gd name="connsiteX7" fmla="*/ 342900 w 1130046"/>
              <a:gd name="connsiteY7" fmla="*/ 10668 h 2042922"/>
              <a:gd name="connsiteX8" fmla="*/ 115061 w 1130046"/>
              <a:gd name="connsiteY8" fmla="*/ 0 h 2042922"/>
              <a:gd name="connsiteX9" fmla="*/ 0 w 1130046"/>
              <a:gd name="connsiteY9" fmla="*/ 61722 h 2042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0046" h="2042922">
                <a:moveTo>
                  <a:pt x="0" y="61722"/>
                </a:moveTo>
                <a:lnTo>
                  <a:pt x="757428" y="1720596"/>
                </a:lnTo>
                <a:lnTo>
                  <a:pt x="923543" y="1845564"/>
                </a:lnTo>
                <a:lnTo>
                  <a:pt x="1086612" y="2035301"/>
                </a:lnTo>
                <a:lnTo>
                  <a:pt x="1130045" y="2042922"/>
                </a:lnTo>
                <a:lnTo>
                  <a:pt x="1061466" y="1804416"/>
                </a:lnTo>
                <a:lnTo>
                  <a:pt x="1084326" y="1650492"/>
                </a:lnTo>
                <a:lnTo>
                  <a:pt x="342900" y="10668"/>
                </a:lnTo>
                <a:lnTo>
                  <a:pt x="115061" y="0"/>
                </a:lnTo>
                <a:lnTo>
                  <a:pt x="0" y="61722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7867027" y="229996"/>
            <a:ext cx="972312" cy="1530096"/>
          </a:xfrm>
          <a:custGeom>
            <a:avLst/>
            <a:gdLst>
              <a:gd name="connsiteX0" fmla="*/ 662940 w 972312"/>
              <a:gd name="connsiteY0" fmla="*/ 1530096 h 1530096"/>
              <a:gd name="connsiteX1" fmla="*/ 797814 w 972312"/>
              <a:gd name="connsiteY1" fmla="*/ 1415034 h 1530096"/>
              <a:gd name="connsiteX2" fmla="*/ 972312 w 972312"/>
              <a:gd name="connsiteY2" fmla="*/ 1394460 h 1530096"/>
              <a:gd name="connsiteX3" fmla="*/ 340614 w 972312"/>
              <a:gd name="connsiteY3" fmla="*/ 0 h 1530096"/>
              <a:gd name="connsiteX4" fmla="*/ 89916 w 972312"/>
              <a:gd name="connsiteY4" fmla="*/ 32766 h 1530096"/>
              <a:gd name="connsiteX5" fmla="*/ 0 w 972312"/>
              <a:gd name="connsiteY5" fmla="*/ 75438 h 1530096"/>
              <a:gd name="connsiteX6" fmla="*/ 662940 w 972312"/>
              <a:gd name="connsiteY6" fmla="*/ 1530096 h 15300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972312" h="1530096">
                <a:moveTo>
                  <a:pt x="662940" y="1530096"/>
                </a:moveTo>
                <a:lnTo>
                  <a:pt x="797814" y="1415034"/>
                </a:lnTo>
                <a:lnTo>
                  <a:pt x="972312" y="1394460"/>
                </a:lnTo>
                <a:lnTo>
                  <a:pt x="340614" y="0"/>
                </a:lnTo>
                <a:lnTo>
                  <a:pt x="89916" y="32766"/>
                </a:lnTo>
                <a:lnTo>
                  <a:pt x="0" y="75438"/>
                </a:lnTo>
                <a:lnTo>
                  <a:pt x="662940" y="1530096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38239" y="5563235"/>
            <a:ext cx="1728978" cy="1030224"/>
          </a:xfrm>
          <a:custGeom>
            <a:avLst/>
            <a:gdLst>
              <a:gd name="connsiteX0" fmla="*/ 1260348 w 1728978"/>
              <a:gd name="connsiteY0" fmla="*/ 999744 h 1030224"/>
              <a:gd name="connsiteX1" fmla="*/ 1127760 w 1728978"/>
              <a:gd name="connsiteY1" fmla="*/ 877823 h 1030224"/>
              <a:gd name="connsiteX2" fmla="*/ 1057656 w 1728978"/>
              <a:gd name="connsiteY2" fmla="*/ 377951 h 1030224"/>
              <a:gd name="connsiteX3" fmla="*/ 1699260 w 1728978"/>
              <a:gd name="connsiteY3" fmla="*/ 261365 h 1030224"/>
              <a:gd name="connsiteX4" fmla="*/ 1728978 w 1728978"/>
              <a:gd name="connsiteY4" fmla="*/ 160781 h 1030224"/>
              <a:gd name="connsiteX5" fmla="*/ 1667256 w 1728978"/>
              <a:gd name="connsiteY5" fmla="*/ 79247 h 1030224"/>
              <a:gd name="connsiteX6" fmla="*/ 1013459 w 1728978"/>
              <a:gd name="connsiteY6" fmla="*/ 166877 h 1030224"/>
              <a:gd name="connsiteX7" fmla="*/ 968501 w 1728978"/>
              <a:gd name="connsiteY7" fmla="*/ 25145 h 1030224"/>
              <a:gd name="connsiteX8" fmla="*/ 861822 w 1728978"/>
              <a:gd name="connsiteY8" fmla="*/ 0 h 1030224"/>
              <a:gd name="connsiteX9" fmla="*/ 761238 w 1728978"/>
              <a:gd name="connsiteY9" fmla="*/ 22097 h 1030224"/>
              <a:gd name="connsiteX10" fmla="*/ 705612 w 1728978"/>
              <a:gd name="connsiteY10" fmla="*/ 83819 h 1030224"/>
              <a:gd name="connsiteX11" fmla="*/ 744474 w 1728978"/>
              <a:gd name="connsiteY11" fmla="*/ 225551 h 1030224"/>
              <a:gd name="connsiteX12" fmla="*/ 524256 w 1728978"/>
              <a:gd name="connsiteY12" fmla="*/ 349757 h 1030224"/>
              <a:gd name="connsiteX13" fmla="*/ 781050 w 1728978"/>
              <a:gd name="connsiteY13" fmla="*/ 374903 h 1030224"/>
              <a:gd name="connsiteX14" fmla="*/ 883158 w 1728978"/>
              <a:gd name="connsiteY14" fmla="*/ 705612 h 1030224"/>
              <a:gd name="connsiteX15" fmla="*/ 112014 w 1728978"/>
              <a:gd name="connsiteY15" fmla="*/ 371856 h 1030224"/>
              <a:gd name="connsiteX16" fmla="*/ 36576 w 1728978"/>
              <a:gd name="connsiteY16" fmla="*/ 403859 h 1030224"/>
              <a:gd name="connsiteX17" fmla="*/ 0 w 1728978"/>
              <a:gd name="connsiteY17" fmla="*/ 504444 h 1030224"/>
              <a:gd name="connsiteX18" fmla="*/ 44196 w 1728978"/>
              <a:gd name="connsiteY18" fmla="*/ 617981 h 1030224"/>
              <a:gd name="connsiteX19" fmla="*/ 904494 w 1728978"/>
              <a:gd name="connsiteY19" fmla="*/ 1021841 h 1030224"/>
              <a:gd name="connsiteX20" fmla="*/ 1094994 w 1728978"/>
              <a:gd name="connsiteY20" fmla="*/ 996696 h 1030224"/>
              <a:gd name="connsiteX21" fmla="*/ 1247394 w 1728978"/>
              <a:gd name="connsiteY21" fmla="*/ 1030223 h 1030224"/>
              <a:gd name="connsiteX22" fmla="*/ 1260348 w 1728978"/>
              <a:gd name="connsiteY22" fmla="*/ 999744 h 10302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</a:cxnLst>
            <a:rect l="l" t="t" r="r" b="b"/>
            <a:pathLst>
              <a:path w="1728978" h="1030224">
                <a:moveTo>
                  <a:pt x="1260348" y="999744"/>
                </a:moveTo>
                <a:lnTo>
                  <a:pt x="1127760" y="877823"/>
                </a:lnTo>
                <a:lnTo>
                  <a:pt x="1057656" y="377951"/>
                </a:lnTo>
                <a:lnTo>
                  <a:pt x="1699260" y="261365"/>
                </a:lnTo>
                <a:lnTo>
                  <a:pt x="1728978" y="160781"/>
                </a:lnTo>
                <a:lnTo>
                  <a:pt x="1667256" y="79247"/>
                </a:lnTo>
                <a:lnTo>
                  <a:pt x="1013459" y="166877"/>
                </a:lnTo>
                <a:lnTo>
                  <a:pt x="968501" y="25145"/>
                </a:lnTo>
                <a:lnTo>
                  <a:pt x="861822" y="0"/>
                </a:lnTo>
                <a:lnTo>
                  <a:pt x="761238" y="22097"/>
                </a:lnTo>
                <a:lnTo>
                  <a:pt x="705612" y="83819"/>
                </a:lnTo>
                <a:lnTo>
                  <a:pt x="744474" y="225551"/>
                </a:lnTo>
                <a:lnTo>
                  <a:pt x="524256" y="349757"/>
                </a:lnTo>
                <a:lnTo>
                  <a:pt x="781050" y="374903"/>
                </a:lnTo>
                <a:lnTo>
                  <a:pt x="883158" y="705612"/>
                </a:lnTo>
                <a:lnTo>
                  <a:pt x="112014" y="371856"/>
                </a:lnTo>
                <a:lnTo>
                  <a:pt x="36576" y="403859"/>
                </a:lnTo>
                <a:lnTo>
                  <a:pt x="0" y="504444"/>
                </a:lnTo>
                <a:lnTo>
                  <a:pt x="44196" y="617981"/>
                </a:lnTo>
                <a:lnTo>
                  <a:pt x="904494" y="1021841"/>
                </a:lnTo>
                <a:lnTo>
                  <a:pt x="1094994" y="996696"/>
                </a:lnTo>
                <a:lnTo>
                  <a:pt x="1247394" y="1030223"/>
                </a:lnTo>
                <a:lnTo>
                  <a:pt x="1260348" y="999744"/>
                </a:lnTo>
              </a:path>
            </a:pathLst>
          </a:custGeom>
          <a:solidFill>
            <a:srgbClr val="F9F9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1623199" y="5685155"/>
            <a:ext cx="112776" cy="204978"/>
          </a:xfrm>
          <a:custGeom>
            <a:avLst/>
            <a:gdLst>
              <a:gd name="connsiteX0" fmla="*/ 0 w 112776"/>
              <a:gd name="connsiteY0" fmla="*/ 5334 h 204978"/>
              <a:gd name="connsiteX1" fmla="*/ 94488 w 112776"/>
              <a:gd name="connsiteY1" fmla="*/ 0 h 204978"/>
              <a:gd name="connsiteX2" fmla="*/ 112776 w 112776"/>
              <a:gd name="connsiteY2" fmla="*/ 185165 h 204978"/>
              <a:gd name="connsiteX3" fmla="*/ 6095 w 112776"/>
              <a:gd name="connsiteY3" fmla="*/ 204977 h 204978"/>
              <a:gd name="connsiteX4" fmla="*/ 0 w 112776"/>
              <a:gd name="connsiteY4" fmla="*/ 5334 h 20497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2776" h="204978">
                <a:moveTo>
                  <a:pt x="0" y="5334"/>
                </a:moveTo>
                <a:lnTo>
                  <a:pt x="94488" y="0"/>
                </a:lnTo>
                <a:lnTo>
                  <a:pt x="112776" y="185165"/>
                </a:lnTo>
                <a:lnTo>
                  <a:pt x="6095" y="204977"/>
                </a:lnTo>
                <a:lnTo>
                  <a:pt x="0" y="5334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32143" y="5989955"/>
            <a:ext cx="1257300" cy="650747"/>
          </a:xfrm>
          <a:custGeom>
            <a:avLst/>
            <a:gdLst>
              <a:gd name="connsiteX0" fmla="*/ 108966 w 1257300"/>
              <a:gd name="connsiteY0" fmla="*/ 0 h 650747"/>
              <a:gd name="connsiteX1" fmla="*/ 1055370 w 1257300"/>
              <a:gd name="connsiteY1" fmla="*/ 411479 h 650747"/>
              <a:gd name="connsiteX2" fmla="*/ 1132332 w 1257300"/>
              <a:gd name="connsiteY2" fmla="*/ 505967 h 650747"/>
              <a:gd name="connsiteX3" fmla="*/ 1257300 w 1257300"/>
              <a:gd name="connsiteY3" fmla="*/ 627887 h 650747"/>
              <a:gd name="connsiteX4" fmla="*/ 1240536 w 1257300"/>
              <a:gd name="connsiteY4" fmla="*/ 650748 h 650747"/>
              <a:gd name="connsiteX5" fmla="*/ 1070610 w 1257300"/>
              <a:gd name="connsiteY5" fmla="*/ 624077 h 650747"/>
              <a:gd name="connsiteX6" fmla="*/ 907542 w 1257300"/>
              <a:gd name="connsiteY6" fmla="*/ 643127 h 650747"/>
              <a:gd name="connsiteX7" fmla="*/ 33528 w 1257300"/>
              <a:gd name="connsiteY7" fmla="*/ 236220 h 650747"/>
              <a:gd name="connsiteX8" fmla="*/ 0 w 1257300"/>
              <a:gd name="connsiteY8" fmla="*/ 118871 h 650747"/>
              <a:gd name="connsiteX9" fmla="*/ 36576 w 1257300"/>
              <a:gd name="connsiteY9" fmla="*/ 25146 h 650747"/>
              <a:gd name="connsiteX10" fmla="*/ 108966 w 1257300"/>
              <a:gd name="connsiteY10" fmla="*/ 0 h 6507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1257300" h="650747">
                <a:moveTo>
                  <a:pt x="108966" y="0"/>
                </a:moveTo>
                <a:lnTo>
                  <a:pt x="1055370" y="411479"/>
                </a:lnTo>
                <a:lnTo>
                  <a:pt x="1132332" y="505967"/>
                </a:lnTo>
                <a:lnTo>
                  <a:pt x="1257300" y="627887"/>
                </a:lnTo>
                <a:lnTo>
                  <a:pt x="1240536" y="650748"/>
                </a:lnTo>
                <a:lnTo>
                  <a:pt x="1070610" y="624077"/>
                </a:lnTo>
                <a:lnTo>
                  <a:pt x="907542" y="643127"/>
                </a:lnTo>
                <a:lnTo>
                  <a:pt x="33528" y="236220"/>
                </a:lnTo>
                <a:lnTo>
                  <a:pt x="0" y="118871"/>
                </a:lnTo>
                <a:lnTo>
                  <a:pt x="36576" y="25146"/>
                </a:lnTo>
                <a:lnTo>
                  <a:pt x="108966" y="0"/>
                </a:ln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05117" y="6044057"/>
            <a:ext cx="833628" cy="593598"/>
          </a:xfrm>
          <a:custGeom>
            <a:avLst/>
            <a:gdLst>
              <a:gd name="connsiteX0" fmla="*/ 0 w 833628"/>
              <a:gd name="connsiteY0" fmla="*/ 258317 h 593598"/>
              <a:gd name="connsiteX1" fmla="*/ 733044 w 833628"/>
              <a:gd name="connsiteY1" fmla="*/ 593598 h 593598"/>
              <a:gd name="connsiteX2" fmla="*/ 745998 w 833628"/>
              <a:gd name="connsiteY2" fmla="*/ 424433 h 593598"/>
              <a:gd name="connsiteX3" fmla="*/ 833628 w 833628"/>
              <a:gd name="connsiteY3" fmla="*/ 335279 h 593598"/>
              <a:gd name="connsiteX4" fmla="*/ 62484 w 833628"/>
              <a:gd name="connsiteY4" fmla="*/ 0 h 593598"/>
              <a:gd name="connsiteX5" fmla="*/ 0 w 833628"/>
              <a:gd name="connsiteY5" fmla="*/ 100583 h 593598"/>
              <a:gd name="connsiteX6" fmla="*/ 0 w 833628"/>
              <a:gd name="connsiteY6" fmla="*/ 258317 h 5935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833628" h="593598">
                <a:moveTo>
                  <a:pt x="0" y="258317"/>
                </a:moveTo>
                <a:lnTo>
                  <a:pt x="733044" y="593598"/>
                </a:lnTo>
                <a:lnTo>
                  <a:pt x="745998" y="424433"/>
                </a:lnTo>
                <a:lnTo>
                  <a:pt x="833628" y="335279"/>
                </a:lnTo>
                <a:lnTo>
                  <a:pt x="62484" y="0"/>
                </a:lnTo>
                <a:lnTo>
                  <a:pt x="0" y="100583"/>
                </a:lnTo>
                <a:lnTo>
                  <a:pt x="0" y="258317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770521" y="5605907"/>
            <a:ext cx="214122" cy="192023"/>
          </a:xfrm>
          <a:custGeom>
            <a:avLst/>
            <a:gdLst>
              <a:gd name="connsiteX0" fmla="*/ 0 w 214122"/>
              <a:gd name="connsiteY0" fmla="*/ 22097 h 192023"/>
              <a:gd name="connsiteX1" fmla="*/ 125730 w 214122"/>
              <a:gd name="connsiteY1" fmla="*/ 0 h 192023"/>
              <a:gd name="connsiteX2" fmla="*/ 197358 w 214122"/>
              <a:gd name="connsiteY2" fmla="*/ 28194 h 192023"/>
              <a:gd name="connsiteX3" fmla="*/ 214122 w 214122"/>
              <a:gd name="connsiteY3" fmla="*/ 110489 h 192023"/>
              <a:gd name="connsiteX4" fmla="*/ 128777 w 214122"/>
              <a:gd name="connsiteY4" fmla="*/ 116585 h 192023"/>
              <a:gd name="connsiteX5" fmla="*/ 25145 w 214122"/>
              <a:gd name="connsiteY5" fmla="*/ 192023 h 192023"/>
              <a:gd name="connsiteX6" fmla="*/ 0 w 214122"/>
              <a:gd name="connsiteY6" fmla="*/ 22097 h 1920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214122" h="192023">
                <a:moveTo>
                  <a:pt x="0" y="22097"/>
                </a:moveTo>
                <a:lnTo>
                  <a:pt x="125730" y="0"/>
                </a:lnTo>
                <a:lnTo>
                  <a:pt x="197358" y="28194"/>
                </a:lnTo>
                <a:lnTo>
                  <a:pt x="214122" y="110489"/>
                </a:lnTo>
                <a:lnTo>
                  <a:pt x="128777" y="116585"/>
                </a:lnTo>
                <a:lnTo>
                  <a:pt x="25145" y="192023"/>
                </a:lnTo>
                <a:lnTo>
                  <a:pt x="0" y="22097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1018171" y="6607175"/>
            <a:ext cx="120396" cy="178307"/>
          </a:xfrm>
          <a:custGeom>
            <a:avLst/>
            <a:gdLst>
              <a:gd name="connsiteX0" fmla="*/ 120396 w 120396"/>
              <a:gd name="connsiteY0" fmla="*/ 3809 h 178307"/>
              <a:gd name="connsiteX1" fmla="*/ 120396 w 120396"/>
              <a:gd name="connsiteY1" fmla="*/ 178307 h 178307"/>
              <a:gd name="connsiteX2" fmla="*/ 0 w 120396"/>
              <a:gd name="connsiteY2" fmla="*/ 6857 h 178307"/>
              <a:gd name="connsiteX3" fmla="*/ 57150 w 120396"/>
              <a:gd name="connsiteY3" fmla="*/ 0 h 178307"/>
              <a:gd name="connsiteX4" fmla="*/ 120396 w 120396"/>
              <a:gd name="connsiteY4" fmla="*/ 3809 h 1783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6" h="178307">
                <a:moveTo>
                  <a:pt x="120396" y="3809"/>
                </a:moveTo>
                <a:lnTo>
                  <a:pt x="120396" y="178307"/>
                </a:lnTo>
                <a:lnTo>
                  <a:pt x="0" y="6857"/>
                </a:lnTo>
                <a:lnTo>
                  <a:pt x="57150" y="0"/>
                </a:lnTo>
                <a:lnTo>
                  <a:pt x="120396" y="3809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800239" y="5724779"/>
            <a:ext cx="307086" cy="608076"/>
          </a:xfrm>
          <a:custGeom>
            <a:avLst/>
            <a:gdLst>
              <a:gd name="connsiteX0" fmla="*/ 0 w 307086"/>
              <a:gd name="connsiteY0" fmla="*/ 64008 h 608076"/>
              <a:gd name="connsiteX1" fmla="*/ 69341 w 307086"/>
              <a:gd name="connsiteY1" fmla="*/ 0 h 608076"/>
              <a:gd name="connsiteX2" fmla="*/ 184403 w 307086"/>
              <a:gd name="connsiteY2" fmla="*/ 4572 h 608076"/>
              <a:gd name="connsiteX3" fmla="*/ 307086 w 307086"/>
              <a:gd name="connsiteY3" fmla="*/ 608076 h 608076"/>
              <a:gd name="connsiteX4" fmla="*/ 221741 w 307086"/>
              <a:gd name="connsiteY4" fmla="*/ 573023 h 608076"/>
              <a:gd name="connsiteX5" fmla="*/ 121158 w 307086"/>
              <a:gd name="connsiteY5" fmla="*/ 538734 h 608076"/>
              <a:gd name="connsiteX6" fmla="*/ 0 w 307086"/>
              <a:gd name="connsiteY6" fmla="*/ 64008 h 6080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7086" h="608076">
                <a:moveTo>
                  <a:pt x="0" y="64008"/>
                </a:moveTo>
                <a:lnTo>
                  <a:pt x="69341" y="0"/>
                </a:lnTo>
                <a:lnTo>
                  <a:pt x="184403" y="4572"/>
                </a:lnTo>
                <a:lnTo>
                  <a:pt x="307086" y="608076"/>
                </a:lnTo>
                <a:lnTo>
                  <a:pt x="221741" y="573023"/>
                </a:lnTo>
                <a:lnTo>
                  <a:pt x="121158" y="538734"/>
                </a:lnTo>
                <a:lnTo>
                  <a:pt x="0" y="64008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1060843" y="5698109"/>
            <a:ext cx="577596" cy="275843"/>
          </a:xfrm>
          <a:custGeom>
            <a:avLst/>
            <a:gdLst>
              <a:gd name="connsiteX0" fmla="*/ 549402 w 577596"/>
              <a:gd name="connsiteY0" fmla="*/ 0 h 275843"/>
              <a:gd name="connsiteX1" fmla="*/ 0 w 577596"/>
              <a:gd name="connsiteY1" fmla="*/ 83819 h 275843"/>
              <a:gd name="connsiteX2" fmla="*/ 22098 w 577596"/>
              <a:gd name="connsiteY2" fmla="*/ 275843 h 275843"/>
              <a:gd name="connsiteX3" fmla="*/ 567690 w 577596"/>
              <a:gd name="connsiteY3" fmla="*/ 188213 h 275843"/>
              <a:gd name="connsiteX4" fmla="*/ 577596 w 577596"/>
              <a:gd name="connsiteY4" fmla="*/ 33527 h 275843"/>
              <a:gd name="connsiteX5" fmla="*/ 549402 w 577596"/>
              <a:gd name="connsiteY5" fmla="*/ 0 h 2758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577596" h="275843">
                <a:moveTo>
                  <a:pt x="549402" y="0"/>
                </a:moveTo>
                <a:lnTo>
                  <a:pt x="0" y="83819"/>
                </a:lnTo>
                <a:lnTo>
                  <a:pt x="22098" y="275843"/>
                </a:lnTo>
                <a:lnTo>
                  <a:pt x="567690" y="188213"/>
                </a:lnTo>
                <a:lnTo>
                  <a:pt x="577596" y="33527"/>
                </a:lnTo>
                <a:lnTo>
                  <a:pt x="549402" y="0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551065" y="5861177"/>
            <a:ext cx="247650" cy="106679"/>
          </a:xfrm>
          <a:custGeom>
            <a:avLst/>
            <a:gdLst>
              <a:gd name="connsiteX0" fmla="*/ 216408 w 247650"/>
              <a:gd name="connsiteY0" fmla="*/ 0 h 106679"/>
              <a:gd name="connsiteX1" fmla="*/ 0 w 247650"/>
              <a:gd name="connsiteY1" fmla="*/ 61721 h 106679"/>
              <a:gd name="connsiteX2" fmla="*/ 247650 w 247650"/>
              <a:gd name="connsiteY2" fmla="*/ 106679 h 106679"/>
              <a:gd name="connsiteX3" fmla="*/ 216408 w 247650"/>
              <a:gd name="connsiteY3" fmla="*/ 0 h 106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7650" h="106679">
                <a:moveTo>
                  <a:pt x="216408" y="0"/>
                </a:moveTo>
                <a:lnTo>
                  <a:pt x="0" y="61721"/>
                </a:lnTo>
                <a:lnTo>
                  <a:pt x="247650" y="106679"/>
                </a:lnTo>
                <a:lnTo>
                  <a:pt x="216408" y="0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792619" y="5692775"/>
            <a:ext cx="249174" cy="138684"/>
          </a:xfrm>
          <a:custGeom>
            <a:avLst/>
            <a:gdLst>
              <a:gd name="connsiteX0" fmla="*/ 0 w 249174"/>
              <a:gd name="connsiteY0" fmla="*/ 84582 h 138684"/>
              <a:gd name="connsiteX1" fmla="*/ 90677 w 249174"/>
              <a:gd name="connsiteY1" fmla="*/ 8382 h 138684"/>
              <a:gd name="connsiteX2" fmla="*/ 169925 w 249174"/>
              <a:gd name="connsiteY2" fmla="*/ 0 h 138684"/>
              <a:gd name="connsiteX3" fmla="*/ 232410 w 249174"/>
              <a:gd name="connsiteY3" fmla="*/ 21335 h 138684"/>
              <a:gd name="connsiteX4" fmla="*/ 249174 w 249174"/>
              <a:gd name="connsiteY4" fmla="*/ 72390 h 138684"/>
              <a:gd name="connsiteX5" fmla="*/ 133350 w 249174"/>
              <a:gd name="connsiteY5" fmla="*/ 53340 h 138684"/>
              <a:gd name="connsiteX6" fmla="*/ 58674 w 249174"/>
              <a:gd name="connsiteY6" fmla="*/ 80010 h 138684"/>
              <a:gd name="connsiteX7" fmla="*/ 10668 w 249174"/>
              <a:gd name="connsiteY7" fmla="*/ 138684 h 138684"/>
              <a:gd name="connsiteX8" fmla="*/ 0 w 249174"/>
              <a:gd name="connsiteY8" fmla="*/ 84582 h 1386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49174" h="138684">
                <a:moveTo>
                  <a:pt x="0" y="84582"/>
                </a:moveTo>
                <a:lnTo>
                  <a:pt x="90677" y="8382"/>
                </a:lnTo>
                <a:lnTo>
                  <a:pt x="169925" y="0"/>
                </a:lnTo>
                <a:lnTo>
                  <a:pt x="232410" y="21335"/>
                </a:lnTo>
                <a:lnTo>
                  <a:pt x="249174" y="72390"/>
                </a:lnTo>
                <a:lnTo>
                  <a:pt x="133350" y="53340"/>
                </a:lnTo>
                <a:lnTo>
                  <a:pt x="58674" y="80010"/>
                </a:lnTo>
                <a:lnTo>
                  <a:pt x="10668" y="138684"/>
                </a:lnTo>
                <a:lnTo>
                  <a:pt x="0" y="8458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1009789" y="6566027"/>
            <a:ext cx="182880" cy="211073"/>
          </a:xfrm>
          <a:custGeom>
            <a:avLst/>
            <a:gdLst>
              <a:gd name="connsiteX0" fmla="*/ 0 w 182880"/>
              <a:gd name="connsiteY0" fmla="*/ 32004 h 211073"/>
              <a:gd name="connsiteX1" fmla="*/ 127253 w 182880"/>
              <a:gd name="connsiteY1" fmla="*/ 211073 h 211073"/>
              <a:gd name="connsiteX2" fmla="*/ 182880 w 182880"/>
              <a:gd name="connsiteY2" fmla="*/ 199643 h 211073"/>
              <a:gd name="connsiteX3" fmla="*/ 177546 w 182880"/>
              <a:gd name="connsiteY3" fmla="*/ 13716 h 211073"/>
              <a:gd name="connsiteX4" fmla="*/ 131825 w 182880"/>
              <a:gd name="connsiteY4" fmla="*/ 0 h 211073"/>
              <a:gd name="connsiteX5" fmla="*/ 142494 w 182880"/>
              <a:gd name="connsiteY5" fmla="*/ 156209 h 211073"/>
              <a:gd name="connsiteX6" fmla="*/ 56388 w 182880"/>
              <a:gd name="connsiteY6" fmla="*/ 3047 h 211073"/>
              <a:gd name="connsiteX7" fmla="*/ 0 w 182880"/>
              <a:gd name="connsiteY7" fmla="*/ 32004 h 2110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82880" h="211073">
                <a:moveTo>
                  <a:pt x="0" y="32004"/>
                </a:moveTo>
                <a:lnTo>
                  <a:pt x="127253" y="211073"/>
                </a:lnTo>
                <a:lnTo>
                  <a:pt x="182880" y="199643"/>
                </a:lnTo>
                <a:lnTo>
                  <a:pt x="177546" y="13716"/>
                </a:lnTo>
                <a:lnTo>
                  <a:pt x="131825" y="0"/>
                </a:lnTo>
                <a:lnTo>
                  <a:pt x="142494" y="156209"/>
                </a:lnTo>
                <a:lnTo>
                  <a:pt x="56388" y="3047"/>
                </a:lnTo>
                <a:lnTo>
                  <a:pt x="0" y="3200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1594243" y="5653151"/>
            <a:ext cx="68580" cy="185928"/>
          </a:xfrm>
          <a:custGeom>
            <a:avLst/>
            <a:gdLst>
              <a:gd name="connsiteX0" fmla="*/ 0 w 68580"/>
              <a:gd name="connsiteY0" fmla="*/ 15240 h 185928"/>
              <a:gd name="connsiteX1" fmla="*/ 28194 w 68580"/>
              <a:gd name="connsiteY1" fmla="*/ 73914 h 185928"/>
              <a:gd name="connsiteX2" fmla="*/ 34289 w 68580"/>
              <a:gd name="connsiteY2" fmla="*/ 122682 h 185928"/>
              <a:gd name="connsiteX3" fmla="*/ 21336 w 68580"/>
              <a:gd name="connsiteY3" fmla="*/ 185927 h 185928"/>
              <a:gd name="connsiteX4" fmla="*/ 63245 w 68580"/>
              <a:gd name="connsiteY4" fmla="*/ 174497 h 185928"/>
              <a:gd name="connsiteX5" fmla="*/ 68579 w 68580"/>
              <a:gd name="connsiteY5" fmla="*/ 92202 h 185928"/>
              <a:gd name="connsiteX6" fmla="*/ 36576 w 68580"/>
              <a:gd name="connsiteY6" fmla="*/ 0 h 185928"/>
              <a:gd name="connsiteX7" fmla="*/ 0 w 68580"/>
              <a:gd name="connsiteY7" fmla="*/ 15240 h 1859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8580" h="185928">
                <a:moveTo>
                  <a:pt x="0" y="15240"/>
                </a:moveTo>
                <a:lnTo>
                  <a:pt x="28194" y="73914"/>
                </a:lnTo>
                <a:lnTo>
                  <a:pt x="34289" y="122682"/>
                </a:lnTo>
                <a:lnTo>
                  <a:pt x="21336" y="185927"/>
                </a:lnTo>
                <a:lnTo>
                  <a:pt x="63245" y="174497"/>
                </a:lnTo>
                <a:lnTo>
                  <a:pt x="68579" y="92202"/>
                </a:lnTo>
                <a:lnTo>
                  <a:pt x="36576" y="0"/>
                </a:lnTo>
                <a:lnTo>
                  <a:pt x="0" y="1524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121297" y="5922899"/>
            <a:ext cx="944117" cy="397002"/>
          </a:xfrm>
          <a:custGeom>
            <a:avLst/>
            <a:gdLst>
              <a:gd name="connsiteX0" fmla="*/ 79248 w 944117"/>
              <a:gd name="connsiteY0" fmla="*/ 0 h 397002"/>
              <a:gd name="connsiteX1" fmla="*/ 944117 w 944117"/>
              <a:gd name="connsiteY1" fmla="*/ 389382 h 397002"/>
              <a:gd name="connsiteX2" fmla="*/ 854201 w 944117"/>
              <a:gd name="connsiteY2" fmla="*/ 397002 h 397002"/>
              <a:gd name="connsiteX3" fmla="*/ 0 w 944117"/>
              <a:gd name="connsiteY3" fmla="*/ 22097 h 397002"/>
              <a:gd name="connsiteX4" fmla="*/ 79248 w 944117"/>
              <a:gd name="connsiteY4" fmla="*/ 0 h 39700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44117" h="397002">
                <a:moveTo>
                  <a:pt x="79248" y="0"/>
                </a:moveTo>
                <a:lnTo>
                  <a:pt x="944117" y="389382"/>
                </a:lnTo>
                <a:lnTo>
                  <a:pt x="854201" y="397002"/>
                </a:lnTo>
                <a:lnTo>
                  <a:pt x="0" y="22097"/>
                </a:lnTo>
                <a:lnTo>
                  <a:pt x="7924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413143" y="6167501"/>
            <a:ext cx="387096" cy="235457"/>
          </a:xfrm>
          <a:custGeom>
            <a:avLst/>
            <a:gdLst>
              <a:gd name="connsiteX0" fmla="*/ 11430 w 387096"/>
              <a:gd name="connsiteY0" fmla="*/ 27432 h 235457"/>
              <a:gd name="connsiteX1" fmla="*/ 126492 w 387096"/>
              <a:gd name="connsiteY1" fmla="*/ 52577 h 235457"/>
              <a:gd name="connsiteX2" fmla="*/ 256794 w 387096"/>
              <a:gd name="connsiteY2" fmla="*/ 108965 h 235457"/>
              <a:gd name="connsiteX3" fmla="*/ 348996 w 387096"/>
              <a:gd name="connsiteY3" fmla="*/ 192785 h 235457"/>
              <a:gd name="connsiteX4" fmla="*/ 258318 w 387096"/>
              <a:gd name="connsiteY4" fmla="*/ 182879 h 235457"/>
              <a:gd name="connsiteX5" fmla="*/ 110490 w 387096"/>
              <a:gd name="connsiteY5" fmla="*/ 115823 h 235457"/>
              <a:gd name="connsiteX6" fmla="*/ 39624 w 387096"/>
              <a:gd name="connsiteY6" fmla="*/ 64007 h 235457"/>
              <a:gd name="connsiteX7" fmla="*/ 84582 w 387096"/>
              <a:gd name="connsiteY7" fmla="*/ 129539 h 235457"/>
              <a:gd name="connsiteX8" fmla="*/ 215646 w 387096"/>
              <a:gd name="connsiteY8" fmla="*/ 214883 h 235457"/>
              <a:gd name="connsiteX9" fmla="*/ 369570 w 387096"/>
              <a:gd name="connsiteY9" fmla="*/ 235457 h 235457"/>
              <a:gd name="connsiteX10" fmla="*/ 387096 w 387096"/>
              <a:gd name="connsiteY10" fmla="*/ 178307 h 235457"/>
              <a:gd name="connsiteX11" fmla="*/ 312420 w 387096"/>
              <a:gd name="connsiteY11" fmla="*/ 95250 h 235457"/>
              <a:gd name="connsiteX12" fmla="*/ 134874 w 387096"/>
              <a:gd name="connsiteY12" fmla="*/ 13715 h 235457"/>
              <a:gd name="connsiteX13" fmla="*/ 0 w 387096"/>
              <a:gd name="connsiteY13" fmla="*/ 0 h 235457"/>
              <a:gd name="connsiteX14" fmla="*/ 11430 w 387096"/>
              <a:gd name="connsiteY14" fmla="*/ 27432 h 23545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7096" h="235457">
                <a:moveTo>
                  <a:pt x="11430" y="27432"/>
                </a:moveTo>
                <a:lnTo>
                  <a:pt x="126492" y="52577"/>
                </a:lnTo>
                <a:lnTo>
                  <a:pt x="256794" y="108965"/>
                </a:lnTo>
                <a:lnTo>
                  <a:pt x="348996" y="192785"/>
                </a:lnTo>
                <a:lnTo>
                  <a:pt x="258318" y="182879"/>
                </a:lnTo>
                <a:lnTo>
                  <a:pt x="110490" y="115823"/>
                </a:lnTo>
                <a:lnTo>
                  <a:pt x="39624" y="64007"/>
                </a:lnTo>
                <a:lnTo>
                  <a:pt x="84582" y="129539"/>
                </a:lnTo>
                <a:lnTo>
                  <a:pt x="215646" y="214883"/>
                </a:lnTo>
                <a:lnTo>
                  <a:pt x="369570" y="235457"/>
                </a:lnTo>
                <a:lnTo>
                  <a:pt x="387096" y="178307"/>
                </a:lnTo>
                <a:lnTo>
                  <a:pt x="312420" y="95250"/>
                </a:lnTo>
                <a:lnTo>
                  <a:pt x="134874" y="13715"/>
                </a:lnTo>
                <a:lnTo>
                  <a:pt x="0" y="0"/>
                </a:lnTo>
                <a:lnTo>
                  <a:pt x="11430" y="2743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897775" y="5840603"/>
            <a:ext cx="169164" cy="377951"/>
          </a:xfrm>
          <a:custGeom>
            <a:avLst/>
            <a:gdLst>
              <a:gd name="connsiteX0" fmla="*/ 19050 w 169164"/>
              <a:gd name="connsiteY0" fmla="*/ 0 h 377951"/>
              <a:gd name="connsiteX1" fmla="*/ 72389 w 169164"/>
              <a:gd name="connsiteY1" fmla="*/ 19811 h 377951"/>
              <a:gd name="connsiteX2" fmla="*/ 63246 w 169164"/>
              <a:gd name="connsiteY2" fmla="*/ 151637 h 377951"/>
              <a:gd name="connsiteX3" fmla="*/ 83819 w 169164"/>
              <a:gd name="connsiteY3" fmla="*/ 258317 h 377951"/>
              <a:gd name="connsiteX4" fmla="*/ 169164 w 169164"/>
              <a:gd name="connsiteY4" fmla="*/ 356615 h 377951"/>
              <a:gd name="connsiteX5" fmla="*/ 76961 w 169164"/>
              <a:gd name="connsiteY5" fmla="*/ 377951 h 377951"/>
              <a:gd name="connsiteX6" fmla="*/ 23622 w 169164"/>
              <a:gd name="connsiteY6" fmla="*/ 272033 h 377951"/>
              <a:gd name="connsiteX7" fmla="*/ 0 w 169164"/>
              <a:gd name="connsiteY7" fmla="*/ 44957 h 377951"/>
              <a:gd name="connsiteX8" fmla="*/ 19050 w 169164"/>
              <a:gd name="connsiteY8" fmla="*/ 0 h 3779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69164" h="377951">
                <a:moveTo>
                  <a:pt x="19050" y="0"/>
                </a:moveTo>
                <a:lnTo>
                  <a:pt x="72389" y="19811"/>
                </a:lnTo>
                <a:lnTo>
                  <a:pt x="63246" y="151637"/>
                </a:lnTo>
                <a:lnTo>
                  <a:pt x="83819" y="258317"/>
                </a:lnTo>
                <a:lnTo>
                  <a:pt x="169164" y="356615"/>
                </a:lnTo>
                <a:lnTo>
                  <a:pt x="76961" y="377951"/>
                </a:lnTo>
                <a:lnTo>
                  <a:pt x="23622" y="272033"/>
                </a:lnTo>
                <a:lnTo>
                  <a:pt x="0" y="44957"/>
                </a:lnTo>
                <a:lnTo>
                  <a:pt x="1905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1062367" y="6425057"/>
            <a:ext cx="118872" cy="137922"/>
          </a:xfrm>
          <a:custGeom>
            <a:avLst/>
            <a:gdLst>
              <a:gd name="connsiteX0" fmla="*/ 87630 w 118872"/>
              <a:gd name="connsiteY0" fmla="*/ 0 h 137922"/>
              <a:gd name="connsiteX1" fmla="*/ 32004 w 118872"/>
              <a:gd name="connsiteY1" fmla="*/ 52578 h 137922"/>
              <a:gd name="connsiteX2" fmla="*/ 0 w 118872"/>
              <a:gd name="connsiteY2" fmla="*/ 137922 h 137922"/>
              <a:gd name="connsiteX3" fmla="*/ 64008 w 118872"/>
              <a:gd name="connsiteY3" fmla="*/ 127253 h 137922"/>
              <a:gd name="connsiteX4" fmla="*/ 82296 w 118872"/>
              <a:gd name="connsiteY4" fmla="*/ 67055 h 137922"/>
              <a:gd name="connsiteX5" fmla="*/ 118872 w 118872"/>
              <a:gd name="connsiteY5" fmla="*/ 21335 h 137922"/>
              <a:gd name="connsiteX6" fmla="*/ 87630 w 118872"/>
              <a:gd name="connsiteY6" fmla="*/ 0 h 137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18872" h="137922">
                <a:moveTo>
                  <a:pt x="87630" y="0"/>
                </a:moveTo>
                <a:lnTo>
                  <a:pt x="32004" y="52578"/>
                </a:lnTo>
                <a:lnTo>
                  <a:pt x="0" y="137922"/>
                </a:lnTo>
                <a:lnTo>
                  <a:pt x="64008" y="127253"/>
                </a:lnTo>
                <a:lnTo>
                  <a:pt x="82296" y="67055"/>
                </a:lnTo>
                <a:lnTo>
                  <a:pt x="118872" y="21335"/>
                </a:lnTo>
                <a:lnTo>
                  <a:pt x="8763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8521" y="5916803"/>
            <a:ext cx="1336548" cy="698754"/>
          </a:xfrm>
          <a:custGeom>
            <a:avLst/>
            <a:gdLst>
              <a:gd name="connsiteX0" fmla="*/ 123444 w 1336548"/>
              <a:gd name="connsiteY0" fmla="*/ 0 h 698754"/>
              <a:gd name="connsiteX1" fmla="*/ 50292 w 1336548"/>
              <a:gd name="connsiteY1" fmla="*/ 41147 h 698754"/>
              <a:gd name="connsiteX2" fmla="*/ 0 w 1336548"/>
              <a:gd name="connsiteY2" fmla="*/ 165353 h 698754"/>
              <a:gd name="connsiteX3" fmla="*/ 53339 w 1336548"/>
              <a:gd name="connsiteY3" fmla="*/ 284225 h 698754"/>
              <a:gd name="connsiteX4" fmla="*/ 938022 w 1336548"/>
              <a:gd name="connsiteY4" fmla="*/ 688085 h 698754"/>
              <a:gd name="connsiteX5" fmla="*/ 1128522 w 1336548"/>
              <a:gd name="connsiteY5" fmla="*/ 662940 h 698754"/>
              <a:gd name="connsiteX6" fmla="*/ 1282446 w 1336548"/>
              <a:gd name="connsiteY6" fmla="*/ 698753 h 698754"/>
              <a:gd name="connsiteX7" fmla="*/ 1336548 w 1336548"/>
              <a:gd name="connsiteY7" fmla="*/ 641603 h 698754"/>
              <a:gd name="connsiteX8" fmla="*/ 1191768 w 1336548"/>
              <a:gd name="connsiteY8" fmla="*/ 527303 h 698754"/>
              <a:gd name="connsiteX9" fmla="*/ 1133094 w 1336548"/>
              <a:gd name="connsiteY9" fmla="*/ 406145 h 698754"/>
              <a:gd name="connsiteX10" fmla="*/ 1086612 w 1336548"/>
              <a:gd name="connsiteY10" fmla="*/ 418337 h 698754"/>
              <a:gd name="connsiteX11" fmla="*/ 1142238 w 1336548"/>
              <a:gd name="connsiteY11" fmla="*/ 527303 h 698754"/>
              <a:gd name="connsiteX12" fmla="*/ 1252728 w 1336548"/>
              <a:gd name="connsiteY12" fmla="*/ 643128 h 698754"/>
              <a:gd name="connsiteX13" fmla="*/ 1121664 w 1336548"/>
              <a:gd name="connsiteY13" fmla="*/ 624840 h 698754"/>
              <a:gd name="connsiteX14" fmla="*/ 967740 w 1336548"/>
              <a:gd name="connsiteY14" fmla="*/ 646176 h 698754"/>
              <a:gd name="connsiteX15" fmla="*/ 995934 w 1336548"/>
              <a:gd name="connsiteY15" fmla="*/ 515873 h 698754"/>
              <a:gd name="connsiteX16" fmla="*/ 1062228 w 1336548"/>
              <a:gd name="connsiteY16" fmla="*/ 427481 h 698754"/>
              <a:gd name="connsiteX17" fmla="*/ 985266 w 1336548"/>
              <a:gd name="connsiteY17" fmla="*/ 438150 h 698754"/>
              <a:gd name="connsiteX18" fmla="*/ 924306 w 1336548"/>
              <a:gd name="connsiteY18" fmla="*/ 522731 h 698754"/>
              <a:gd name="connsiteX19" fmla="*/ 903732 w 1336548"/>
              <a:gd name="connsiteY19" fmla="*/ 627888 h 698754"/>
              <a:gd name="connsiteX20" fmla="*/ 84582 w 1336548"/>
              <a:gd name="connsiteY20" fmla="*/ 246125 h 698754"/>
              <a:gd name="connsiteX21" fmla="*/ 63246 w 1336548"/>
              <a:gd name="connsiteY21" fmla="*/ 170687 h 698754"/>
              <a:gd name="connsiteX22" fmla="*/ 81533 w 1336548"/>
              <a:gd name="connsiteY22" fmla="*/ 75437 h 698754"/>
              <a:gd name="connsiteX23" fmla="*/ 172212 w 1336548"/>
              <a:gd name="connsiteY23" fmla="*/ 0 h 698754"/>
              <a:gd name="connsiteX24" fmla="*/ 123444 w 1336548"/>
              <a:gd name="connsiteY24" fmla="*/ 0 h 69875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</a:cxnLst>
            <a:rect l="l" t="t" r="r" b="b"/>
            <a:pathLst>
              <a:path w="1336548" h="698754">
                <a:moveTo>
                  <a:pt x="123444" y="0"/>
                </a:moveTo>
                <a:lnTo>
                  <a:pt x="50292" y="41147"/>
                </a:lnTo>
                <a:lnTo>
                  <a:pt x="0" y="165353"/>
                </a:lnTo>
                <a:lnTo>
                  <a:pt x="53339" y="284225"/>
                </a:lnTo>
                <a:lnTo>
                  <a:pt x="938022" y="688085"/>
                </a:lnTo>
                <a:lnTo>
                  <a:pt x="1128522" y="662940"/>
                </a:lnTo>
                <a:lnTo>
                  <a:pt x="1282446" y="698753"/>
                </a:lnTo>
                <a:lnTo>
                  <a:pt x="1336548" y="641603"/>
                </a:lnTo>
                <a:lnTo>
                  <a:pt x="1191768" y="527303"/>
                </a:lnTo>
                <a:lnTo>
                  <a:pt x="1133094" y="406145"/>
                </a:lnTo>
                <a:lnTo>
                  <a:pt x="1086612" y="418337"/>
                </a:lnTo>
                <a:lnTo>
                  <a:pt x="1142238" y="527303"/>
                </a:lnTo>
                <a:lnTo>
                  <a:pt x="1252728" y="643128"/>
                </a:lnTo>
                <a:lnTo>
                  <a:pt x="1121664" y="624840"/>
                </a:lnTo>
                <a:lnTo>
                  <a:pt x="967740" y="646176"/>
                </a:lnTo>
                <a:lnTo>
                  <a:pt x="995934" y="515873"/>
                </a:lnTo>
                <a:lnTo>
                  <a:pt x="1062228" y="427481"/>
                </a:lnTo>
                <a:lnTo>
                  <a:pt x="985266" y="438150"/>
                </a:lnTo>
                <a:lnTo>
                  <a:pt x="924306" y="522731"/>
                </a:lnTo>
                <a:lnTo>
                  <a:pt x="903732" y="627888"/>
                </a:lnTo>
                <a:lnTo>
                  <a:pt x="84582" y="246125"/>
                </a:lnTo>
                <a:lnTo>
                  <a:pt x="63246" y="170687"/>
                </a:lnTo>
                <a:lnTo>
                  <a:pt x="81533" y="75437"/>
                </a:lnTo>
                <a:lnTo>
                  <a:pt x="172212" y="0"/>
                </a:lnTo>
                <a:lnTo>
                  <a:pt x="123444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168541" y="5983859"/>
            <a:ext cx="127254" cy="265176"/>
          </a:xfrm>
          <a:custGeom>
            <a:avLst/>
            <a:gdLst>
              <a:gd name="connsiteX0" fmla="*/ 92202 w 127254"/>
              <a:gd name="connsiteY0" fmla="*/ 0 h 265176"/>
              <a:gd name="connsiteX1" fmla="*/ 15239 w 127254"/>
              <a:gd name="connsiteY1" fmla="*/ 83819 h 265176"/>
              <a:gd name="connsiteX2" fmla="*/ 0 w 127254"/>
              <a:gd name="connsiteY2" fmla="*/ 182117 h 265176"/>
              <a:gd name="connsiteX3" fmla="*/ 26670 w 127254"/>
              <a:gd name="connsiteY3" fmla="*/ 248411 h 265176"/>
              <a:gd name="connsiteX4" fmla="*/ 74676 w 127254"/>
              <a:gd name="connsiteY4" fmla="*/ 265175 h 265176"/>
              <a:gd name="connsiteX5" fmla="*/ 60197 w 127254"/>
              <a:gd name="connsiteY5" fmla="*/ 121919 h 265176"/>
              <a:gd name="connsiteX6" fmla="*/ 127254 w 127254"/>
              <a:gd name="connsiteY6" fmla="*/ 12953 h 265176"/>
              <a:gd name="connsiteX7" fmla="*/ 92202 w 127254"/>
              <a:gd name="connsiteY7" fmla="*/ 0 h 2651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27254" h="265176">
                <a:moveTo>
                  <a:pt x="92202" y="0"/>
                </a:moveTo>
                <a:lnTo>
                  <a:pt x="15239" y="83819"/>
                </a:lnTo>
                <a:lnTo>
                  <a:pt x="0" y="182117"/>
                </a:lnTo>
                <a:lnTo>
                  <a:pt x="26670" y="248411"/>
                </a:lnTo>
                <a:lnTo>
                  <a:pt x="74676" y="265175"/>
                </a:lnTo>
                <a:lnTo>
                  <a:pt x="60197" y="121919"/>
                </a:lnTo>
                <a:lnTo>
                  <a:pt x="127254" y="12953"/>
                </a:lnTo>
                <a:lnTo>
                  <a:pt x="9220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713371" y="5538851"/>
            <a:ext cx="511302" cy="943356"/>
          </a:xfrm>
          <a:custGeom>
            <a:avLst/>
            <a:gdLst>
              <a:gd name="connsiteX0" fmla="*/ 173736 w 511302"/>
              <a:gd name="connsiteY0" fmla="*/ 711708 h 943356"/>
              <a:gd name="connsiteX1" fmla="*/ 0 w 511302"/>
              <a:gd name="connsiteY1" fmla="*/ 98297 h 943356"/>
              <a:gd name="connsiteX2" fmla="*/ 64769 w 511302"/>
              <a:gd name="connsiteY2" fmla="*/ 30479 h 943356"/>
              <a:gd name="connsiteX3" fmla="*/ 204978 w 511302"/>
              <a:gd name="connsiteY3" fmla="*/ 0 h 943356"/>
              <a:gd name="connsiteX4" fmla="*/ 317753 w 511302"/>
              <a:gd name="connsiteY4" fmla="*/ 45720 h 943356"/>
              <a:gd name="connsiteX5" fmla="*/ 511302 w 511302"/>
              <a:gd name="connsiteY5" fmla="*/ 943356 h 943356"/>
              <a:gd name="connsiteX6" fmla="*/ 441960 w 511302"/>
              <a:gd name="connsiteY6" fmla="*/ 866394 h 943356"/>
              <a:gd name="connsiteX7" fmla="*/ 282702 w 511302"/>
              <a:gd name="connsiteY7" fmla="*/ 76961 h 943356"/>
              <a:gd name="connsiteX8" fmla="*/ 179832 w 511302"/>
              <a:gd name="connsiteY8" fmla="*/ 48767 h 943356"/>
              <a:gd name="connsiteX9" fmla="*/ 94487 w 511302"/>
              <a:gd name="connsiteY9" fmla="*/ 58673 h 943356"/>
              <a:gd name="connsiteX10" fmla="*/ 60198 w 511302"/>
              <a:gd name="connsiteY10" fmla="*/ 112014 h 943356"/>
              <a:gd name="connsiteX11" fmla="*/ 243839 w 511302"/>
              <a:gd name="connsiteY11" fmla="*/ 733806 h 943356"/>
              <a:gd name="connsiteX12" fmla="*/ 173736 w 511302"/>
              <a:gd name="connsiteY12" fmla="*/ 711708 h 943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511302" h="943356">
                <a:moveTo>
                  <a:pt x="173736" y="711708"/>
                </a:moveTo>
                <a:lnTo>
                  <a:pt x="0" y="98297"/>
                </a:lnTo>
                <a:lnTo>
                  <a:pt x="64769" y="30479"/>
                </a:lnTo>
                <a:lnTo>
                  <a:pt x="204978" y="0"/>
                </a:lnTo>
                <a:lnTo>
                  <a:pt x="317753" y="45720"/>
                </a:lnTo>
                <a:lnTo>
                  <a:pt x="511302" y="943356"/>
                </a:lnTo>
                <a:lnTo>
                  <a:pt x="441960" y="866394"/>
                </a:lnTo>
                <a:lnTo>
                  <a:pt x="282702" y="76961"/>
                </a:lnTo>
                <a:lnTo>
                  <a:pt x="179832" y="48767"/>
                </a:lnTo>
                <a:lnTo>
                  <a:pt x="94487" y="58673"/>
                </a:lnTo>
                <a:lnTo>
                  <a:pt x="60198" y="112014"/>
                </a:lnTo>
                <a:lnTo>
                  <a:pt x="243839" y="733806"/>
                </a:lnTo>
                <a:lnTo>
                  <a:pt x="173736" y="71170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918349" y="5793359"/>
            <a:ext cx="152400" cy="400050"/>
          </a:xfrm>
          <a:custGeom>
            <a:avLst/>
            <a:gdLst>
              <a:gd name="connsiteX0" fmla="*/ 0 w 152400"/>
              <a:gd name="connsiteY0" fmla="*/ 21335 h 400050"/>
              <a:gd name="connsiteX1" fmla="*/ 60197 w 152400"/>
              <a:gd name="connsiteY1" fmla="*/ 153923 h 400050"/>
              <a:gd name="connsiteX2" fmla="*/ 89153 w 152400"/>
              <a:gd name="connsiteY2" fmla="*/ 252221 h 400050"/>
              <a:gd name="connsiteX3" fmla="*/ 91439 w 152400"/>
              <a:gd name="connsiteY3" fmla="*/ 400050 h 400050"/>
              <a:gd name="connsiteX4" fmla="*/ 152400 w 152400"/>
              <a:gd name="connsiteY4" fmla="*/ 400050 h 400050"/>
              <a:gd name="connsiteX5" fmla="*/ 147828 w 152400"/>
              <a:gd name="connsiteY5" fmla="*/ 285750 h 400050"/>
              <a:gd name="connsiteX6" fmla="*/ 128016 w 152400"/>
              <a:gd name="connsiteY6" fmla="*/ 164591 h 400050"/>
              <a:gd name="connsiteX7" fmla="*/ 78486 w 152400"/>
              <a:gd name="connsiteY7" fmla="*/ 46482 h 400050"/>
              <a:gd name="connsiteX8" fmla="*/ 49530 w 152400"/>
              <a:gd name="connsiteY8" fmla="*/ 0 h 400050"/>
              <a:gd name="connsiteX9" fmla="*/ 0 w 152400"/>
              <a:gd name="connsiteY9" fmla="*/ 21335 h 4000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52400" h="400050">
                <a:moveTo>
                  <a:pt x="0" y="21335"/>
                </a:moveTo>
                <a:lnTo>
                  <a:pt x="60197" y="153923"/>
                </a:lnTo>
                <a:lnTo>
                  <a:pt x="89153" y="252221"/>
                </a:lnTo>
                <a:lnTo>
                  <a:pt x="91439" y="400050"/>
                </a:lnTo>
                <a:lnTo>
                  <a:pt x="152400" y="400050"/>
                </a:lnTo>
                <a:lnTo>
                  <a:pt x="147828" y="285750"/>
                </a:lnTo>
                <a:lnTo>
                  <a:pt x="128016" y="164591"/>
                </a:lnTo>
                <a:lnTo>
                  <a:pt x="78486" y="46482"/>
                </a:lnTo>
                <a:lnTo>
                  <a:pt x="49530" y="0"/>
                </a:lnTo>
                <a:lnTo>
                  <a:pt x="0" y="2133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521347" y="5761355"/>
            <a:ext cx="309372" cy="214122"/>
          </a:xfrm>
          <a:custGeom>
            <a:avLst/>
            <a:gdLst>
              <a:gd name="connsiteX0" fmla="*/ 235458 w 309372"/>
              <a:gd name="connsiteY0" fmla="*/ 0 h 214122"/>
              <a:gd name="connsiteX1" fmla="*/ 204216 w 309372"/>
              <a:gd name="connsiteY1" fmla="*/ 13715 h 214122"/>
              <a:gd name="connsiteX2" fmla="*/ 200406 w 309372"/>
              <a:gd name="connsiteY2" fmla="*/ 52578 h 214122"/>
              <a:gd name="connsiteX3" fmla="*/ 0 w 309372"/>
              <a:gd name="connsiteY3" fmla="*/ 134873 h 214122"/>
              <a:gd name="connsiteX4" fmla="*/ 0 w 309372"/>
              <a:gd name="connsiteY4" fmla="*/ 176784 h 214122"/>
              <a:gd name="connsiteX5" fmla="*/ 225552 w 309372"/>
              <a:gd name="connsiteY5" fmla="*/ 179832 h 214122"/>
              <a:gd name="connsiteX6" fmla="*/ 253746 w 309372"/>
              <a:gd name="connsiteY6" fmla="*/ 214121 h 214122"/>
              <a:gd name="connsiteX7" fmla="*/ 309372 w 309372"/>
              <a:gd name="connsiteY7" fmla="*/ 211835 h 214122"/>
              <a:gd name="connsiteX8" fmla="*/ 304038 w 309372"/>
              <a:gd name="connsiteY8" fmla="*/ 151638 h 214122"/>
              <a:gd name="connsiteX9" fmla="*/ 92202 w 309372"/>
              <a:gd name="connsiteY9" fmla="*/ 140208 h 214122"/>
              <a:gd name="connsiteX10" fmla="*/ 264414 w 309372"/>
              <a:gd name="connsiteY10" fmla="*/ 70865 h 214122"/>
              <a:gd name="connsiteX11" fmla="*/ 235458 w 309372"/>
              <a:gd name="connsiteY11" fmla="*/ 0 h 2141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309372" h="214122">
                <a:moveTo>
                  <a:pt x="235458" y="0"/>
                </a:moveTo>
                <a:lnTo>
                  <a:pt x="204216" y="13715"/>
                </a:lnTo>
                <a:lnTo>
                  <a:pt x="200406" y="52578"/>
                </a:lnTo>
                <a:lnTo>
                  <a:pt x="0" y="134873"/>
                </a:lnTo>
                <a:lnTo>
                  <a:pt x="0" y="176784"/>
                </a:lnTo>
                <a:lnTo>
                  <a:pt x="225552" y="179832"/>
                </a:lnTo>
                <a:lnTo>
                  <a:pt x="253746" y="214121"/>
                </a:lnTo>
                <a:lnTo>
                  <a:pt x="309372" y="211835"/>
                </a:lnTo>
                <a:lnTo>
                  <a:pt x="304038" y="151638"/>
                </a:lnTo>
                <a:lnTo>
                  <a:pt x="92202" y="140208"/>
                </a:lnTo>
                <a:lnTo>
                  <a:pt x="264414" y="70865"/>
                </a:lnTo>
                <a:lnTo>
                  <a:pt x="23545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1044841" y="5615051"/>
            <a:ext cx="748284" cy="336804"/>
          </a:xfrm>
          <a:custGeom>
            <a:avLst/>
            <a:gdLst>
              <a:gd name="connsiteX0" fmla="*/ 0 w 748284"/>
              <a:gd name="connsiteY0" fmla="*/ 104394 h 336804"/>
              <a:gd name="connsiteX1" fmla="*/ 685800 w 748284"/>
              <a:gd name="connsiteY1" fmla="*/ 0 h 336804"/>
              <a:gd name="connsiteX2" fmla="*/ 736092 w 748284"/>
              <a:gd name="connsiteY2" fmla="*/ 62484 h 336804"/>
              <a:gd name="connsiteX3" fmla="*/ 748284 w 748284"/>
              <a:gd name="connsiteY3" fmla="*/ 144017 h 336804"/>
              <a:gd name="connsiteX4" fmla="*/ 717804 w 748284"/>
              <a:gd name="connsiteY4" fmla="*/ 224028 h 336804"/>
              <a:gd name="connsiteX5" fmla="*/ 45719 w 748284"/>
              <a:gd name="connsiteY5" fmla="*/ 336803 h 336804"/>
              <a:gd name="connsiteX6" fmla="*/ 42672 w 748284"/>
              <a:gd name="connsiteY6" fmla="*/ 304800 h 336804"/>
              <a:gd name="connsiteX7" fmla="*/ 685800 w 748284"/>
              <a:gd name="connsiteY7" fmla="*/ 192023 h 336804"/>
              <a:gd name="connsiteX8" fmla="*/ 710184 w 748284"/>
              <a:gd name="connsiteY8" fmla="*/ 115061 h 336804"/>
              <a:gd name="connsiteX9" fmla="*/ 667512 w 748284"/>
              <a:gd name="connsiteY9" fmla="*/ 45720 h 336804"/>
              <a:gd name="connsiteX10" fmla="*/ 0 w 748284"/>
              <a:gd name="connsiteY10" fmla="*/ 147065 h 336804"/>
              <a:gd name="connsiteX11" fmla="*/ 0 w 748284"/>
              <a:gd name="connsiteY11" fmla="*/ 104394 h 3368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748284" h="336804">
                <a:moveTo>
                  <a:pt x="0" y="104394"/>
                </a:moveTo>
                <a:lnTo>
                  <a:pt x="685800" y="0"/>
                </a:lnTo>
                <a:lnTo>
                  <a:pt x="736092" y="62484"/>
                </a:lnTo>
                <a:lnTo>
                  <a:pt x="748284" y="144017"/>
                </a:lnTo>
                <a:lnTo>
                  <a:pt x="717804" y="224028"/>
                </a:lnTo>
                <a:lnTo>
                  <a:pt x="45719" y="336803"/>
                </a:lnTo>
                <a:lnTo>
                  <a:pt x="42672" y="304800"/>
                </a:lnTo>
                <a:lnTo>
                  <a:pt x="685800" y="192023"/>
                </a:lnTo>
                <a:lnTo>
                  <a:pt x="710184" y="115061"/>
                </a:lnTo>
                <a:lnTo>
                  <a:pt x="667512" y="45720"/>
                </a:lnTo>
                <a:lnTo>
                  <a:pt x="0" y="147065"/>
                </a:lnTo>
                <a:lnTo>
                  <a:pt x="0" y="1043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1138567" y="5723255"/>
            <a:ext cx="389382" cy="136398"/>
          </a:xfrm>
          <a:custGeom>
            <a:avLst/>
            <a:gdLst>
              <a:gd name="connsiteX0" fmla="*/ 0 w 389382"/>
              <a:gd name="connsiteY0" fmla="*/ 99060 h 136398"/>
              <a:gd name="connsiteX1" fmla="*/ 52577 w 389382"/>
              <a:gd name="connsiteY1" fmla="*/ 136397 h 136398"/>
              <a:gd name="connsiteX2" fmla="*/ 176783 w 389382"/>
              <a:gd name="connsiteY2" fmla="*/ 131064 h 136398"/>
              <a:gd name="connsiteX3" fmla="*/ 332994 w 389382"/>
              <a:gd name="connsiteY3" fmla="*/ 91440 h 136398"/>
              <a:gd name="connsiteX4" fmla="*/ 389382 w 389382"/>
              <a:gd name="connsiteY4" fmla="*/ 32766 h 136398"/>
              <a:gd name="connsiteX5" fmla="*/ 353567 w 389382"/>
              <a:gd name="connsiteY5" fmla="*/ 1523 h 136398"/>
              <a:gd name="connsiteX6" fmla="*/ 201930 w 389382"/>
              <a:gd name="connsiteY6" fmla="*/ 0 h 136398"/>
              <a:gd name="connsiteX7" fmla="*/ 87630 w 389382"/>
              <a:gd name="connsiteY7" fmla="*/ 9144 h 136398"/>
              <a:gd name="connsiteX8" fmla="*/ 12191 w 389382"/>
              <a:gd name="connsiteY8" fmla="*/ 60197 h 136398"/>
              <a:gd name="connsiteX9" fmla="*/ 89153 w 389382"/>
              <a:gd name="connsiteY9" fmla="*/ 74676 h 136398"/>
              <a:gd name="connsiteX10" fmla="*/ 219455 w 389382"/>
              <a:gd name="connsiteY10" fmla="*/ 41910 h 136398"/>
              <a:gd name="connsiteX11" fmla="*/ 331469 w 389382"/>
              <a:gd name="connsiteY11" fmla="*/ 41910 h 136398"/>
              <a:gd name="connsiteX12" fmla="*/ 214122 w 389382"/>
              <a:gd name="connsiteY12" fmla="*/ 86867 h 136398"/>
              <a:gd name="connsiteX13" fmla="*/ 113538 w 389382"/>
              <a:gd name="connsiteY13" fmla="*/ 99060 h 136398"/>
              <a:gd name="connsiteX14" fmla="*/ 0 w 389382"/>
              <a:gd name="connsiteY14" fmla="*/ 99060 h 1363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9382" h="136398">
                <a:moveTo>
                  <a:pt x="0" y="99060"/>
                </a:moveTo>
                <a:lnTo>
                  <a:pt x="52577" y="136397"/>
                </a:lnTo>
                <a:lnTo>
                  <a:pt x="176783" y="131064"/>
                </a:lnTo>
                <a:lnTo>
                  <a:pt x="332994" y="91440"/>
                </a:lnTo>
                <a:lnTo>
                  <a:pt x="389382" y="32766"/>
                </a:lnTo>
                <a:lnTo>
                  <a:pt x="353567" y="1523"/>
                </a:lnTo>
                <a:lnTo>
                  <a:pt x="201930" y="0"/>
                </a:lnTo>
                <a:lnTo>
                  <a:pt x="87630" y="9144"/>
                </a:lnTo>
                <a:lnTo>
                  <a:pt x="12191" y="60197"/>
                </a:lnTo>
                <a:lnTo>
                  <a:pt x="89153" y="74676"/>
                </a:lnTo>
                <a:lnTo>
                  <a:pt x="219455" y="41910"/>
                </a:lnTo>
                <a:lnTo>
                  <a:pt x="331469" y="41910"/>
                </a:lnTo>
                <a:lnTo>
                  <a:pt x="214122" y="86867"/>
                </a:lnTo>
                <a:lnTo>
                  <a:pt x="113538" y="99060"/>
                </a:lnTo>
                <a:lnTo>
                  <a:pt x="0" y="9906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8680844" y="4158107"/>
            <a:ext cx="325373" cy="2265426"/>
          </a:xfrm>
          <a:custGeom>
            <a:avLst/>
            <a:gdLst>
              <a:gd name="connsiteX0" fmla="*/ 33528 w 325373"/>
              <a:gd name="connsiteY0" fmla="*/ 2189226 h 2265426"/>
              <a:gd name="connsiteX1" fmla="*/ 165354 w 325373"/>
              <a:gd name="connsiteY1" fmla="*/ 2042921 h 2265426"/>
              <a:gd name="connsiteX2" fmla="*/ 191261 w 325373"/>
              <a:gd name="connsiteY2" fmla="*/ 1930145 h 2265426"/>
              <a:gd name="connsiteX3" fmla="*/ 169164 w 325373"/>
              <a:gd name="connsiteY3" fmla="*/ 1763268 h 2265426"/>
              <a:gd name="connsiteX4" fmla="*/ 76200 w 325373"/>
              <a:gd name="connsiteY4" fmla="*/ 1561338 h 2265426"/>
              <a:gd name="connsiteX5" fmla="*/ 55626 w 325373"/>
              <a:gd name="connsiteY5" fmla="*/ 1435607 h 2265426"/>
              <a:gd name="connsiteX6" fmla="*/ 76200 w 325373"/>
              <a:gd name="connsiteY6" fmla="*/ 1351026 h 2265426"/>
              <a:gd name="connsiteX7" fmla="*/ 156209 w 325373"/>
              <a:gd name="connsiteY7" fmla="*/ 1289303 h 2265426"/>
              <a:gd name="connsiteX8" fmla="*/ 173735 w 325373"/>
              <a:gd name="connsiteY8" fmla="*/ 1211579 h 2265426"/>
              <a:gd name="connsiteX9" fmla="*/ 144018 w 325373"/>
              <a:gd name="connsiteY9" fmla="*/ 1100327 h 2265426"/>
              <a:gd name="connsiteX10" fmla="*/ 12954 w 325373"/>
              <a:gd name="connsiteY10" fmla="*/ 801623 h 2265426"/>
              <a:gd name="connsiteX11" fmla="*/ 0 w 325373"/>
              <a:gd name="connsiteY11" fmla="*/ 655319 h 2265426"/>
              <a:gd name="connsiteX12" fmla="*/ 33528 w 325373"/>
              <a:gd name="connsiteY12" fmla="*/ 494538 h 2265426"/>
              <a:gd name="connsiteX13" fmla="*/ 144018 w 325373"/>
              <a:gd name="connsiteY13" fmla="*/ 418338 h 2265426"/>
              <a:gd name="connsiteX14" fmla="*/ 241554 w 325373"/>
              <a:gd name="connsiteY14" fmla="*/ 292607 h 2265426"/>
              <a:gd name="connsiteX15" fmla="*/ 325373 w 325373"/>
              <a:gd name="connsiteY15" fmla="*/ 0 h 2265426"/>
              <a:gd name="connsiteX16" fmla="*/ 313181 w 325373"/>
              <a:gd name="connsiteY16" fmla="*/ 265176 h 2265426"/>
              <a:gd name="connsiteX17" fmla="*/ 249935 w 325373"/>
              <a:gd name="connsiteY17" fmla="*/ 424433 h 2265426"/>
              <a:gd name="connsiteX18" fmla="*/ 165354 w 325373"/>
              <a:gd name="connsiteY18" fmla="*/ 521969 h 2265426"/>
              <a:gd name="connsiteX19" fmla="*/ 72390 w 325373"/>
              <a:gd name="connsiteY19" fmla="*/ 577595 h 2265426"/>
              <a:gd name="connsiteX20" fmla="*/ 67818 w 325373"/>
              <a:gd name="connsiteY20" fmla="*/ 723900 h 2265426"/>
              <a:gd name="connsiteX21" fmla="*/ 115061 w 325373"/>
              <a:gd name="connsiteY21" fmla="*/ 877823 h 2265426"/>
              <a:gd name="connsiteX22" fmla="*/ 224028 w 325373"/>
              <a:gd name="connsiteY22" fmla="*/ 1149857 h 2265426"/>
              <a:gd name="connsiteX23" fmla="*/ 228600 w 325373"/>
              <a:gd name="connsiteY23" fmla="*/ 1323594 h 2265426"/>
              <a:gd name="connsiteX24" fmla="*/ 127254 w 325373"/>
              <a:gd name="connsiteY24" fmla="*/ 1421129 h 2265426"/>
              <a:gd name="connsiteX25" fmla="*/ 131826 w 325373"/>
              <a:gd name="connsiteY25" fmla="*/ 1511807 h 2265426"/>
              <a:gd name="connsiteX26" fmla="*/ 220218 w 325373"/>
              <a:gd name="connsiteY26" fmla="*/ 1700783 h 2265426"/>
              <a:gd name="connsiteX27" fmla="*/ 258318 w 325373"/>
              <a:gd name="connsiteY27" fmla="*/ 1881377 h 2265426"/>
              <a:gd name="connsiteX28" fmla="*/ 224028 w 325373"/>
              <a:gd name="connsiteY28" fmla="*/ 2076450 h 2265426"/>
              <a:gd name="connsiteX29" fmla="*/ 144018 w 325373"/>
              <a:gd name="connsiteY29" fmla="*/ 2180844 h 2265426"/>
              <a:gd name="connsiteX30" fmla="*/ 42671 w 325373"/>
              <a:gd name="connsiteY30" fmla="*/ 2265426 h 2265426"/>
              <a:gd name="connsiteX31" fmla="*/ 33528 w 325373"/>
              <a:gd name="connsiteY31" fmla="*/ 2189226 h 22654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265426">
                <a:moveTo>
                  <a:pt x="33528" y="2189226"/>
                </a:moveTo>
                <a:lnTo>
                  <a:pt x="165354" y="2042921"/>
                </a:lnTo>
                <a:lnTo>
                  <a:pt x="191261" y="1930145"/>
                </a:lnTo>
                <a:lnTo>
                  <a:pt x="169164" y="1763268"/>
                </a:lnTo>
                <a:lnTo>
                  <a:pt x="76200" y="1561338"/>
                </a:lnTo>
                <a:lnTo>
                  <a:pt x="55626" y="1435607"/>
                </a:lnTo>
                <a:lnTo>
                  <a:pt x="76200" y="1351026"/>
                </a:lnTo>
                <a:lnTo>
                  <a:pt x="156209" y="1289303"/>
                </a:lnTo>
                <a:lnTo>
                  <a:pt x="173735" y="1211579"/>
                </a:lnTo>
                <a:lnTo>
                  <a:pt x="144018" y="1100327"/>
                </a:lnTo>
                <a:lnTo>
                  <a:pt x="12954" y="801623"/>
                </a:lnTo>
                <a:lnTo>
                  <a:pt x="0" y="655319"/>
                </a:lnTo>
                <a:lnTo>
                  <a:pt x="33528" y="494538"/>
                </a:lnTo>
                <a:lnTo>
                  <a:pt x="144018" y="418338"/>
                </a:lnTo>
                <a:lnTo>
                  <a:pt x="241554" y="292607"/>
                </a:lnTo>
                <a:lnTo>
                  <a:pt x="325373" y="0"/>
                </a:lnTo>
                <a:lnTo>
                  <a:pt x="313181" y="265176"/>
                </a:lnTo>
                <a:lnTo>
                  <a:pt x="249935" y="424433"/>
                </a:lnTo>
                <a:lnTo>
                  <a:pt x="165354" y="521969"/>
                </a:lnTo>
                <a:lnTo>
                  <a:pt x="72390" y="577595"/>
                </a:lnTo>
                <a:lnTo>
                  <a:pt x="67818" y="723900"/>
                </a:lnTo>
                <a:lnTo>
                  <a:pt x="115061" y="877823"/>
                </a:lnTo>
                <a:lnTo>
                  <a:pt x="224028" y="1149857"/>
                </a:lnTo>
                <a:lnTo>
                  <a:pt x="228600" y="1323594"/>
                </a:lnTo>
                <a:lnTo>
                  <a:pt x="127254" y="1421129"/>
                </a:lnTo>
                <a:lnTo>
                  <a:pt x="131826" y="1511807"/>
                </a:lnTo>
                <a:lnTo>
                  <a:pt x="220218" y="1700783"/>
                </a:lnTo>
                <a:lnTo>
                  <a:pt x="258318" y="1881377"/>
                </a:lnTo>
                <a:lnTo>
                  <a:pt x="224028" y="2076450"/>
                </a:lnTo>
                <a:lnTo>
                  <a:pt x="144018" y="2180844"/>
                </a:lnTo>
                <a:lnTo>
                  <a:pt x="42671" y="2265426"/>
                </a:lnTo>
                <a:lnTo>
                  <a:pt x="33528" y="2189226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8741042" y="2115185"/>
            <a:ext cx="325373" cy="2592324"/>
          </a:xfrm>
          <a:custGeom>
            <a:avLst/>
            <a:gdLst>
              <a:gd name="connsiteX0" fmla="*/ 34290 w 325373"/>
              <a:gd name="connsiteY0" fmla="*/ 2504694 h 2592324"/>
              <a:gd name="connsiteX1" fmla="*/ 165354 w 325373"/>
              <a:gd name="connsiteY1" fmla="*/ 2337054 h 2592324"/>
              <a:gd name="connsiteX2" fmla="*/ 191261 w 325373"/>
              <a:gd name="connsiteY2" fmla="*/ 2209037 h 2592324"/>
              <a:gd name="connsiteX3" fmla="*/ 169164 w 325373"/>
              <a:gd name="connsiteY3" fmla="*/ 2017013 h 2592324"/>
              <a:gd name="connsiteX4" fmla="*/ 76200 w 325373"/>
              <a:gd name="connsiteY4" fmla="*/ 1786128 h 2592324"/>
              <a:gd name="connsiteX5" fmla="*/ 55626 w 325373"/>
              <a:gd name="connsiteY5" fmla="*/ 1642872 h 2592324"/>
              <a:gd name="connsiteX6" fmla="*/ 76200 w 325373"/>
              <a:gd name="connsiteY6" fmla="*/ 1546098 h 2592324"/>
              <a:gd name="connsiteX7" fmla="*/ 156971 w 325373"/>
              <a:gd name="connsiteY7" fmla="*/ 1475231 h 2592324"/>
              <a:gd name="connsiteX8" fmla="*/ 173735 w 325373"/>
              <a:gd name="connsiteY8" fmla="*/ 1386078 h 2592324"/>
              <a:gd name="connsiteX9" fmla="*/ 144018 w 325373"/>
              <a:gd name="connsiteY9" fmla="*/ 1259586 h 2592324"/>
              <a:gd name="connsiteX10" fmla="*/ 12954 w 325373"/>
              <a:gd name="connsiteY10" fmla="*/ 917448 h 2592324"/>
              <a:gd name="connsiteX11" fmla="*/ 0 w 325373"/>
              <a:gd name="connsiteY11" fmla="*/ 749808 h 2592324"/>
              <a:gd name="connsiteX12" fmla="*/ 34290 w 325373"/>
              <a:gd name="connsiteY12" fmla="*/ 565404 h 2592324"/>
              <a:gd name="connsiteX13" fmla="*/ 144018 w 325373"/>
              <a:gd name="connsiteY13" fmla="*/ 478536 h 2592324"/>
              <a:gd name="connsiteX14" fmla="*/ 241554 w 325373"/>
              <a:gd name="connsiteY14" fmla="*/ 334517 h 2592324"/>
              <a:gd name="connsiteX15" fmla="*/ 325373 w 325373"/>
              <a:gd name="connsiteY15" fmla="*/ 0 h 2592324"/>
              <a:gd name="connsiteX16" fmla="*/ 313181 w 325373"/>
              <a:gd name="connsiteY16" fmla="*/ 302514 h 2592324"/>
              <a:gd name="connsiteX17" fmla="*/ 249935 w 325373"/>
              <a:gd name="connsiteY17" fmla="*/ 485394 h 2592324"/>
              <a:gd name="connsiteX18" fmla="*/ 165354 w 325373"/>
              <a:gd name="connsiteY18" fmla="*/ 597408 h 2592324"/>
              <a:gd name="connsiteX19" fmla="*/ 72390 w 325373"/>
              <a:gd name="connsiteY19" fmla="*/ 660654 h 2592324"/>
              <a:gd name="connsiteX20" fmla="*/ 67818 w 325373"/>
              <a:gd name="connsiteY20" fmla="*/ 828294 h 2592324"/>
              <a:gd name="connsiteX21" fmla="*/ 115061 w 325373"/>
              <a:gd name="connsiteY21" fmla="*/ 1004316 h 2592324"/>
              <a:gd name="connsiteX22" fmla="*/ 224790 w 325373"/>
              <a:gd name="connsiteY22" fmla="*/ 1315974 h 2592324"/>
              <a:gd name="connsiteX23" fmla="*/ 228600 w 325373"/>
              <a:gd name="connsiteY23" fmla="*/ 1514856 h 2592324"/>
              <a:gd name="connsiteX24" fmla="*/ 127254 w 325373"/>
              <a:gd name="connsiteY24" fmla="*/ 1626107 h 2592324"/>
              <a:gd name="connsiteX25" fmla="*/ 131826 w 325373"/>
              <a:gd name="connsiteY25" fmla="*/ 1729740 h 2592324"/>
              <a:gd name="connsiteX26" fmla="*/ 220980 w 325373"/>
              <a:gd name="connsiteY26" fmla="*/ 1946148 h 2592324"/>
              <a:gd name="connsiteX27" fmla="*/ 258318 w 325373"/>
              <a:gd name="connsiteY27" fmla="*/ 2153412 h 2592324"/>
              <a:gd name="connsiteX28" fmla="*/ 224790 w 325373"/>
              <a:gd name="connsiteY28" fmla="*/ 2375916 h 2592324"/>
              <a:gd name="connsiteX29" fmla="*/ 144018 w 325373"/>
              <a:gd name="connsiteY29" fmla="*/ 2495550 h 2592324"/>
              <a:gd name="connsiteX30" fmla="*/ 42671 w 325373"/>
              <a:gd name="connsiteY30" fmla="*/ 2592324 h 2592324"/>
              <a:gd name="connsiteX31" fmla="*/ 34290 w 325373"/>
              <a:gd name="connsiteY31" fmla="*/ 2504694 h 25923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592324">
                <a:moveTo>
                  <a:pt x="34290" y="2504694"/>
                </a:moveTo>
                <a:lnTo>
                  <a:pt x="165354" y="2337054"/>
                </a:lnTo>
                <a:lnTo>
                  <a:pt x="191261" y="2209037"/>
                </a:lnTo>
                <a:lnTo>
                  <a:pt x="169164" y="2017013"/>
                </a:lnTo>
                <a:lnTo>
                  <a:pt x="76200" y="1786128"/>
                </a:lnTo>
                <a:lnTo>
                  <a:pt x="55626" y="1642872"/>
                </a:lnTo>
                <a:lnTo>
                  <a:pt x="76200" y="1546098"/>
                </a:lnTo>
                <a:lnTo>
                  <a:pt x="156971" y="1475231"/>
                </a:lnTo>
                <a:lnTo>
                  <a:pt x="173735" y="1386078"/>
                </a:lnTo>
                <a:lnTo>
                  <a:pt x="144018" y="1259586"/>
                </a:lnTo>
                <a:lnTo>
                  <a:pt x="12954" y="917448"/>
                </a:lnTo>
                <a:lnTo>
                  <a:pt x="0" y="749808"/>
                </a:lnTo>
                <a:lnTo>
                  <a:pt x="34290" y="565404"/>
                </a:lnTo>
                <a:lnTo>
                  <a:pt x="144018" y="478536"/>
                </a:lnTo>
                <a:lnTo>
                  <a:pt x="241554" y="334517"/>
                </a:lnTo>
                <a:lnTo>
                  <a:pt x="325373" y="0"/>
                </a:lnTo>
                <a:lnTo>
                  <a:pt x="313181" y="302514"/>
                </a:lnTo>
                <a:lnTo>
                  <a:pt x="249935" y="485394"/>
                </a:lnTo>
                <a:lnTo>
                  <a:pt x="165354" y="597408"/>
                </a:lnTo>
                <a:lnTo>
                  <a:pt x="72390" y="660654"/>
                </a:lnTo>
                <a:lnTo>
                  <a:pt x="67818" y="828294"/>
                </a:lnTo>
                <a:lnTo>
                  <a:pt x="115061" y="1004316"/>
                </a:lnTo>
                <a:lnTo>
                  <a:pt x="224790" y="1315974"/>
                </a:lnTo>
                <a:lnTo>
                  <a:pt x="228600" y="1514856"/>
                </a:lnTo>
                <a:lnTo>
                  <a:pt x="127254" y="1626107"/>
                </a:lnTo>
                <a:lnTo>
                  <a:pt x="131826" y="1729740"/>
                </a:lnTo>
                <a:lnTo>
                  <a:pt x="220980" y="1946148"/>
                </a:lnTo>
                <a:lnTo>
                  <a:pt x="258318" y="2153412"/>
                </a:lnTo>
                <a:lnTo>
                  <a:pt x="224790" y="2375916"/>
                </a:lnTo>
                <a:lnTo>
                  <a:pt x="144018" y="2495550"/>
                </a:lnTo>
                <a:lnTo>
                  <a:pt x="42671" y="2592324"/>
                </a:lnTo>
                <a:lnTo>
                  <a:pt x="34290" y="2504694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8491868" y="1773809"/>
            <a:ext cx="342138" cy="355092"/>
          </a:xfrm>
          <a:custGeom>
            <a:avLst/>
            <a:gdLst>
              <a:gd name="connsiteX0" fmla="*/ 0 w 342138"/>
              <a:gd name="connsiteY0" fmla="*/ 42672 h 355092"/>
              <a:gd name="connsiteX1" fmla="*/ 152400 w 342138"/>
              <a:gd name="connsiteY1" fmla="*/ 153923 h 355092"/>
              <a:gd name="connsiteX2" fmla="*/ 330707 w 342138"/>
              <a:gd name="connsiteY2" fmla="*/ 355092 h 355092"/>
              <a:gd name="connsiteX3" fmla="*/ 342138 w 342138"/>
              <a:gd name="connsiteY3" fmla="*/ 323850 h 355092"/>
              <a:gd name="connsiteX4" fmla="*/ 188976 w 342138"/>
              <a:gd name="connsiteY4" fmla="*/ 137922 h 355092"/>
              <a:gd name="connsiteX5" fmla="*/ 25145 w 342138"/>
              <a:gd name="connsiteY5" fmla="*/ 0 h 355092"/>
              <a:gd name="connsiteX6" fmla="*/ 0 w 342138"/>
              <a:gd name="connsiteY6" fmla="*/ 42672 h 3550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42138" h="355092">
                <a:moveTo>
                  <a:pt x="0" y="42672"/>
                </a:moveTo>
                <a:lnTo>
                  <a:pt x="152400" y="153923"/>
                </a:lnTo>
                <a:lnTo>
                  <a:pt x="330707" y="355092"/>
                </a:lnTo>
                <a:lnTo>
                  <a:pt x="342138" y="323850"/>
                </a:lnTo>
                <a:lnTo>
                  <a:pt x="188976" y="137922"/>
                </a:lnTo>
                <a:lnTo>
                  <a:pt x="25145" y="0"/>
                </a:lnTo>
                <a:lnTo>
                  <a:pt x="0" y="4267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7853299" y="101981"/>
            <a:ext cx="279654" cy="145542"/>
          </a:xfrm>
          <a:custGeom>
            <a:avLst/>
            <a:gdLst>
              <a:gd name="connsiteX0" fmla="*/ 0 w 279654"/>
              <a:gd name="connsiteY0" fmla="*/ 145541 h 145542"/>
              <a:gd name="connsiteX1" fmla="*/ 155447 w 279654"/>
              <a:gd name="connsiteY1" fmla="*/ 113538 h 145542"/>
              <a:gd name="connsiteX2" fmla="*/ 279654 w 279654"/>
              <a:gd name="connsiteY2" fmla="*/ 105155 h 145542"/>
              <a:gd name="connsiteX3" fmla="*/ 209550 w 279654"/>
              <a:gd name="connsiteY3" fmla="*/ 0 h 145542"/>
              <a:gd name="connsiteX4" fmla="*/ 90678 w 279654"/>
              <a:gd name="connsiteY4" fmla="*/ 33527 h 145542"/>
              <a:gd name="connsiteX5" fmla="*/ 195833 w 279654"/>
              <a:gd name="connsiteY5" fmla="*/ 60197 h 145542"/>
              <a:gd name="connsiteX6" fmla="*/ 39623 w 279654"/>
              <a:gd name="connsiteY6" fmla="*/ 109727 h 145542"/>
              <a:gd name="connsiteX7" fmla="*/ 0 w 279654"/>
              <a:gd name="connsiteY7" fmla="*/ 145541 h 14554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279654" h="145542">
                <a:moveTo>
                  <a:pt x="0" y="145541"/>
                </a:moveTo>
                <a:lnTo>
                  <a:pt x="155447" y="113538"/>
                </a:lnTo>
                <a:lnTo>
                  <a:pt x="279654" y="105155"/>
                </a:lnTo>
                <a:lnTo>
                  <a:pt x="209550" y="0"/>
                </a:lnTo>
                <a:lnTo>
                  <a:pt x="90678" y="33527"/>
                </a:lnTo>
                <a:lnTo>
                  <a:pt x="195833" y="60197"/>
                </a:lnTo>
                <a:lnTo>
                  <a:pt x="39623" y="109727"/>
                </a:lnTo>
                <a:lnTo>
                  <a:pt x="0" y="145541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8059801" y="514985"/>
            <a:ext cx="372618" cy="713232"/>
          </a:xfrm>
          <a:custGeom>
            <a:avLst/>
            <a:gdLst>
              <a:gd name="connsiteX0" fmla="*/ 6095 w 372618"/>
              <a:gd name="connsiteY0" fmla="*/ 119633 h 713232"/>
              <a:gd name="connsiteX1" fmla="*/ 44195 w 372618"/>
              <a:gd name="connsiteY1" fmla="*/ 277368 h 713232"/>
              <a:gd name="connsiteX2" fmla="*/ 150876 w 372618"/>
              <a:gd name="connsiteY2" fmla="*/ 520445 h 713232"/>
              <a:gd name="connsiteX3" fmla="*/ 264414 w 372618"/>
              <a:gd name="connsiteY3" fmla="*/ 688086 h 713232"/>
              <a:gd name="connsiteX4" fmla="*/ 336804 w 372618"/>
              <a:gd name="connsiteY4" fmla="*/ 713231 h 713232"/>
              <a:gd name="connsiteX5" fmla="*/ 372617 w 372618"/>
              <a:gd name="connsiteY5" fmla="*/ 638556 h 713232"/>
              <a:gd name="connsiteX6" fmla="*/ 320040 w 372618"/>
              <a:gd name="connsiteY6" fmla="*/ 439673 h 713232"/>
              <a:gd name="connsiteX7" fmla="*/ 220980 w 372618"/>
              <a:gd name="connsiteY7" fmla="*/ 214122 h 713232"/>
              <a:gd name="connsiteX8" fmla="*/ 140207 w 372618"/>
              <a:gd name="connsiteY8" fmla="*/ 73914 h 713232"/>
              <a:gd name="connsiteX9" fmla="*/ 64007 w 372618"/>
              <a:gd name="connsiteY9" fmla="*/ 761 h 713232"/>
              <a:gd name="connsiteX10" fmla="*/ 4571 w 372618"/>
              <a:gd name="connsiteY10" fmla="*/ 0 h 713232"/>
              <a:gd name="connsiteX11" fmla="*/ 0 w 372618"/>
              <a:gd name="connsiteY11" fmla="*/ 67055 h 713232"/>
              <a:gd name="connsiteX12" fmla="*/ 51054 w 372618"/>
              <a:gd name="connsiteY12" fmla="*/ 38861 h 713232"/>
              <a:gd name="connsiteX13" fmla="*/ 138683 w 372618"/>
              <a:gd name="connsiteY13" fmla="*/ 152400 h 713232"/>
              <a:gd name="connsiteX14" fmla="*/ 230885 w 372618"/>
              <a:gd name="connsiteY14" fmla="*/ 315467 h 713232"/>
              <a:gd name="connsiteX15" fmla="*/ 307085 w 372618"/>
              <a:gd name="connsiteY15" fmla="*/ 544067 h 713232"/>
              <a:gd name="connsiteX16" fmla="*/ 298704 w 372618"/>
              <a:gd name="connsiteY16" fmla="*/ 655320 h 713232"/>
              <a:gd name="connsiteX17" fmla="*/ 225552 w 372618"/>
              <a:gd name="connsiteY17" fmla="*/ 591312 h 713232"/>
              <a:gd name="connsiteX18" fmla="*/ 101345 w 372618"/>
              <a:gd name="connsiteY18" fmla="*/ 344423 h 713232"/>
              <a:gd name="connsiteX19" fmla="*/ 22859 w 372618"/>
              <a:gd name="connsiteY19" fmla="*/ 86868 h 713232"/>
              <a:gd name="connsiteX20" fmla="*/ 6095 w 372618"/>
              <a:gd name="connsiteY20" fmla="*/ 119633 h 7132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</a:cxnLst>
            <a:rect l="l" t="t" r="r" b="b"/>
            <a:pathLst>
              <a:path w="372618" h="713232">
                <a:moveTo>
                  <a:pt x="6095" y="119633"/>
                </a:moveTo>
                <a:lnTo>
                  <a:pt x="44195" y="277368"/>
                </a:lnTo>
                <a:lnTo>
                  <a:pt x="150876" y="520445"/>
                </a:lnTo>
                <a:lnTo>
                  <a:pt x="264414" y="688086"/>
                </a:lnTo>
                <a:lnTo>
                  <a:pt x="336804" y="713231"/>
                </a:lnTo>
                <a:lnTo>
                  <a:pt x="372617" y="638556"/>
                </a:lnTo>
                <a:lnTo>
                  <a:pt x="320040" y="439673"/>
                </a:lnTo>
                <a:lnTo>
                  <a:pt x="220980" y="214122"/>
                </a:lnTo>
                <a:lnTo>
                  <a:pt x="140207" y="73914"/>
                </a:lnTo>
                <a:lnTo>
                  <a:pt x="64007" y="761"/>
                </a:lnTo>
                <a:lnTo>
                  <a:pt x="4571" y="0"/>
                </a:lnTo>
                <a:lnTo>
                  <a:pt x="0" y="67055"/>
                </a:lnTo>
                <a:lnTo>
                  <a:pt x="51054" y="38861"/>
                </a:lnTo>
                <a:lnTo>
                  <a:pt x="138683" y="152400"/>
                </a:lnTo>
                <a:lnTo>
                  <a:pt x="230885" y="315467"/>
                </a:lnTo>
                <a:lnTo>
                  <a:pt x="307085" y="544067"/>
                </a:lnTo>
                <a:lnTo>
                  <a:pt x="298704" y="655320"/>
                </a:lnTo>
                <a:lnTo>
                  <a:pt x="225552" y="591312"/>
                </a:lnTo>
                <a:lnTo>
                  <a:pt x="101345" y="344423"/>
                </a:lnTo>
                <a:lnTo>
                  <a:pt x="22859" y="86868"/>
                </a:lnTo>
                <a:lnTo>
                  <a:pt x="6095" y="119633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7778623" y="263525"/>
            <a:ext cx="681990" cy="1480566"/>
          </a:xfrm>
          <a:custGeom>
            <a:avLst/>
            <a:gdLst>
              <a:gd name="connsiteX0" fmla="*/ 0 w 681990"/>
              <a:gd name="connsiteY0" fmla="*/ 0 h 1480566"/>
              <a:gd name="connsiteX1" fmla="*/ 667512 w 681990"/>
              <a:gd name="connsiteY1" fmla="*/ 1480566 h 1480566"/>
              <a:gd name="connsiteX2" fmla="*/ 681990 w 681990"/>
              <a:gd name="connsiteY2" fmla="*/ 1394460 h 1480566"/>
              <a:gd name="connsiteX3" fmla="*/ 41909 w 681990"/>
              <a:gd name="connsiteY3" fmla="*/ 1524 h 1480566"/>
              <a:gd name="connsiteX4" fmla="*/ 0 w 681990"/>
              <a:gd name="connsiteY4" fmla="*/ 0 h 14805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1990" h="1480566">
                <a:moveTo>
                  <a:pt x="0" y="0"/>
                </a:moveTo>
                <a:lnTo>
                  <a:pt x="667512" y="1480566"/>
                </a:lnTo>
                <a:lnTo>
                  <a:pt x="681990" y="1394460"/>
                </a:lnTo>
                <a:lnTo>
                  <a:pt x="41909" y="1524"/>
                </a:lnTo>
                <a:lnTo>
                  <a:pt x="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7729093" y="38734"/>
            <a:ext cx="1169669" cy="2086356"/>
          </a:xfrm>
          <a:custGeom>
            <a:avLst/>
            <a:gdLst>
              <a:gd name="connsiteX0" fmla="*/ 749045 w 1169669"/>
              <a:gd name="connsiteY0" fmla="*/ 1773174 h 2086356"/>
              <a:gd name="connsiteX1" fmla="*/ 816864 w 1169669"/>
              <a:gd name="connsiteY1" fmla="*/ 1674875 h 2086356"/>
              <a:gd name="connsiteX2" fmla="*/ 998219 w 1169669"/>
              <a:gd name="connsiteY2" fmla="*/ 1597914 h 2086356"/>
              <a:gd name="connsiteX3" fmla="*/ 877823 w 1169669"/>
              <a:gd name="connsiteY3" fmla="*/ 1577340 h 2086356"/>
              <a:gd name="connsiteX4" fmla="*/ 750569 w 1169669"/>
              <a:gd name="connsiteY4" fmla="*/ 1638300 h 2086356"/>
              <a:gd name="connsiteX5" fmla="*/ 823721 w 1169669"/>
              <a:gd name="connsiteY5" fmla="*/ 1558290 h 2086356"/>
              <a:gd name="connsiteX6" fmla="*/ 973835 w 1169669"/>
              <a:gd name="connsiteY6" fmla="*/ 1500378 h 2086356"/>
              <a:gd name="connsiteX7" fmla="*/ 323088 w 1169669"/>
              <a:gd name="connsiteY7" fmla="*/ 64008 h 2086356"/>
              <a:gd name="connsiteX8" fmla="*/ 132588 w 1169669"/>
              <a:gd name="connsiteY8" fmla="*/ 60198 h 2086356"/>
              <a:gd name="connsiteX9" fmla="*/ 0 w 1169669"/>
              <a:gd name="connsiteY9" fmla="*/ 96012 h 2086356"/>
              <a:gd name="connsiteX10" fmla="*/ 128015 w 1169669"/>
              <a:gd name="connsiteY10" fmla="*/ 0 h 2086356"/>
              <a:gd name="connsiteX11" fmla="*/ 361950 w 1169669"/>
              <a:gd name="connsiteY11" fmla="*/ 19050 h 2086356"/>
              <a:gd name="connsiteX12" fmla="*/ 1120139 w 1169669"/>
              <a:gd name="connsiteY12" fmla="*/ 1684781 h 2086356"/>
              <a:gd name="connsiteX13" fmla="*/ 1098041 w 1169669"/>
              <a:gd name="connsiteY13" fmla="*/ 1844040 h 2086356"/>
              <a:gd name="connsiteX14" fmla="*/ 1169669 w 1169669"/>
              <a:gd name="connsiteY14" fmla="*/ 2086356 h 2086356"/>
              <a:gd name="connsiteX15" fmla="*/ 1097279 w 1169669"/>
              <a:gd name="connsiteY15" fmla="*/ 2084831 h 2086356"/>
              <a:gd name="connsiteX16" fmla="*/ 1112519 w 1169669"/>
              <a:gd name="connsiteY16" fmla="*/ 2030729 h 2086356"/>
              <a:gd name="connsiteX17" fmla="*/ 1060703 w 1169669"/>
              <a:gd name="connsiteY17" fmla="*/ 1868424 h 2086356"/>
              <a:gd name="connsiteX18" fmla="*/ 959357 w 1169669"/>
              <a:gd name="connsiteY18" fmla="*/ 1897379 h 2086356"/>
              <a:gd name="connsiteX19" fmla="*/ 915162 w 1169669"/>
              <a:gd name="connsiteY19" fmla="*/ 1864613 h 2086356"/>
              <a:gd name="connsiteX20" fmla="*/ 1030223 w 1169669"/>
              <a:gd name="connsiteY20" fmla="*/ 1827275 h 2086356"/>
              <a:gd name="connsiteX21" fmla="*/ 979169 w 1169669"/>
              <a:gd name="connsiteY21" fmla="*/ 1789175 h 2086356"/>
              <a:gd name="connsiteX22" fmla="*/ 1040891 w 1169669"/>
              <a:gd name="connsiteY22" fmla="*/ 1739646 h 2086356"/>
              <a:gd name="connsiteX23" fmla="*/ 934973 w 1169669"/>
              <a:gd name="connsiteY23" fmla="*/ 1747266 h 2086356"/>
              <a:gd name="connsiteX24" fmla="*/ 976121 w 1169669"/>
              <a:gd name="connsiteY24" fmla="*/ 1677162 h 2086356"/>
              <a:gd name="connsiteX25" fmla="*/ 749045 w 1169669"/>
              <a:gd name="connsiteY25" fmla="*/ 1773174 h 2086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</a:cxnLst>
            <a:rect l="l" t="t" r="r" b="b"/>
            <a:pathLst>
              <a:path w="1169669" h="2086356">
                <a:moveTo>
                  <a:pt x="749045" y="1773174"/>
                </a:moveTo>
                <a:lnTo>
                  <a:pt x="816864" y="1674875"/>
                </a:lnTo>
                <a:lnTo>
                  <a:pt x="998219" y="1597914"/>
                </a:lnTo>
                <a:lnTo>
                  <a:pt x="877823" y="1577340"/>
                </a:lnTo>
                <a:lnTo>
                  <a:pt x="750569" y="1638300"/>
                </a:lnTo>
                <a:lnTo>
                  <a:pt x="823721" y="1558290"/>
                </a:lnTo>
                <a:lnTo>
                  <a:pt x="973835" y="1500378"/>
                </a:lnTo>
                <a:lnTo>
                  <a:pt x="323088" y="64008"/>
                </a:lnTo>
                <a:lnTo>
                  <a:pt x="132588" y="60198"/>
                </a:lnTo>
                <a:lnTo>
                  <a:pt x="0" y="96012"/>
                </a:lnTo>
                <a:lnTo>
                  <a:pt x="128015" y="0"/>
                </a:lnTo>
                <a:lnTo>
                  <a:pt x="361950" y="19050"/>
                </a:lnTo>
                <a:lnTo>
                  <a:pt x="1120139" y="1684781"/>
                </a:lnTo>
                <a:lnTo>
                  <a:pt x="1098041" y="1844040"/>
                </a:lnTo>
                <a:lnTo>
                  <a:pt x="1169669" y="2086356"/>
                </a:lnTo>
                <a:lnTo>
                  <a:pt x="1097279" y="2084831"/>
                </a:lnTo>
                <a:lnTo>
                  <a:pt x="1112519" y="2030729"/>
                </a:lnTo>
                <a:lnTo>
                  <a:pt x="1060703" y="1868424"/>
                </a:lnTo>
                <a:lnTo>
                  <a:pt x="959357" y="1897379"/>
                </a:lnTo>
                <a:lnTo>
                  <a:pt x="915162" y="1864613"/>
                </a:lnTo>
                <a:lnTo>
                  <a:pt x="1030223" y="1827275"/>
                </a:lnTo>
                <a:lnTo>
                  <a:pt x="979169" y="1789175"/>
                </a:lnTo>
                <a:lnTo>
                  <a:pt x="1040891" y="1739646"/>
                </a:lnTo>
                <a:lnTo>
                  <a:pt x="934973" y="1747266"/>
                </a:lnTo>
                <a:lnTo>
                  <a:pt x="976121" y="1677162"/>
                </a:lnTo>
                <a:lnTo>
                  <a:pt x="749045" y="177317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8398129" y="1446910"/>
            <a:ext cx="301752" cy="142494"/>
          </a:xfrm>
          <a:custGeom>
            <a:avLst/>
            <a:gdLst>
              <a:gd name="connsiteX0" fmla="*/ 29717 w 301752"/>
              <a:gd name="connsiteY0" fmla="*/ 142494 h 142494"/>
              <a:gd name="connsiteX1" fmla="*/ 102869 w 301752"/>
              <a:gd name="connsiteY1" fmla="*/ 70104 h 142494"/>
              <a:gd name="connsiteX2" fmla="*/ 301752 w 301752"/>
              <a:gd name="connsiteY2" fmla="*/ 28194 h 142494"/>
              <a:gd name="connsiteX3" fmla="*/ 285750 w 301752"/>
              <a:gd name="connsiteY3" fmla="*/ 0 h 142494"/>
              <a:gd name="connsiteX4" fmla="*/ 152400 w 301752"/>
              <a:gd name="connsiteY4" fmla="*/ 11430 h 142494"/>
              <a:gd name="connsiteX5" fmla="*/ 0 w 301752"/>
              <a:gd name="connsiteY5" fmla="*/ 106680 h 142494"/>
              <a:gd name="connsiteX6" fmla="*/ 29717 w 301752"/>
              <a:gd name="connsiteY6" fmla="*/ 142494 h 1424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1752" h="142494">
                <a:moveTo>
                  <a:pt x="29717" y="142494"/>
                </a:moveTo>
                <a:lnTo>
                  <a:pt x="102869" y="70104"/>
                </a:lnTo>
                <a:lnTo>
                  <a:pt x="301752" y="28194"/>
                </a:lnTo>
                <a:lnTo>
                  <a:pt x="285750" y="0"/>
                </a:lnTo>
                <a:lnTo>
                  <a:pt x="152400" y="11430"/>
                </a:lnTo>
                <a:lnTo>
                  <a:pt x="0" y="106680"/>
                </a:lnTo>
                <a:lnTo>
                  <a:pt x="29717" y="1424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8322703" y="1303655"/>
            <a:ext cx="319278" cy="154686"/>
          </a:xfrm>
          <a:custGeom>
            <a:avLst/>
            <a:gdLst>
              <a:gd name="connsiteX0" fmla="*/ 18288 w 319278"/>
              <a:gd name="connsiteY0" fmla="*/ 154686 h 154686"/>
              <a:gd name="connsiteX1" fmla="*/ 131826 w 319278"/>
              <a:gd name="connsiteY1" fmla="*/ 70104 h 154686"/>
              <a:gd name="connsiteX2" fmla="*/ 319278 w 319278"/>
              <a:gd name="connsiteY2" fmla="*/ 61722 h 154686"/>
              <a:gd name="connsiteX3" fmla="*/ 290321 w 319278"/>
              <a:gd name="connsiteY3" fmla="*/ 0 h 154686"/>
              <a:gd name="connsiteX4" fmla="*/ 136397 w 319278"/>
              <a:gd name="connsiteY4" fmla="*/ 32766 h 154686"/>
              <a:gd name="connsiteX5" fmla="*/ 0 w 319278"/>
              <a:gd name="connsiteY5" fmla="*/ 105918 h 154686"/>
              <a:gd name="connsiteX6" fmla="*/ 18288 w 319278"/>
              <a:gd name="connsiteY6" fmla="*/ 154686 h 15468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19278" h="154686">
                <a:moveTo>
                  <a:pt x="18288" y="154686"/>
                </a:moveTo>
                <a:lnTo>
                  <a:pt x="131826" y="70104"/>
                </a:lnTo>
                <a:lnTo>
                  <a:pt x="319278" y="61722"/>
                </a:lnTo>
                <a:lnTo>
                  <a:pt x="290321" y="0"/>
                </a:lnTo>
                <a:lnTo>
                  <a:pt x="136397" y="32766"/>
                </a:lnTo>
                <a:lnTo>
                  <a:pt x="0" y="105918"/>
                </a:lnTo>
                <a:lnTo>
                  <a:pt x="18288" y="154686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7891399" y="371729"/>
            <a:ext cx="329946" cy="147828"/>
          </a:xfrm>
          <a:custGeom>
            <a:avLst/>
            <a:gdLst>
              <a:gd name="connsiteX0" fmla="*/ 22097 w 329946"/>
              <a:gd name="connsiteY0" fmla="*/ 147828 h 147828"/>
              <a:gd name="connsiteX1" fmla="*/ 125730 w 329946"/>
              <a:gd name="connsiteY1" fmla="*/ 67818 h 147828"/>
              <a:gd name="connsiteX2" fmla="*/ 329945 w 329946"/>
              <a:gd name="connsiteY2" fmla="*/ 54863 h 147828"/>
              <a:gd name="connsiteX3" fmla="*/ 302514 w 329946"/>
              <a:gd name="connsiteY3" fmla="*/ 0 h 147828"/>
              <a:gd name="connsiteX4" fmla="*/ 121157 w 329946"/>
              <a:gd name="connsiteY4" fmla="*/ 25145 h 147828"/>
              <a:gd name="connsiteX5" fmla="*/ 0 w 329946"/>
              <a:gd name="connsiteY5" fmla="*/ 103632 h 147828"/>
              <a:gd name="connsiteX6" fmla="*/ 22097 w 329946"/>
              <a:gd name="connsiteY6" fmla="*/ 147828 h 1478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9946" h="147828">
                <a:moveTo>
                  <a:pt x="22097" y="147828"/>
                </a:moveTo>
                <a:lnTo>
                  <a:pt x="125730" y="67818"/>
                </a:lnTo>
                <a:lnTo>
                  <a:pt x="329945" y="54863"/>
                </a:lnTo>
                <a:lnTo>
                  <a:pt x="302514" y="0"/>
                </a:lnTo>
                <a:lnTo>
                  <a:pt x="121157" y="25145"/>
                </a:lnTo>
                <a:lnTo>
                  <a:pt x="0" y="103632"/>
                </a:lnTo>
                <a:lnTo>
                  <a:pt x="22097" y="14782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7839582" y="253619"/>
            <a:ext cx="325373" cy="150875"/>
          </a:xfrm>
          <a:custGeom>
            <a:avLst/>
            <a:gdLst>
              <a:gd name="connsiteX0" fmla="*/ 29718 w 325373"/>
              <a:gd name="connsiteY0" fmla="*/ 150875 h 150875"/>
              <a:gd name="connsiteX1" fmla="*/ 114300 w 325373"/>
              <a:gd name="connsiteY1" fmla="*/ 78486 h 150875"/>
              <a:gd name="connsiteX2" fmla="*/ 325374 w 325373"/>
              <a:gd name="connsiteY2" fmla="*/ 40386 h 150875"/>
              <a:gd name="connsiteX3" fmla="*/ 300228 w 325373"/>
              <a:gd name="connsiteY3" fmla="*/ 0 h 150875"/>
              <a:gd name="connsiteX4" fmla="*/ 87630 w 325373"/>
              <a:gd name="connsiteY4" fmla="*/ 41147 h 150875"/>
              <a:gd name="connsiteX5" fmla="*/ 0 w 325373"/>
              <a:gd name="connsiteY5" fmla="*/ 107441 h 150875"/>
              <a:gd name="connsiteX6" fmla="*/ 29718 w 325373"/>
              <a:gd name="connsiteY6" fmla="*/ 150875 h 1508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5373" h="150875">
                <a:moveTo>
                  <a:pt x="29718" y="150875"/>
                </a:moveTo>
                <a:lnTo>
                  <a:pt x="114300" y="78486"/>
                </a:lnTo>
                <a:lnTo>
                  <a:pt x="325374" y="40386"/>
                </a:lnTo>
                <a:lnTo>
                  <a:pt x="300228" y="0"/>
                </a:lnTo>
                <a:lnTo>
                  <a:pt x="87630" y="41147"/>
                </a:lnTo>
                <a:lnTo>
                  <a:pt x="0" y="107441"/>
                </a:lnTo>
                <a:lnTo>
                  <a:pt x="29718" y="15087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7713865" y="124079"/>
            <a:ext cx="102108" cy="167640"/>
          </a:xfrm>
          <a:custGeom>
            <a:avLst/>
            <a:gdLst>
              <a:gd name="connsiteX0" fmla="*/ 35052 w 102108"/>
              <a:gd name="connsiteY0" fmla="*/ 0 h 167640"/>
              <a:gd name="connsiteX1" fmla="*/ 102108 w 102108"/>
              <a:gd name="connsiteY1" fmla="*/ 152399 h 167640"/>
              <a:gd name="connsiteX2" fmla="*/ 67056 w 102108"/>
              <a:gd name="connsiteY2" fmla="*/ 167640 h 167640"/>
              <a:gd name="connsiteX3" fmla="*/ 0 w 102108"/>
              <a:gd name="connsiteY3" fmla="*/ 15239 h 167640"/>
              <a:gd name="connsiteX4" fmla="*/ 35052 w 102108"/>
              <a:gd name="connsiteY4" fmla="*/ 0 h 1676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2108" h="167640">
                <a:moveTo>
                  <a:pt x="35052" y="0"/>
                </a:moveTo>
                <a:lnTo>
                  <a:pt x="102108" y="152399"/>
                </a:lnTo>
                <a:lnTo>
                  <a:pt x="67056" y="167640"/>
                </a:lnTo>
                <a:lnTo>
                  <a:pt x="0" y="15239"/>
                </a:lnTo>
                <a:lnTo>
                  <a:pt x="3505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68700" y="292100"/>
            <a:ext cx="2082800" cy="584200"/>
          </a:xfrm>
          <a:prstGeom prst="rect">
            <a:avLst/>
          </a:prstGeom>
          <a:noFill/>
        </p:spPr>
      </p:pic>
      <p:pic>
        <p:nvPicPr>
          <p:cNvPr id="4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95300" y="2679700"/>
            <a:ext cx="3467100" cy="6096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8001000" y="6273800"/>
            <a:ext cx="520700" cy="24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/>
            </a:pPr>
            <a:r>
              <a:rPr lang="en-US" altLang="zh-CN" sz="13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29/58</a:t>
            </a:r>
          </a:p>
        </p:txBody>
      </p:sp>
      <p:sp>
        <p:nvSpPr>
          <p:cNvPr id="42" name="TextBox 1"/>
          <p:cNvSpPr txBox="1"/>
          <p:nvPr/>
        </p:nvSpPr>
        <p:spPr>
          <a:xfrm>
            <a:off x="469900" y="419100"/>
            <a:ext cx="5174493" cy="632993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200"/>
              </a:lnSpc>
              <a:tabLst>
                <a:tab pos="1841500" algn="l"/>
                <a:tab pos="3086100" algn="l"/>
              </a:tabLst>
            </a:pPr>
            <a:r>
              <a:rPr lang="en-US" altLang="zh-CN" dirty="0"/>
              <a:t>		</a:t>
            </a:r>
            <a:r>
              <a:rPr lang="en-US" altLang="zh-CN" sz="4002" b="1" dirty="0">
                <a:solidFill>
                  <a:srgbClr val="3D00EA"/>
                </a:solidFill>
                <a:latin typeface="å¾®è½¯éé»" pitchFamily="18" charset="0"/>
                <a:cs typeface="å¾®è½¯éé»" pitchFamily="18" charset="0"/>
              </a:rPr>
              <a:t>内容摘要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6400"/>
              </a:lnSpc>
              <a:tabLst>
                <a:tab pos="1841500" algn="l"/>
                <a:tab pos="3086100" algn="l"/>
              </a:tabLst>
            </a:pPr>
            <a:r>
              <a:rPr lang="en-US" altLang="zh-CN" sz="40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40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40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软件复用及软件构件</a:t>
            </a:r>
          </a:p>
          <a:p>
            <a:pPr>
              <a:lnSpc>
                <a:spcPts val="5700"/>
              </a:lnSpc>
              <a:tabLst>
                <a:tab pos="1841500" algn="l"/>
                <a:tab pos="3086100" algn="l"/>
              </a:tabLst>
            </a:pPr>
            <a:r>
              <a:rPr lang="en-US" altLang="zh-CN" sz="40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40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40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基于构件的软件开发</a:t>
            </a:r>
          </a:p>
          <a:p>
            <a:pPr>
              <a:lnSpc>
                <a:spcPts val="5700"/>
              </a:lnSpc>
              <a:tabLst>
                <a:tab pos="1841500" algn="l"/>
                <a:tab pos="3086100" algn="l"/>
              </a:tabLst>
            </a:pPr>
            <a:r>
              <a:rPr lang="en-US" altLang="zh-CN" sz="4002" dirty="0">
                <a:solidFill>
                  <a:srgbClr val="FF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40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4002" b="1" u="sng" dirty="0">
                <a:solidFill>
                  <a:srgbClr val="FF0000"/>
                </a:solidFill>
                <a:latin typeface="å¾®è½¯éé»" pitchFamily="18" charset="0"/>
                <a:cs typeface="å¾®è½¯éé»" pitchFamily="18" charset="0"/>
              </a:rPr>
              <a:t>构件组装技术</a:t>
            </a:r>
          </a:p>
          <a:p>
            <a:pPr>
              <a:lnSpc>
                <a:spcPts val="5700"/>
              </a:lnSpc>
              <a:tabLst>
                <a:tab pos="1841500" algn="l"/>
                <a:tab pos="3086100" algn="l"/>
              </a:tabLst>
            </a:pPr>
            <a:r>
              <a:rPr lang="en-US" altLang="zh-CN" sz="40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40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40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软件构件模型</a:t>
            </a:r>
          </a:p>
          <a:p>
            <a:pPr>
              <a:lnSpc>
                <a:spcPts val="5700"/>
              </a:lnSpc>
              <a:tabLst>
                <a:tab pos="1841500" algn="l"/>
                <a:tab pos="3086100" algn="l"/>
              </a:tabLst>
            </a:pPr>
            <a:r>
              <a:rPr lang="en-US" altLang="zh-CN" sz="40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40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40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软件构件库</a:t>
            </a:r>
          </a:p>
          <a:p>
            <a:pPr>
              <a:lnSpc>
                <a:spcPts val="5700"/>
              </a:lnSpc>
              <a:tabLst>
                <a:tab pos="1841500" algn="l"/>
                <a:tab pos="3086100" algn="l"/>
              </a:tabLst>
            </a:pPr>
            <a:r>
              <a:rPr lang="en-US" altLang="zh-CN" sz="40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40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40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复用管理与复用实施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900"/>
              </a:lnSpc>
              <a:tabLst>
                <a:tab pos="1841500" algn="l"/>
                <a:tab pos="3086100" algn="l"/>
              </a:tabLst>
            </a:pPr>
            <a:r>
              <a:rPr lang="en-US" altLang="zh-CN" dirty="0"/>
              <a:t>	</a:t>
            </a:r>
            <a:r>
              <a:rPr lang="zh-CN" altLang="en-US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计算机学院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研究生课程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高级软件工程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19199" y="68453"/>
            <a:ext cx="1137666" cy="2030730"/>
          </a:xfrm>
          <a:custGeom>
            <a:avLst/>
            <a:gdLst>
              <a:gd name="connsiteX0" fmla="*/ 355092 w 1137666"/>
              <a:gd name="connsiteY0" fmla="*/ 12954 h 2030730"/>
              <a:gd name="connsiteX1" fmla="*/ 114300 w 1137666"/>
              <a:gd name="connsiteY1" fmla="*/ 0 h 2030730"/>
              <a:gd name="connsiteX2" fmla="*/ 0 w 1137666"/>
              <a:gd name="connsiteY2" fmla="*/ 76200 h 2030730"/>
              <a:gd name="connsiteX3" fmla="*/ 752856 w 1137666"/>
              <a:gd name="connsiteY3" fmla="*/ 1716024 h 2030730"/>
              <a:gd name="connsiteX4" fmla="*/ 940308 w 1137666"/>
              <a:gd name="connsiteY4" fmla="*/ 1858518 h 2030730"/>
              <a:gd name="connsiteX5" fmla="*/ 1095756 w 1137666"/>
              <a:gd name="connsiteY5" fmla="*/ 2030730 h 2030730"/>
              <a:gd name="connsiteX6" fmla="*/ 1137666 w 1137666"/>
              <a:gd name="connsiteY6" fmla="*/ 2026920 h 2030730"/>
              <a:gd name="connsiteX7" fmla="*/ 1078230 w 1137666"/>
              <a:gd name="connsiteY7" fmla="*/ 1796034 h 2030730"/>
              <a:gd name="connsiteX8" fmla="*/ 1092708 w 1137666"/>
              <a:gd name="connsiteY8" fmla="*/ 1657350 h 2030730"/>
              <a:gd name="connsiteX9" fmla="*/ 355092 w 1137666"/>
              <a:gd name="connsiteY9" fmla="*/ 12954 h 20307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7666" h="2030730">
                <a:moveTo>
                  <a:pt x="355092" y="12954"/>
                </a:moveTo>
                <a:lnTo>
                  <a:pt x="114300" y="0"/>
                </a:lnTo>
                <a:lnTo>
                  <a:pt x="0" y="76200"/>
                </a:lnTo>
                <a:lnTo>
                  <a:pt x="752856" y="1716024"/>
                </a:lnTo>
                <a:lnTo>
                  <a:pt x="940308" y="1858518"/>
                </a:lnTo>
                <a:lnTo>
                  <a:pt x="1095756" y="2030730"/>
                </a:lnTo>
                <a:lnTo>
                  <a:pt x="1137666" y="2026920"/>
                </a:lnTo>
                <a:lnTo>
                  <a:pt x="1078230" y="1796034"/>
                </a:lnTo>
                <a:lnTo>
                  <a:pt x="1092708" y="1657350"/>
                </a:lnTo>
                <a:lnTo>
                  <a:pt x="355092" y="12954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814437" y="110363"/>
            <a:ext cx="1130046" cy="2042922"/>
          </a:xfrm>
          <a:custGeom>
            <a:avLst/>
            <a:gdLst>
              <a:gd name="connsiteX0" fmla="*/ 0 w 1130046"/>
              <a:gd name="connsiteY0" fmla="*/ 61722 h 2042922"/>
              <a:gd name="connsiteX1" fmla="*/ 757428 w 1130046"/>
              <a:gd name="connsiteY1" fmla="*/ 1720596 h 2042922"/>
              <a:gd name="connsiteX2" fmla="*/ 923543 w 1130046"/>
              <a:gd name="connsiteY2" fmla="*/ 1845564 h 2042922"/>
              <a:gd name="connsiteX3" fmla="*/ 1086612 w 1130046"/>
              <a:gd name="connsiteY3" fmla="*/ 2035301 h 2042922"/>
              <a:gd name="connsiteX4" fmla="*/ 1130045 w 1130046"/>
              <a:gd name="connsiteY4" fmla="*/ 2042922 h 2042922"/>
              <a:gd name="connsiteX5" fmla="*/ 1061466 w 1130046"/>
              <a:gd name="connsiteY5" fmla="*/ 1804416 h 2042922"/>
              <a:gd name="connsiteX6" fmla="*/ 1084326 w 1130046"/>
              <a:gd name="connsiteY6" fmla="*/ 1650492 h 2042922"/>
              <a:gd name="connsiteX7" fmla="*/ 342900 w 1130046"/>
              <a:gd name="connsiteY7" fmla="*/ 10668 h 2042922"/>
              <a:gd name="connsiteX8" fmla="*/ 115061 w 1130046"/>
              <a:gd name="connsiteY8" fmla="*/ 0 h 2042922"/>
              <a:gd name="connsiteX9" fmla="*/ 0 w 1130046"/>
              <a:gd name="connsiteY9" fmla="*/ 61722 h 2042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0046" h="2042922">
                <a:moveTo>
                  <a:pt x="0" y="61722"/>
                </a:moveTo>
                <a:lnTo>
                  <a:pt x="757428" y="1720596"/>
                </a:lnTo>
                <a:lnTo>
                  <a:pt x="923543" y="1845564"/>
                </a:lnTo>
                <a:lnTo>
                  <a:pt x="1086612" y="2035301"/>
                </a:lnTo>
                <a:lnTo>
                  <a:pt x="1130045" y="2042922"/>
                </a:lnTo>
                <a:lnTo>
                  <a:pt x="1061466" y="1804416"/>
                </a:lnTo>
                <a:lnTo>
                  <a:pt x="1084326" y="1650492"/>
                </a:lnTo>
                <a:lnTo>
                  <a:pt x="342900" y="10668"/>
                </a:lnTo>
                <a:lnTo>
                  <a:pt x="115061" y="0"/>
                </a:lnTo>
                <a:lnTo>
                  <a:pt x="0" y="61722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7867027" y="229996"/>
            <a:ext cx="972312" cy="1530096"/>
          </a:xfrm>
          <a:custGeom>
            <a:avLst/>
            <a:gdLst>
              <a:gd name="connsiteX0" fmla="*/ 662940 w 972312"/>
              <a:gd name="connsiteY0" fmla="*/ 1530096 h 1530096"/>
              <a:gd name="connsiteX1" fmla="*/ 797814 w 972312"/>
              <a:gd name="connsiteY1" fmla="*/ 1415034 h 1530096"/>
              <a:gd name="connsiteX2" fmla="*/ 972312 w 972312"/>
              <a:gd name="connsiteY2" fmla="*/ 1394460 h 1530096"/>
              <a:gd name="connsiteX3" fmla="*/ 340614 w 972312"/>
              <a:gd name="connsiteY3" fmla="*/ 0 h 1530096"/>
              <a:gd name="connsiteX4" fmla="*/ 89916 w 972312"/>
              <a:gd name="connsiteY4" fmla="*/ 32766 h 1530096"/>
              <a:gd name="connsiteX5" fmla="*/ 0 w 972312"/>
              <a:gd name="connsiteY5" fmla="*/ 75438 h 1530096"/>
              <a:gd name="connsiteX6" fmla="*/ 662940 w 972312"/>
              <a:gd name="connsiteY6" fmla="*/ 1530096 h 15300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972312" h="1530096">
                <a:moveTo>
                  <a:pt x="662940" y="1530096"/>
                </a:moveTo>
                <a:lnTo>
                  <a:pt x="797814" y="1415034"/>
                </a:lnTo>
                <a:lnTo>
                  <a:pt x="972312" y="1394460"/>
                </a:lnTo>
                <a:lnTo>
                  <a:pt x="340614" y="0"/>
                </a:lnTo>
                <a:lnTo>
                  <a:pt x="89916" y="32766"/>
                </a:lnTo>
                <a:lnTo>
                  <a:pt x="0" y="75438"/>
                </a:lnTo>
                <a:lnTo>
                  <a:pt x="662940" y="1530096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38239" y="5563235"/>
            <a:ext cx="1728978" cy="1030224"/>
          </a:xfrm>
          <a:custGeom>
            <a:avLst/>
            <a:gdLst>
              <a:gd name="connsiteX0" fmla="*/ 1260348 w 1728978"/>
              <a:gd name="connsiteY0" fmla="*/ 999744 h 1030224"/>
              <a:gd name="connsiteX1" fmla="*/ 1127760 w 1728978"/>
              <a:gd name="connsiteY1" fmla="*/ 877823 h 1030224"/>
              <a:gd name="connsiteX2" fmla="*/ 1057656 w 1728978"/>
              <a:gd name="connsiteY2" fmla="*/ 377951 h 1030224"/>
              <a:gd name="connsiteX3" fmla="*/ 1699260 w 1728978"/>
              <a:gd name="connsiteY3" fmla="*/ 261365 h 1030224"/>
              <a:gd name="connsiteX4" fmla="*/ 1728978 w 1728978"/>
              <a:gd name="connsiteY4" fmla="*/ 160781 h 1030224"/>
              <a:gd name="connsiteX5" fmla="*/ 1667256 w 1728978"/>
              <a:gd name="connsiteY5" fmla="*/ 79247 h 1030224"/>
              <a:gd name="connsiteX6" fmla="*/ 1013459 w 1728978"/>
              <a:gd name="connsiteY6" fmla="*/ 166877 h 1030224"/>
              <a:gd name="connsiteX7" fmla="*/ 968501 w 1728978"/>
              <a:gd name="connsiteY7" fmla="*/ 25145 h 1030224"/>
              <a:gd name="connsiteX8" fmla="*/ 861822 w 1728978"/>
              <a:gd name="connsiteY8" fmla="*/ 0 h 1030224"/>
              <a:gd name="connsiteX9" fmla="*/ 761238 w 1728978"/>
              <a:gd name="connsiteY9" fmla="*/ 22097 h 1030224"/>
              <a:gd name="connsiteX10" fmla="*/ 705612 w 1728978"/>
              <a:gd name="connsiteY10" fmla="*/ 83819 h 1030224"/>
              <a:gd name="connsiteX11" fmla="*/ 744474 w 1728978"/>
              <a:gd name="connsiteY11" fmla="*/ 225551 h 1030224"/>
              <a:gd name="connsiteX12" fmla="*/ 524256 w 1728978"/>
              <a:gd name="connsiteY12" fmla="*/ 349757 h 1030224"/>
              <a:gd name="connsiteX13" fmla="*/ 781050 w 1728978"/>
              <a:gd name="connsiteY13" fmla="*/ 374903 h 1030224"/>
              <a:gd name="connsiteX14" fmla="*/ 883158 w 1728978"/>
              <a:gd name="connsiteY14" fmla="*/ 705612 h 1030224"/>
              <a:gd name="connsiteX15" fmla="*/ 112014 w 1728978"/>
              <a:gd name="connsiteY15" fmla="*/ 371856 h 1030224"/>
              <a:gd name="connsiteX16" fmla="*/ 36576 w 1728978"/>
              <a:gd name="connsiteY16" fmla="*/ 403859 h 1030224"/>
              <a:gd name="connsiteX17" fmla="*/ 0 w 1728978"/>
              <a:gd name="connsiteY17" fmla="*/ 504444 h 1030224"/>
              <a:gd name="connsiteX18" fmla="*/ 44196 w 1728978"/>
              <a:gd name="connsiteY18" fmla="*/ 617981 h 1030224"/>
              <a:gd name="connsiteX19" fmla="*/ 904494 w 1728978"/>
              <a:gd name="connsiteY19" fmla="*/ 1021841 h 1030224"/>
              <a:gd name="connsiteX20" fmla="*/ 1094994 w 1728978"/>
              <a:gd name="connsiteY20" fmla="*/ 996696 h 1030224"/>
              <a:gd name="connsiteX21" fmla="*/ 1247394 w 1728978"/>
              <a:gd name="connsiteY21" fmla="*/ 1030223 h 1030224"/>
              <a:gd name="connsiteX22" fmla="*/ 1260348 w 1728978"/>
              <a:gd name="connsiteY22" fmla="*/ 999744 h 10302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</a:cxnLst>
            <a:rect l="l" t="t" r="r" b="b"/>
            <a:pathLst>
              <a:path w="1728978" h="1030224">
                <a:moveTo>
                  <a:pt x="1260348" y="999744"/>
                </a:moveTo>
                <a:lnTo>
                  <a:pt x="1127760" y="877823"/>
                </a:lnTo>
                <a:lnTo>
                  <a:pt x="1057656" y="377951"/>
                </a:lnTo>
                <a:lnTo>
                  <a:pt x="1699260" y="261365"/>
                </a:lnTo>
                <a:lnTo>
                  <a:pt x="1728978" y="160781"/>
                </a:lnTo>
                <a:lnTo>
                  <a:pt x="1667256" y="79247"/>
                </a:lnTo>
                <a:lnTo>
                  <a:pt x="1013459" y="166877"/>
                </a:lnTo>
                <a:lnTo>
                  <a:pt x="968501" y="25145"/>
                </a:lnTo>
                <a:lnTo>
                  <a:pt x="861822" y="0"/>
                </a:lnTo>
                <a:lnTo>
                  <a:pt x="761238" y="22097"/>
                </a:lnTo>
                <a:lnTo>
                  <a:pt x="705612" y="83819"/>
                </a:lnTo>
                <a:lnTo>
                  <a:pt x="744474" y="225551"/>
                </a:lnTo>
                <a:lnTo>
                  <a:pt x="524256" y="349757"/>
                </a:lnTo>
                <a:lnTo>
                  <a:pt x="781050" y="374903"/>
                </a:lnTo>
                <a:lnTo>
                  <a:pt x="883158" y="705612"/>
                </a:lnTo>
                <a:lnTo>
                  <a:pt x="112014" y="371856"/>
                </a:lnTo>
                <a:lnTo>
                  <a:pt x="36576" y="403859"/>
                </a:lnTo>
                <a:lnTo>
                  <a:pt x="0" y="504444"/>
                </a:lnTo>
                <a:lnTo>
                  <a:pt x="44196" y="617981"/>
                </a:lnTo>
                <a:lnTo>
                  <a:pt x="904494" y="1021841"/>
                </a:lnTo>
                <a:lnTo>
                  <a:pt x="1094994" y="996696"/>
                </a:lnTo>
                <a:lnTo>
                  <a:pt x="1247394" y="1030223"/>
                </a:lnTo>
                <a:lnTo>
                  <a:pt x="1260348" y="999744"/>
                </a:lnTo>
              </a:path>
            </a:pathLst>
          </a:custGeom>
          <a:solidFill>
            <a:srgbClr val="F9F9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1623199" y="5685155"/>
            <a:ext cx="112776" cy="204978"/>
          </a:xfrm>
          <a:custGeom>
            <a:avLst/>
            <a:gdLst>
              <a:gd name="connsiteX0" fmla="*/ 0 w 112776"/>
              <a:gd name="connsiteY0" fmla="*/ 5334 h 204978"/>
              <a:gd name="connsiteX1" fmla="*/ 94488 w 112776"/>
              <a:gd name="connsiteY1" fmla="*/ 0 h 204978"/>
              <a:gd name="connsiteX2" fmla="*/ 112776 w 112776"/>
              <a:gd name="connsiteY2" fmla="*/ 185165 h 204978"/>
              <a:gd name="connsiteX3" fmla="*/ 6095 w 112776"/>
              <a:gd name="connsiteY3" fmla="*/ 204977 h 204978"/>
              <a:gd name="connsiteX4" fmla="*/ 0 w 112776"/>
              <a:gd name="connsiteY4" fmla="*/ 5334 h 20497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2776" h="204978">
                <a:moveTo>
                  <a:pt x="0" y="5334"/>
                </a:moveTo>
                <a:lnTo>
                  <a:pt x="94488" y="0"/>
                </a:lnTo>
                <a:lnTo>
                  <a:pt x="112776" y="185165"/>
                </a:lnTo>
                <a:lnTo>
                  <a:pt x="6095" y="204977"/>
                </a:lnTo>
                <a:lnTo>
                  <a:pt x="0" y="5334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32143" y="5989955"/>
            <a:ext cx="1257300" cy="650747"/>
          </a:xfrm>
          <a:custGeom>
            <a:avLst/>
            <a:gdLst>
              <a:gd name="connsiteX0" fmla="*/ 108966 w 1257300"/>
              <a:gd name="connsiteY0" fmla="*/ 0 h 650747"/>
              <a:gd name="connsiteX1" fmla="*/ 1055370 w 1257300"/>
              <a:gd name="connsiteY1" fmla="*/ 411479 h 650747"/>
              <a:gd name="connsiteX2" fmla="*/ 1132332 w 1257300"/>
              <a:gd name="connsiteY2" fmla="*/ 505967 h 650747"/>
              <a:gd name="connsiteX3" fmla="*/ 1257300 w 1257300"/>
              <a:gd name="connsiteY3" fmla="*/ 627887 h 650747"/>
              <a:gd name="connsiteX4" fmla="*/ 1240536 w 1257300"/>
              <a:gd name="connsiteY4" fmla="*/ 650748 h 650747"/>
              <a:gd name="connsiteX5" fmla="*/ 1070610 w 1257300"/>
              <a:gd name="connsiteY5" fmla="*/ 624077 h 650747"/>
              <a:gd name="connsiteX6" fmla="*/ 907542 w 1257300"/>
              <a:gd name="connsiteY6" fmla="*/ 643127 h 650747"/>
              <a:gd name="connsiteX7" fmla="*/ 33528 w 1257300"/>
              <a:gd name="connsiteY7" fmla="*/ 236220 h 650747"/>
              <a:gd name="connsiteX8" fmla="*/ 0 w 1257300"/>
              <a:gd name="connsiteY8" fmla="*/ 118871 h 650747"/>
              <a:gd name="connsiteX9" fmla="*/ 36576 w 1257300"/>
              <a:gd name="connsiteY9" fmla="*/ 25146 h 650747"/>
              <a:gd name="connsiteX10" fmla="*/ 108966 w 1257300"/>
              <a:gd name="connsiteY10" fmla="*/ 0 h 6507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1257300" h="650747">
                <a:moveTo>
                  <a:pt x="108966" y="0"/>
                </a:moveTo>
                <a:lnTo>
                  <a:pt x="1055370" y="411479"/>
                </a:lnTo>
                <a:lnTo>
                  <a:pt x="1132332" y="505967"/>
                </a:lnTo>
                <a:lnTo>
                  <a:pt x="1257300" y="627887"/>
                </a:lnTo>
                <a:lnTo>
                  <a:pt x="1240536" y="650748"/>
                </a:lnTo>
                <a:lnTo>
                  <a:pt x="1070610" y="624077"/>
                </a:lnTo>
                <a:lnTo>
                  <a:pt x="907542" y="643127"/>
                </a:lnTo>
                <a:lnTo>
                  <a:pt x="33528" y="236220"/>
                </a:lnTo>
                <a:lnTo>
                  <a:pt x="0" y="118871"/>
                </a:lnTo>
                <a:lnTo>
                  <a:pt x="36576" y="25146"/>
                </a:lnTo>
                <a:lnTo>
                  <a:pt x="108966" y="0"/>
                </a:ln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05117" y="6044057"/>
            <a:ext cx="833628" cy="593598"/>
          </a:xfrm>
          <a:custGeom>
            <a:avLst/>
            <a:gdLst>
              <a:gd name="connsiteX0" fmla="*/ 0 w 833628"/>
              <a:gd name="connsiteY0" fmla="*/ 258317 h 593598"/>
              <a:gd name="connsiteX1" fmla="*/ 733044 w 833628"/>
              <a:gd name="connsiteY1" fmla="*/ 593598 h 593598"/>
              <a:gd name="connsiteX2" fmla="*/ 745998 w 833628"/>
              <a:gd name="connsiteY2" fmla="*/ 424433 h 593598"/>
              <a:gd name="connsiteX3" fmla="*/ 833628 w 833628"/>
              <a:gd name="connsiteY3" fmla="*/ 335279 h 593598"/>
              <a:gd name="connsiteX4" fmla="*/ 62484 w 833628"/>
              <a:gd name="connsiteY4" fmla="*/ 0 h 593598"/>
              <a:gd name="connsiteX5" fmla="*/ 0 w 833628"/>
              <a:gd name="connsiteY5" fmla="*/ 100583 h 593598"/>
              <a:gd name="connsiteX6" fmla="*/ 0 w 833628"/>
              <a:gd name="connsiteY6" fmla="*/ 258317 h 5935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833628" h="593598">
                <a:moveTo>
                  <a:pt x="0" y="258317"/>
                </a:moveTo>
                <a:lnTo>
                  <a:pt x="733044" y="593598"/>
                </a:lnTo>
                <a:lnTo>
                  <a:pt x="745998" y="424433"/>
                </a:lnTo>
                <a:lnTo>
                  <a:pt x="833628" y="335279"/>
                </a:lnTo>
                <a:lnTo>
                  <a:pt x="62484" y="0"/>
                </a:lnTo>
                <a:lnTo>
                  <a:pt x="0" y="100583"/>
                </a:lnTo>
                <a:lnTo>
                  <a:pt x="0" y="258317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770521" y="5605907"/>
            <a:ext cx="214122" cy="192023"/>
          </a:xfrm>
          <a:custGeom>
            <a:avLst/>
            <a:gdLst>
              <a:gd name="connsiteX0" fmla="*/ 0 w 214122"/>
              <a:gd name="connsiteY0" fmla="*/ 22097 h 192023"/>
              <a:gd name="connsiteX1" fmla="*/ 125730 w 214122"/>
              <a:gd name="connsiteY1" fmla="*/ 0 h 192023"/>
              <a:gd name="connsiteX2" fmla="*/ 197358 w 214122"/>
              <a:gd name="connsiteY2" fmla="*/ 28194 h 192023"/>
              <a:gd name="connsiteX3" fmla="*/ 214122 w 214122"/>
              <a:gd name="connsiteY3" fmla="*/ 110489 h 192023"/>
              <a:gd name="connsiteX4" fmla="*/ 128777 w 214122"/>
              <a:gd name="connsiteY4" fmla="*/ 116585 h 192023"/>
              <a:gd name="connsiteX5" fmla="*/ 25145 w 214122"/>
              <a:gd name="connsiteY5" fmla="*/ 192023 h 192023"/>
              <a:gd name="connsiteX6" fmla="*/ 0 w 214122"/>
              <a:gd name="connsiteY6" fmla="*/ 22097 h 1920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214122" h="192023">
                <a:moveTo>
                  <a:pt x="0" y="22097"/>
                </a:moveTo>
                <a:lnTo>
                  <a:pt x="125730" y="0"/>
                </a:lnTo>
                <a:lnTo>
                  <a:pt x="197358" y="28194"/>
                </a:lnTo>
                <a:lnTo>
                  <a:pt x="214122" y="110489"/>
                </a:lnTo>
                <a:lnTo>
                  <a:pt x="128777" y="116585"/>
                </a:lnTo>
                <a:lnTo>
                  <a:pt x="25145" y="192023"/>
                </a:lnTo>
                <a:lnTo>
                  <a:pt x="0" y="22097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1018171" y="6607175"/>
            <a:ext cx="120396" cy="178307"/>
          </a:xfrm>
          <a:custGeom>
            <a:avLst/>
            <a:gdLst>
              <a:gd name="connsiteX0" fmla="*/ 120396 w 120396"/>
              <a:gd name="connsiteY0" fmla="*/ 3809 h 178307"/>
              <a:gd name="connsiteX1" fmla="*/ 120396 w 120396"/>
              <a:gd name="connsiteY1" fmla="*/ 178307 h 178307"/>
              <a:gd name="connsiteX2" fmla="*/ 0 w 120396"/>
              <a:gd name="connsiteY2" fmla="*/ 6857 h 178307"/>
              <a:gd name="connsiteX3" fmla="*/ 57150 w 120396"/>
              <a:gd name="connsiteY3" fmla="*/ 0 h 178307"/>
              <a:gd name="connsiteX4" fmla="*/ 120396 w 120396"/>
              <a:gd name="connsiteY4" fmla="*/ 3809 h 1783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6" h="178307">
                <a:moveTo>
                  <a:pt x="120396" y="3809"/>
                </a:moveTo>
                <a:lnTo>
                  <a:pt x="120396" y="178307"/>
                </a:lnTo>
                <a:lnTo>
                  <a:pt x="0" y="6857"/>
                </a:lnTo>
                <a:lnTo>
                  <a:pt x="57150" y="0"/>
                </a:lnTo>
                <a:lnTo>
                  <a:pt x="120396" y="3809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800239" y="5724779"/>
            <a:ext cx="307086" cy="608076"/>
          </a:xfrm>
          <a:custGeom>
            <a:avLst/>
            <a:gdLst>
              <a:gd name="connsiteX0" fmla="*/ 0 w 307086"/>
              <a:gd name="connsiteY0" fmla="*/ 64008 h 608076"/>
              <a:gd name="connsiteX1" fmla="*/ 69341 w 307086"/>
              <a:gd name="connsiteY1" fmla="*/ 0 h 608076"/>
              <a:gd name="connsiteX2" fmla="*/ 184403 w 307086"/>
              <a:gd name="connsiteY2" fmla="*/ 4572 h 608076"/>
              <a:gd name="connsiteX3" fmla="*/ 307086 w 307086"/>
              <a:gd name="connsiteY3" fmla="*/ 608076 h 608076"/>
              <a:gd name="connsiteX4" fmla="*/ 221741 w 307086"/>
              <a:gd name="connsiteY4" fmla="*/ 573023 h 608076"/>
              <a:gd name="connsiteX5" fmla="*/ 121158 w 307086"/>
              <a:gd name="connsiteY5" fmla="*/ 538734 h 608076"/>
              <a:gd name="connsiteX6" fmla="*/ 0 w 307086"/>
              <a:gd name="connsiteY6" fmla="*/ 64008 h 6080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7086" h="608076">
                <a:moveTo>
                  <a:pt x="0" y="64008"/>
                </a:moveTo>
                <a:lnTo>
                  <a:pt x="69341" y="0"/>
                </a:lnTo>
                <a:lnTo>
                  <a:pt x="184403" y="4572"/>
                </a:lnTo>
                <a:lnTo>
                  <a:pt x="307086" y="608076"/>
                </a:lnTo>
                <a:lnTo>
                  <a:pt x="221741" y="573023"/>
                </a:lnTo>
                <a:lnTo>
                  <a:pt x="121158" y="538734"/>
                </a:lnTo>
                <a:lnTo>
                  <a:pt x="0" y="64008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1060843" y="5698109"/>
            <a:ext cx="577596" cy="275843"/>
          </a:xfrm>
          <a:custGeom>
            <a:avLst/>
            <a:gdLst>
              <a:gd name="connsiteX0" fmla="*/ 549402 w 577596"/>
              <a:gd name="connsiteY0" fmla="*/ 0 h 275843"/>
              <a:gd name="connsiteX1" fmla="*/ 0 w 577596"/>
              <a:gd name="connsiteY1" fmla="*/ 83819 h 275843"/>
              <a:gd name="connsiteX2" fmla="*/ 22098 w 577596"/>
              <a:gd name="connsiteY2" fmla="*/ 275843 h 275843"/>
              <a:gd name="connsiteX3" fmla="*/ 567690 w 577596"/>
              <a:gd name="connsiteY3" fmla="*/ 188213 h 275843"/>
              <a:gd name="connsiteX4" fmla="*/ 577596 w 577596"/>
              <a:gd name="connsiteY4" fmla="*/ 33527 h 275843"/>
              <a:gd name="connsiteX5" fmla="*/ 549402 w 577596"/>
              <a:gd name="connsiteY5" fmla="*/ 0 h 2758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577596" h="275843">
                <a:moveTo>
                  <a:pt x="549402" y="0"/>
                </a:moveTo>
                <a:lnTo>
                  <a:pt x="0" y="83819"/>
                </a:lnTo>
                <a:lnTo>
                  <a:pt x="22098" y="275843"/>
                </a:lnTo>
                <a:lnTo>
                  <a:pt x="567690" y="188213"/>
                </a:lnTo>
                <a:lnTo>
                  <a:pt x="577596" y="33527"/>
                </a:lnTo>
                <a:lnTo>
                  <a:pt x="549402" y="0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551065" y="5861177"/>
            <a:ext cx="247650" cy="106679"/>
          </a:xfrm>
          <a:custGeom>
            <a:avLst/>
            <a:gdLst>
              <a:gd name="connsiteX0" fmla="*/ 216408 w 247650"/>
              <a:gd name="connsiteY0" fmla="*/ 0 h 106679"/>
              <a:gd name="connsiteX1" fmla="*/ 0 w 247650"/>
              <a:gd name="connsiteY1" fmla="*/ 61721 h 106679"/>
              <a:gd name="connsiteX2" fmla="*/ 247650 w 247650"/>
              <a:gd name="connsiteY2" fmla="*/ 106679 h 106679"/>
              <a:gd name="connsiteX3" fmla="*/ 216408 w 247650"/>
              <a:gd name="connsiteY3" fmla="*/ 0 h 106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7650" h="106679">
                <a:moveTo>
                  <a:pt x="216408" y="0"/>
                </a:moveTo>
                <a:lnTo>
                  <a:pt x="0" y="61721"/>
                </a:lnTo>
                <a:lnTo>
                  <a:pt x="247650" y="106679"/>
                </a:lnTo>
                <a:lnTo>
                  <a:pt x="216408" y="0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792619" y="5692775"/>
            <a:ext cx="249174" cy="138684"/>
          </a:xfrm>
          <a:custGeom>
            <a:avLst/>
            <a:gdLst>
              <a:gd name="connsiteX0" fmla="*/ 0 w 249174"/>
              <a:gd name="connsiteY0" fmla="*/ 84582 h 138684"/>
              <a:gd name="connsiteX1" fmla="*/ 90677 w 249174"/>
              <a:gd name="connsiteY1" fmla="*/ 8382 h 138684"/>
              <a:gd name="connsiteX2" fmla="*/ 169925 w 249174"/>
              <a:gd name="connsiteY2" fmla="*/ 0 h 138684"/>
              <a:gd name="connsiteX3" fmla="*/ 232410 w 249174"/>
              <a:gd name="connsiteY3" fmla="*/ 21335 h 138684"/>
              <a:gd name="connsiteX4" fmla="*/ 249174 w 249174"/>
              <a:gd name="connsiteY4" fmla="*/ 72390 h 138684"/>
              <a:gd name="connsiteX5" fmla="*/ 133350 w 249174"/>
              <a:gd name="connsiteY5" fmla="*/ 53340 h 138684"/>
              <a:gd name="connsiteX6" fmla="*/ 58674 w 249174"/>
              <a:gd name="connsiteY6" fmla="*/ 80010 h 138684"/>
              <a:gd name="connsiteX7" fmla="*/ 10668 w 249174"/>
              <a:gd name="connsiteY7" fmla="*/ 138684 h 138684"/>
              <a:gd name="connsiteX8" fmla="*/ 0 w 249174"/>
              <a:gd name="connsiteY8" fmla="*/ 84582 h 1386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49174" h="138684">
                <a:moveTo>
                  <a:pt x="0" y="84582"/>
                </a:moveTo>
                <a:lnTo>
                  <a:pt x="90677" y="8382"/>
                </a:lnTo>
                <a:lnTo>
                  <a:pt x="169925" y="0"/>
                </a:lnTo>
                <a:lnTo>
                  <a:pt x="232410" y="21335"/>
                </a:lnTo>
                <a:lnTo>
                  <a:pt x="249174" y="72390"/>
                </a:lnTo>
                <a:lnTo>
                  <a:pt x="133350" y="53340"/>
                </a:lnTo>
                <a:lnTo>
                  <a:pt x="58674" y="80010"/>
                </a:lnTo>
                <a:lnTo>
                  <a:pt x="10668" y="138684"/>
                </a:lnTo>
                <a:lnTo>
                  <a:pt x="0" y="8458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1009789" y="6566027"/>
            <a:ext cx="182880" cy="211073"/>
          </a:xfrm>
          <a:custGeom>
            <a:avLst/>
            <a:gdLst>
              <a:gd name="connsiteX0" fmla="*/ 0 w 182880"/>
              <a:gd name="connsiteY0" fmla="*/ 32004 h 211073"/>
              <a:gd name="connsiteX1" fmla="*/ 127253 w 182880"/>
              <a:gd name="connsiteY1" fmla="*/ 211073 h 211073"/>
              <a:gd name="connsiteX2" fmla="*/ 182880 w 182880"/>
              <a:gd name="connsiteY2" fmla="*/ 199643 h 211073"/>
              <a:gd name="connsiteX3" fmla="*/ 177546 w 182880"/>
              <a:gd name="connsiteY3" fmla="*/ 13716 h 211073"/>
              <a:gd name="connsiteX4" fmla="*/ 131825 w 182880"/>
              <a:gd name="connsiteY4" fmla="*/ 0 h 211073"/>
              <a:gd name="connsiteX5" fmla="*/ 142494 w 182880"/>
              <a:gd name="connsiteY5" fmla="*/ 156209 h 211073"/>
              <a:gd name="connsiteX6" fmla="*/ 56388 w 182880"/>
              <a:gd name="connsiteY6" fmla="*/ 3047 h 211073"/>
              <a:gd name="connsiteX7" fmla="*/ 0 w 182880"/>
              <a:gd name="connsiteY7" fmla="*/ 32004 h 2110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82880" h="211073">
                <a:moveTo>
                  <a:pt x="0" y="32004"/>
                </a:moveTo>
                <a:lnTo>
                  <a:pt x="127253" y="211073"/>
                </a:lnTo>
                <a:lnTo>
                  <a:pt x="182880" y="199643"/>
                </a:lnTo>
                <a:lnTo>
                  <a:pt x="177546" y="13716"/>
                </a:lnTo>
                <a:lnTo>
                  <a:pt x="131825" y="0"/>
                </a:lnTo>
                <a:lnTo>
                  <a:pt x="142494" y="156209"/>
                </a:lnTo>
                <a:lnTo>
                  <a:pt x="56388" y="3047"/>
                </a:lnTo>
                <a:lnTo>
                  <a:pt x="0" y="3200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1594243" y="5653151"/>
            <a:ext cx="68580" cy="185928"/>
          </a:xfrm>
          <a:custGeom>
            <a:avLst/>
            <a:gdLst>
              <a:gd name="connsiteX0" fmla="*/ 0 w 68580"/>
              <a:gd name="connsiteY0" fmla="*/ 15240 h 185928"/>
              <a:gd name="connsiteX1" fmla="*/ 28194 w 68580"/>
              <a:gd name="connsiteY1" fmla="*/ 73914 h 185928"/>
              <a:gd name="connsiteX2" fmla="*/ 34289 w 68580"/>
              <a:gd name="connsiteY2" fmla="*/ 122682 h 185928"/>
              <a:gd name="connsiteX3" fmla="*/ 21336 w 68580"/>
              <a:gd name="connsiteY3" fmla="*/ 185927 h 185928"/>
              <a:gd name="connsiteX4" fmla="*/ 63245 w 68580"/>
              <a:gd name="connsiteY4" fmla="*/ 174497 h 185928"/>
              <a:gd name="connsiteX5" fmla="*/ 68579 w 68580"/>
              <a:gd name="connsiteY5" fmla="*/ 92202 h 185928"/>
              <a:gd name="connsiteX6" fmla="*/ 36576 w 68580"/>
              <a:gd name="connsiteY6" fmla="*/ 0 h 185928"/>
              <a:gd name="connsiteX7" fmla="*/ 0 w 68580"/>
              <a:gd name="connsiteY7" fmla="*/ 15240 h 1859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8580" h="185928">
                <a:moveTo>
                  <a:pt x="0" y="15240"/>
                </a:moveTo>
                <a:lnTo>
                  <a:pt x="28194" y="73914"/>
                </a:lnTo>
                <a:lnTo>
                  <a:pt x="34289" y="122682"/>
                </a:lnTo>
                <a:lnTo>
                  <a:pt x="21336" y="185927"/>
                </a:lnTo>
                <a:lnTo>
                  <a:pt x="63245" y="174497"/>
                </a:lnTo>
                <a:lnTo>
                  <a:pt x="68579" y="92202"/>
                </a:lnTo>
                <a:lnTo>
                  <a:pt x="36576" y="0"/>
                </a:lnTo>
                <a:lnTo>
                  <a:pt x="0" y="1524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121297" y="5922899"/>
            <a:ext cx="944117" cy="397002"/>
          </a:xfrm>
          <a:custGeom>
            <a:avLst/>
            <a:gdLst>
              <a:gd name="connsiteX0" fmla="*/ 79248 w 944117"/>
              <a:gd name="connsiteY0" fmla="*/ 0 h 397002"/>
              <a:gd name="connsiteX1" fmla="*/ 944117 w 944117"/>
              <a:gd name="connsiteY1" fmla="*/ 389382 h 397002"/>
              <a:gd name="connsiteX2" fmla="*/ 854201 w 944117"/>
              <a:gd name="connsiteY2" fmla="*/ 397002 h 397002"/>
              <a:gd name="connsiteX3" fmla="*/ 0 w 944117"/>
              <a:gd name="connsiteY3" fmla="*/ 22097 h 397002"/>
              <a:gd name="connsiteX4" fmla="*/ 79248 w 944117"/>
              <a:gd name="connsiteY4" fmla="*/ 0 h 39700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44117" h="397002">
                <a:moveTo>
                  <a:pt x="79248" y="0"/>
                </a:moveTo>
                <a:lnTo>
                  <a:pt x="944117" y="389382"/>
                </a:lnTo>
                <a:lnTo>
                  <a:pt x="854201" y="397002"/>
                </a:lnTo>
                <a:lnTo>
                  <a:pt x="0" y="22097"/>
                </a:lnTo>
                <a:lnTo>
                  <a:pt x="7924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413143" y="6167501"/>
            <a:ext cx="387096" cy="235457"/>
          </a:xfrm>
          <a:custGeom>
            <a:avLst/>
            <a:gdLst>
              <a:gd name="connsiteX0" fmla="*/ 11430 w 387096"/>
              <a:gd name="connsiteY0" fmla="*/ 27432 h 235457"/>
              <a:gd name="connsiteX1" fmla="*/ 126492 w 387096"/>
              <a:gd name="connsiteY1" fmla="*/ 52577 h 235457"/>
              <a:gd name="connsiteX2" fmla="*/ 256794 w 387096"/>
              <a:gd name="connsiteY2" fmla="*/ 108965 h 235457"/>
              <a:gd name="connsiteX3" fmla="*/ 348996 w 387096"/>
              <a:gd name="connsiteY3" fmla="*/ 192785 h 235457"/>
              <a:gd name="connsiteX4" fmla="*/ 258318 w 387096"/>
              <a:gd name="connsiteY4" fmla="*/ 182879 h 235457"/>
              <a:gd name="connsiteX5" fmla="*/ 110490 w 387096"/>
              <a:gd name="connsiteY5" fmla="*/ 115823 h 235457"/>
              <a:gd name="connsiteX6" fmla="*/ 39624 w 387096"/>
              <a:gd name="connsiteY6" fmla="*/ 64007 h 235457"/>
              <a:gd name="connsiteX7" fmla="*/ 84582 w 387096"/>
              <a:gd name="connsiteY7" fmla="*/ 129539 h 235457"/>
              <a:gd name="connsiteX8" fmla="*/ 215646 w 387096"/>
              <a:gd name="connsiteY8" fmla="*/ 214883 h 235457"/>
              <a:gd name="connsiteX9" fmla="*/ 369570 w 387096"/>
              <a:gd name="connsiteY9" fmla="*/ 235457 h 235457"/>
              <a:gd name="connsiteX10" fmla="*/ 387096 w 387096"/>
              <a:gd name="connsiteY10" fmla="*/ 178307 h 235457"/>
              <a:gd name="connsiteX11" fmla="*/ 312420 w 387096"/>
              <a:gd name="connsiteY11" fmla="*/ 95250 h 235457"/>
              <a:gd name="connsiteX12" fmla="*/ 134874 w 387096"/>
              <a:gd name="connsiteY12" fmla="*/ 13715 h 235457"/>
              <a:gd name="connsiteX13" fmla="*/ 0 w 387096"/>
              <a:gd name="connsiteY13" fmla="*/ 0 h 235457"/>
              <a:gd name="connsiteX14" fmla="*/ 11430 w 387096"/>
              <a:gd name="connsiteY14" fmla="*/ 27432 h 23545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7096" h="235457">
                <a:moveTo>
                  <a:pt x="11430" y="27432"/>
                </a:moveTo>
                <a:lnTo>
                  <a:pt x="126492" y="52577"/>
                </a:lnTo>
                <a:lnTo>
                  <a:pt x="256794" y="108965"/>
                </a:lnTo>
                <a:lnTo>
                  <a:pt x="348996" y="192785"/>
                </a:lnTo>
                <a:lnTo>
                  <a:pt x="258318" y="182879"/>
                </a:lnTo>
                <a:lnTo>
                  <a:pt x="110490" y="115823"/>
                </a:lnTo>
                <a:lnTo>
                  <a:pt x="39624" y="64007"/>
                </a:lnTo>
                <a:lnTo>
                  <a:pt x="84582" y="129539"/>
                </a:lnTo>
                <a:lnTo>
                  <a:pt x="215646" y="214883"/>
                </a:lnTo>
                <a:lnTo>
                  <a:pt x="369570" y="235457"/>
                </a:lnTo>
                <a:lnTo>
                  <a:pt x="387096" y="178307"/>
                </a:lnTo>
                <a:lnTo>
                  <a:pt x="312420" y="95250"/>
                </a:lnTo>
                <a:lnTo>
                  <a:pt x="134874" y="13715"/>
                </a:lnTo>
                <a:lnTo>
                  <a:pt x="0" y="0"/>
                </a:lnTo>
                <a:lnTo>
                  <a:pt x="11430" y="2743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897775" y="5840603"/>
            <a:ext cx="169164" cy="377951"/>
          </a:xfrm>
          <a:custGeom>
            <a:avLst/>
            <a:gdLst>
              <a:gd name="connsiteX0" fmla="*/ 19050 w 169164"/>
              <a:gd name="connsiteY0" fmla="*/ 0 h 377951"/>
              <a:gd name="connsiteX1" fmla="*/ 72389 w 169164"/>
              <a:gd name="connsiteY1" fmla="*/ 19811 h 377951"/>
              <a:gd name="connsiteX2" fmla="*/ 63246 w 169164"/>
              <a:gd name="connsiteY2" fmla="*/ 151637 h 377951"/>
              <a:gd name="connsiteX3" fmla="*/ 83819 w 169164"/>
              <a:gd name="connsiteY3" fmla="*/ 258317 h 377951"/>
              <a:gd name="connsiteX4" fmla="*/ 169164 w 169164"/>
              <a:gd name="connsiteY4" fmla="*/ 356615 h 377951"/>
              <a:gd name="connsiteX5" fmla="*/ 76961 w 169164"/>
              <a:gd name="connsiteY5" fmla="*/ 377951 h 377951"/>
              <a:gd name="connsiteX6" fmla="*/ 23622 w 169164"/>
              <a:gd name="connsiteY6" fmla="*/ 272033 h 377951"/>
              <a:gd name="connsiteX7" fmla="*/ 0 w 169164"/>
              <a:gd name="connsiteY7" fmla="*/ 44957 h 377951"/>
              <a:gd name="connsiteX8" fmla="*/ 19050 w 169164"/>
              <a:gd name="connsiteY8" fmla="*/ 0 h 3779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69164" h="377951">
                <a:moveTo>
                  <a:pt x="19050" y="0"/>
                </a:moveTo>
                <a:lnTo>
                  <a:pt x="72389" y="19811"/>
                </a:lnTo>
                <a:lnTo>
                  <a:pt x="63246" y="151637"/>
                </a:lnTo>
                <a:lnTo>
                  <a:pt x="83819" y="258317"/>
                </a:lnTo>
                <a:lnTo>
                  <a:pt x="169164" y="356615"/>
                </a:lnTo>
                <a:lnTo>
                  <a:pt x="76961" y="377951"/>
                </a:lnTo>
                <a:lnTo>
                  <a:pt x="23622" y="272033"/>
                </a:lnTo>
                <a:lnTo>
                  <a:pt x="0" y="44957"/>
                </a:lnTo>
                <a:lnTo>
                  <a:pt x="1905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1062367" y="6425057"/>
            <a:ext cx="118872" cy="137922"/>
          </a:xfrm>
          <a:custGeom>
            <a:avLst/>
            <a:gdLst>
              <a:gd name="connsiteX0" fmla="*/ 87630 w 118872"/>
              <a:gd name="connsiteY0" fmla="*/ 0 h 137922"/>
              <a:gd name="connsiteX1" fmla="*/ 32004 w 118872"/>
              <a:gd name="connsiteY1" fmla="*/ 52578 h 137922"/>
              <a:gd name="connsiteX2" fmla="*/ 0 w 118872"/>
              <a:gd name="connsiteY2" fmla="*/ 137922 h 137922"/>
              <a:gd name="connsiteX3" fmla="*/ 64008 w 118872"/>
              <a:gd name="connsiteY3" fmla="*/ 127253 h 137922"/>
              <a:gd name="connsiteX4" fmla="*/ 82296 w 118872"/>
              <a:gd name="connsiteY4" fmla="*/ 67055 h 137922"/>
              <a:gd name="connsiteX5" fmla="*/ 118872 w 118872"/>
              <a:gd name="connsiteY5" fmla="*/ 21335 h 137922"/>
              <a:gd name="connsiteX6" fmla="*/ 87630 w 118872"/>
              <a:gd name="connsiteY6" fmla="*/ 0 h 137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18872" h="137922">
                <a:moveTo>
                  <a:pt x="87630" y="0"/>
                </a:moveTo>
                <a:lnTo>
                  <a:pt x="32004" y="52578"/>
                </a:lnTo>
                <a:lnTo>
                  <a:pt x="0" y="137922"/>
                </a:lnTo>
                <a:lnTo>
                  <a:pt x="64008" y="127253"/>
                </a:lnTo>
                <a:lnTo>
                  <a:pt x="82296" y="67055"/>
                </a:lnTo>
                <a:lnTo>
                  <a:pt x="118872" y="21335"/>
                </a:lnTo>
                <a:lnTo>
                  <a:pt x="8763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8521" y="5916803"/>
            <a:ext cx="1336548" cy="698754"/>
          </a:xfrm>
          <a:custGeom>
            <a:avLst/>
            <a:gdLst>
              <a:gd name="connsiteX0" fmla="*/ 123444 w 1336548"/>
              <a:gd name="connsiteY0" fmla="*/ 0 h 698754"/>
              <a:gd name="connsiteX1" fmla="*/ 50292 w 1336548"/>
              <a:gd name="connsiteY1" fmla="*/ 41147 h 698754"/>
              <a:gd name="connsiteX2" fmla="*/ 0 w 1336548"/>
              <a:gd name="connsiteY2" fmla="*/ 165353 h 698754"/>
              <a:gd name="connsiteX3" fmla="*/ 53339 w 1336548"/>
              <a:gd name="connsiteY3" fmla="*/ 284225 h 698754"/>
              <a:gd name="connsiteX4" fmla="*/ 938022 w 1336548"/>
              <a:gd name="connsiteY4" fmla="*/ 688085 h 698754"/>
              <a:gd name="connsiteX5" fmla="*/ 1128522 w 1336548"/>
              <a:gd name="connsiteY5" fmla="*/ 662940 h 698754"/>
              <a:gd name="connsiteX6" fmla="*/ 1282446 w 1336548"/>
              <a:gd name="connsiteY6" fmla="*/ 698753 h 698754"/>
              <a:gd name="connsiteX7" fmla="*/ 1336548 w 1336548"/>
              <a:gd name="connsiteY7" fmla="*/ 641603 h 698754"/>
              <a:gd name="connsiteX8" fmla="*/ 1191768 w 1336548"/>
              <a:gd name="connsiteY8" fmla="*/ 527303 h 698754"/>
              <a:gd name="connsiteX9" fmla="*/ 1133094 w 1336548"/>
              <a:gd name="connsiteY9" fmla="*/ 406145 h 698754"/>
              <a:gd name="connsiteX10" fmla="*/ 1086612 w 1336548"/>
              <a:gd name="connsiteY10" fmla="*/ 418337 h 698754"/>
              <a:gd name="connsiteX11" fmla="*/ 1142238 w 1336548"/>
              <a:gd name="connsiteY11" fmla="*/ 527303 h 698754"/>
              <a:gd name="connsiteX12" fmla="*/ 1252728 w 1336548"/>
              <a:gd name="connsiteY12" fmla="*/ 643128 h 698754"/>
              <a:gd name="connsiteX13" fmla="*/ 1121664 w 1336548"/>
              <a:gd name="connsiteY13" fmla="*/ 624840 h 698754"/>
              <a:gd name="connsiteX14" fmla="*/ 967740 w 1336548"/>
              <a:gd name="connsiteY14" fmla="*/ 646176 h 698754"/>
              <a:gd name="connsiteX15" fmla="*/ 995934 w 1336548"/>
              <a:gd name="connsiteY15" fmla="*/ 515873 h 698754"/>
              <a:gd name="connsiteX16" fmla="*/ 1062228 w 1336548"/>
              <a:gd name="connsiteY16" fmla="*/ 427481 h 698754"/>
              <a:gd name="connsiteX17" fmla="*/ 985266 w 1336548"/>
              <a:gd name="connsiteY17" fmla="*/ 438150 h 698754"/>
              <a:gd name="connsiteX18" fmla="*/ 924306 w 1336548"/>
              <a:gd name="connsiteY18" fmla="*/ 522731 h 698754"/>
              <a:gd name="connsiteX19" fmla="*/ 903732 w 1336548"/>
              <a:gd name="connsiteY19" fmla="*/ 627888 h 698754"/>
              <a:gd name="connsiteX20" fmla="*/ 84582 w 1336548"/>
              <a:gd name="connsiteY20" fmla="*/ 246125 h 698754"/>
              <a:gd name="connsiteX21" fmla="*/ 63246 w 1336548"/>
              <a:gd name="connsiteY21" fmla="*/ 170687 h 698754"/>
              <a:gd name="connsiteX22" fmla="*/ 81533 w 1336548"/>
              <a:gd name="connsiteY22" fmla="*/ 75437 h 698754"/>
              <a:gd name="connsiteX23" fmla="*/ 172212 w 1336548"/>
              <a:gd name="connsiteY23" fmla="*/ 0 h 698754"/>
              <a:gd name="connsiteX24" fmla="*/ 123444 w 1336548"/>
              <a:gd name="connsiteY24" fmla="*/ 0 h 69875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</a:cxnLst>
            <a:rect l="l" t="t" r="r" b="b"/>
            <a:pathLst>
              <a:path w="1336548" h="698754">
                <a:moveTo>
                  <a:pt x="123444" y="0"/>
                </a:moveTo>
                <a:lnTo>
                  <a:pt x="50292" y="41147"/>
                </a:lnTo>
                <a:lnTo>
                  <a:pt x="0" y="165353"/>
                </a:lnTo>
                <a:lnTo>
                  <a:pt x="53339" y="284225"/>
                </a:lnTo>
                <a:lnTo>
                  <a:pt x="938022" y="688085"/>
                </a:lnTo>
                <a:lnTo>
                  <a:pt x="1128522" y="662940"/>
                </a:lnTo>
                <a:lnTo>
                  <a:pt x="1282446" y="698753"/>
                </a:lnTo>
                <a:lnTo>
                  <a:pt x="1336548" y="641603"/>
                </a:lnTo>
                <a:lnTo>
                  <a:pt x="1191768" y="527303"/>
                </a:lnTo>
                <a:lnTo>
                  <a:pt x="1133094" y="406145"/>
                </a:lnTo>
                <a:lnTo>
                  <a:pt x="1086612" y="418337"/>
                </a:lnTo>
                <a:lnTo>
                  <a:pt x="1142238" y="527303"/>
                </a:lnTo>
                <a:lnTo>
                  <a:pt x="1252728" y="643128"/>
                </a:lnTo>
                <a:lnTo>
                  <a:pt x="1121664" y="624840"/>
                </a:lnTo>
                <a:lnTo>
                  <a:pt x="967740" y="646176"/>
                </a:lnTo>
                <a:lnTo>
                  <a:pt x="995934" y="515873"/>
                </a:lnTo>
                <a:lnTo>
                  <a:pt x="1062228" y="427481"/>
                </a:lnTo>
                <a:lnTo>
                  <a:pt x="985266" y="438150"/>
                </a:lnTo>
                <a:lnTo>
                  <a:pt x="924306" y="522731"/>
                </a:lnTo>
                <a:lnTo>
                  <a:pt x="903732" y="627888"/>
                </a:lnTo>
                <a:lnTo>
                  <a:pt x="84582" y="246125"/>
                </a:lnTo>
                <a:lnTo>
                  <a:pt x="63246" y="170687"/>
                </a:lnTo>
                <a:lnTo>
                  <a:pt x="81533" y="75437"/>
                </a:lnTo>
                <a:lnTo>
                  <a:pt x="172212" y="0"/>
                </a:lnTo>
                <a:lnTo>
                  <a:pt x="123444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168541" y="5983859"/>
            <a:ext cx="127254" cy="265176"/>
          </a:xfrm>
          <a:custGeom>
            <a:avLst/>
            <a:gdLst>
              <a:gd name="connsiteX0" fmla="*/ 92202 w 127254"/>
              <a:gd name="connsiteY0" fmla="*/ 0 h 265176"/>
              <a:gd name="connsiteX1" fmla="*/ 15239 w 127254"/>
              <a:gd name="connsiteY1" fmla="*/ 83819 h 265176"/>
              <a:gd name="connsiteX2" fmla="*/ 0 w 127254"/>
              <a:gd name="connsiteY2" fmla="*/ 182117 h 265176"/>
              <a:gd name="connsiteX3" fmla="*/ 26670 w 127254"/>
              <a:gd name="connsiteY3" fmla="*/ 248411 h 265176"/>
              <a:gd name="connsiteX4" fmla="*/ 74676 w 127254"/>
              <a:gd name="connsiteY4" fmla="*/ 265175 h 265176"/>
              <a:gd name="connsiteX5" fmla="*/ 60197 w 127254"/>
              <a:gd name="connsiteY5" fmla="*/ 121919 h 265176"/>
              <a:gd name="connsiteX6" fmla="*/ 127254 w 127254"/>
              <a:gd name="connsiteY6" fmla="*/ 12953 h 265176"/>
              <a:gd name="connsiteX7" fmla="*/ 92202 w 127254"/>
              <a:gd name="connsiteY7" fmla="*/ 0 h 2651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27254" h="265176">
                <a:moveTo>
                  <a:pt x="92202" y="0"/>
                </a:moveTo>
                <a:lnTo>
                  <a:pt x="15239" y="83819"/>
                </a:lnTo>
                <a:lnTo>
                  <a:pt x="0" y="182117"/>
                </a:lnTo>
                <a:lnTo>
                  <a:pt x="26670" y="248411"/>
                </a:lnTo>
                <a:lnTo>
                  <a:pt x="74676" y="265175"/>
                </a:lnTo>
                <a:lnTo>
                  <a:pt x="60197" y="121919"/>
                </a:lnTo>
                <a:lnTo>
                  <a:pt x="127254" y="12953"/>
                </a:lnTo>
                <a:lnTo>
                  <a:pt x="9220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713371" y="5538851"/>
            <a:ext cx="511302" cy="943356"/>
          </a:xfrm>
          <a:custGeom>
            <a:avLst/>
            <a:gdLst>
              <a:gd name="connsiteX0" fmla="*/ 173736 w 511302"/>
              <a:gd name="connsiteY0" fmla="*/ 711708 h 943356"/>
              <a:gd name="connsiteX1" fmla="*/ 0 w 511302"/>
              <a:gd name="connsiteY1" fmla="*/ 98297 h 943356"/>
              <a:gd name="connsiteX2" fmla="*/ 64769 w 511302"/>
              <a:gd name="connsiteY2" fmla="*/ 30479 h 943356"/>
              <a:gd name="connsiteX3" fmla="*/ 204978 w 511302"/>
              <a:gd name="connsiteY3" fmla="*/ 0 h 943356"/>
              <a:gd name="connsiteX4" fmla="*/ 317753 w 511302"/>
              <a:gd name="connsiteY4" fmla="*/ 45720 h 943356"/>
              <a:gd name="connsiteX5" fmla="*/ 511302 w 511302"/>
              <a:gd name="connsiteY5" fmla="*/ 943356 h 943356"/>
              <a:gd name="connsiteX6" fmla="*/ 441960 w 511302"/>
              <a:gd name="connsiteY6" fmla="*/ 866394 h 943356"/>
              <a:gd name="connsiteX7" fmla="*/ 282702 w 511302"/>
              <a:gd name="connsiteY7" fmla="*/ 76961 h 943356"/>
              <a:gd name="connsiteX8" fmla="*/ 179832 w 511302"/>
              <a:gd name="connsiteY8" fmla="*/ 48767 h 943356"/>
              <a:gd name="connsiteX9" fmla="*/ 94487 w 511302"/>
              <a:gd name="connsiteY9" fmla="*/ 58673 h 943356"/>
              <a:gd name="connsiteX10" fmla="*/ 60198 w 511302"/>
              <a:gd name="connsiteY10" fmla="*/ 112014 h 943356"/>
              <a:gd name="connsiteX11" fmla="*/ 243839 w 511302"/>
              <a:gd name="connsiteY11" fmla="*/ 733806 h 943356"/>
              <a:gd name="connsiteX12" fmla="*/ 173736 w 511302"/>
              <a:gd name="connsiteY12" fmla="*/ 711708 h 943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511302" h="943356">
                <a:moveTo>
                  <a:pt x="173736" y="711708"/>
                </a:moveTo>
                <a:lnTo>
                  <a:pt x="0" y="98297"/>
                </a:lnTo>
                <a:lnTo>
                  <a:pt x="64769" y="30479"/>
                </a:lnTo>
                <a:lnTo>
                  <a:pt x="204978" y="0"/>
                </a:lnTo>
                <a:lnTo>
                  <a:pt x="317753" y="45720"/>
                </a:lnTo>
                <a:lnTo>
                  <a:pt x="511302" y="943356"/>
                </a:lnTo>
                <a:lnTo>
                  <a:pt x="441960" y="866394"/>
                </a:lnTo>
                <a:lnTo>
                  <a:pt x="282702" y="76961"/>
                </a:lnTo>
                <a:lnTo>
                  <a:pt x="179832" y="48767"/>
                </a:lnTo>
                <a:lnTo>
                  <a:pt x="94487" y="58673"/>
                </a:lnTo>
                <a:lnTo>
                  <a:pt x="60198" y="112014"/>
                </a:lnTo>
                <a:lnTo>
                  <a:pt x="243839" y="733806"/>
                </a:lnTo>
                <a:lnTo>
                  <a:pt x="173736" y="71170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918349" y="5793359"/>
            <a:ext cx="152400" cy="400050"/>
          </a:xfrm>
          <a:custGeom>
            <a:avLst/>
            <a:gdLst>
              <a:gd name="connsiteX0" fmla="*/ 0 w 152400"/>
              <a:gd name="connsiteY0" fmla="*/ 21335 h 400050"/>
              <a:gd name="connsiteX1" fmla="*/ 60197 w 152400"/>
              <a:gd name="connsiteY1" fmla="*/ 153923 h 400050"/>
              <a:gd name="connsiteX2" fmla="*/ 89153 w 152400"/>
              <a:gd name="connsiteY2" fmla="*/ 252221 h 400050"/>
              <a:gd name="connsiteX3" fmla="*/ 91439 w 152400"/>
              <a:gd name="connsiteY3" fmla="*/ 400050 h 400050"/>
              <a:gd name="connsiteX4" fmla="*/ 152400 w 152400"/>
              <a:gd name="connsiteY4" fmla="*/ 400050 h 400050"/>
              <a:gd name="connsiteX5" fmla="*/ 147828 w 152400"/>
              <a:gd name="connsiteY5" fmla="*/ 285750 h 400050"/>
              <a:gd name="connsiteX6" fmla="*/ 128016 w 152400"/>
              <a:gd name="connsiteY6" fmla="*/ 164591 h 400050"/>
              <a:gd name="connsiteX7" fmla="*/ 78486 w 152400"/>
              <a:gd name="connsiteY7" fmla="*/ 46482 h 400050"/>
              <a:gd name="connsiteX8" fmla="*/ 49530 w 152400"/>
              <a:gd name="connsiteY8" fmla="*/ 0 h 400050"/>
              <a:gd name="connsiteX9" fmla="*/ 0 w 152400"/>
              <a:gd name="connsiteY9" fmla="*/ 21335 h 4000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52400" h="400050">
                <a:moveTo>
                  <a:pt x="0" y="21335"/>
                </a:moveTo>
                <a:lnTo>
                  <a:pt x="60197" y="153923"/>
                </a:lnTo>
                <a:lnTo>
                  <a:pt x="89153" y="252221"/>
                </a:lnTo>
                <a:lnTo>
                  <a:pt x="91439" y="400050"/>
                </a:lnTo>
                <a:lnTo>
                  <a:pt x="152400" y="400050"/>
                </a:lnTo>
                <a:lnTo>
                  <a:pt x="147828" y="285750"/>
                </a:lnTo>
                <a:lnTo>
                  <a:pt x="128016" y="164591"/>
                </a:lnTo>
                <a:lnTo>
                  <a:pt x="78486" y="46482"/>
                </a:lnTo>
                <a:lnTo>
                  <a:pt x="49530" y="0"/>
                </a:lnTo>
                <a:lnTo>
                  <a:pt x="0" y="2133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521347" y="5761355"/>
            <a:ext cx="309372" cy="214122"/>
          </a:xfrm>
          <a:custGeom>
            <a:avLst/>
            <a:gdLst>
              <a:gd name="connsiteX0" fmla="*/ 235458 w 309372"/>
              <a:gd name="connsiteY0" fmla="*/ 0 h 214122"/>
              <a:gd name="connsiteX1" fmla="*/ 204216 w 309372"/>
              <a:gd name="connsiteY1" fmla="*/ 13715 h 214122"/>
              <a:gd name="connsiteX2" fmla="*/ 200406 w 309372"/>
              <a:gd name="connsiteY2" fmla="*/ 52578 h 214122"/>
              <a:gd name="connsiteX3" fmla="*/ 0 w 309372"/>
              <a:gd name="connsiteY3" fmla="*/ 134873 h 214122"/>
              <a:gd name="connsiteX4" fmla="*/ 0 w 309372"/>
              <a:gd name="connsiteY4" fmla="*/ 176784 h 214122"/>
              <a:gd name="connsiteX5" fmla="*/ 225552 w 309372"/>
              <a:gd name="connsiteY5" fmla="*/ 179832 h 214122"/>
              <a:gd name="connsiteX6" fmla="*/ 253746 w 309372"/>
              <a:gd name="connsiteY6" fmla="*/ 214121 h 214122"/>
              <a:gd name="connsiteX7" fmla="*/ 309372 w 309372"/>
              <a:gd name="connsiteY7" fmla="*/ 211835 h 214122"/>
              <a:gd name="connsiteX8" fmla="*/ 304038 w 309372"/>
              <a:gd name="connsiteY8" fmla="*/ 151638 h 214122"/>
              <a:gd name="connsiteX9" fmla="*/ 92202 w 309372"/>
              <a:gd name="connsiteY9" fmla="*/ 140208 h 214122"/>
              <a:gd name="connsiteX10" fmla="*/ 264414 w 309372"/>
              <a:gd name="connsiteY10" fmla="*/ 70865 h 214122"/>
              <a:gd name="connsiteX11" fmla="*/ 235458 w 309372"/>
              <a:gd name="connsiteY11" fmla="*/ 0 h 2141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309372" h="214122">
                <a:moveTo>
                  <a:pt x="235458" y="0"/>
                </a:moveTo>
                <a:lnTo>
                  <a:pt x="204216" y="13715"/>
                </a:lnTo>
                <a:lnTo>
                  <a:pt x="200406" y="52578"/>
                </a:lnTo>
                <a:lnTo>
                  <a:pt x="0" y="134873"/>
                </a:lnTo>
                <a:lnTo>
                  <a:pt x="0" y="176784"/>
                </a:lnTo>
                <a:lnTo>
                  <a:pt x="225552" y="179832"/>
                </a:lnTo>
                <a:lnTo>
                  <a:pt x="253746" y="214121"/>
                </a:lnTo>
                <a:lnTo>
                  <a:pt x="309372" y="211835"/>
                </a:lnTo>
                <a:lnTo>
                  <a:pt x="304038" y="151638"/>
                </a:lnTo>
                <a:lnTo>
                  <a:pt x="92202" y="140208"/>
                </a:lnTo>
                <a:lnTo>
                  <a:pt x="264414" y="70865"/>
                </a:lnTo>
                <a:lnTo>
                  <a:pt x="23545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1044841" y="5615051"/>
            <a:ext cx="748284" cy="336804"/>
          </a:xfrm>
          <a:custGeom>
            <a:avLst/>
            <a:gdLst>
              <a:gd name="connsiteX0" fmla="*/ 0 w 748284"/>
              <a:gd name="connsiteY0" fmla="*/ 104394 h 336804"/>
              <a:gd name="connsiteX1" fmla="*/ 685800 w 748284"/>
              <a:gd name="connsiteY1" fmla="*/ 0 h 336804"/>
              <a:gd name="connsiteX2" fmla="*/ 736092 w 748284"/>
              <a:gd name="connsiteY2" fmla="*/ 62484 h 336804"/>
              <a:gd name="connsiteX3" fmla="*/ 748284 w 748284"/>
              <a:gd name="connsiteY3" fmla="*/ 144017 h 336804"/>
              <a:gd name="connsiteX4" fmla="*/ 717804 w 748284"/>
              <a:gd name="connsiteY4" fmla="*/ 224028 h 336804"/>
              <a:gd name="connsiteX5" fmla="*/ 45719 w 748284"/>
              <a:gd name="connsiteY5" fmla="*/ 336803 h 336804"/>
              <a:gd name="connsiteX6" fmla="*/ 42672 w 748284"/>
              <a:gd name="connsiteY6" fmla="*/ 304800 h 336804"/>
              <a:gd name="connsiteX7" fmla="*/ 685800 w 748284"/>
              <a:gd name="connsiteY7" fmla="*/ 192023 h 336804"/>
              <a:gd name="connsiteX8" fmla="*/ 710184 w 748284"/>
              <a:gd name="connsiteY8" fmla="*/ 115061 h 336804"/>
              <a:gd name="connsiteX9" fmla="*/ 667512 w 748284"/>
              <a:gd name="connsiteY9" fmla="*/ 45720 h 336804"/>
              <a:gd name="connsiteX10" fmla="*/ 0 w 748284"/>
              <a:gd name="connsiteY10" fmla="*/ 147065 h 336804"/>
              <a:gd name="connsiteX11" fmla="*/ 0 w 748284"/>
              <a:gd name="connsiteY11" fmla="*/ 104394 h 3368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748284" h="336804">
                <a:moveTo>
                  <a:pt x="0" y="104394"/>
                </a:moveTo>
                <a:lnTo>
                  <a:pt x="685800" y="0"/>
                </a:lnTo>
                <a:lnTo>
                  <a:pt x="736092" y="62484"/>
                </a:lnTo>
                <a:lnTo>
                  <a:pt x="748284" y="144017"/>
                </a:lnTo>
                <a:lnTo>
                  <a:pt x="717804" y="224028"/>
                </a:lnTo>
                <a:lnTo>
                  <a:pt x="45719" y="336803"/>
                </a:lnTo>
                <a:lnTo>
                  <a:pt x="42672" y="304800"/>
                </a:lnTo>
                <a:lnTo>
                  <a:pt x="685800" y="192023"/>
                </a:lnTo>
                <a:lnTo>
                  <a:pt x="710184" y="115061"/>
                </a:lnTo>
                <a:lnTo>
                  <a:pt x="667512" y="45720"/>
                </a:lnTo>
                <a:lnTo>
                  <a:pt x="0" y="147065"/>
                </a:lnTo>
                <a:lnTo>
                  <a:pt x="0" y="1043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1138567" y="5723255"/>
            <a:ext cx="389382" cy="136398"/>
          </a:xfrm>
          <a:custGeom>
            <a:avLst/>
            <a:gdLst>
              <a:gd name="connsiteX0" fmla="*/ 0 w 389382"/>
              <a:gd name="connsiteY0" fmla="*/ 99060 h 136398"/>
              <a:gd name="connsiteX1" fmla="*/ 52577 w 389382"/>
              <a:gd name="connsiteY1" fmla="*/ 136397 h 136398"/>
              <a:gd name="connsiteX2" fmla="*/ 176783 w 389382"/>
              <a:gd name="connsiteY2" fmla="*/ 131064 h 136398"/>
              <a:gd name="connsiteX3" fmla="*/ 332994 w 389382"/>
              <a:gd name="connsiteY3" fmla="*/ 91440 h 136398"/>
              <a:gd name="connsiteX4" fmla="*/ 389382 w 389382"/>
              <a:gd name="connsiteY4" fmla="*/ 32766 h 136398"/>
              <a:gd name="connsiteX5" fmla="*/ 353567 w 389382"/>
              <a:gd name="connsiteY5" fmla="*/ 1523 h 136398"/>
              <a:gd name="connsiteX6" fmla="*/ 201930 w 389382"/>
              <a:gd name="connsiteY6" fmla="*/ 0 h 136398"/>
              <a:gd name="connsiteX7" fmla="*/ 87630 w 389382"/>
              <a:gd name="connsiteY7" fmla="*/ 9144 h 136398"/>
              <a:gd name="connsiteX8" fmla="*/ 12191 w 389382"/>
              <a:gd name="connsiteY8" fmla="*/ 60197 h 136398"/>
              <a:gd name="connsiteX9" fmla="*/ 89153 w 389382"/>
              <a:gd name="connsiteY9" fmla="*/ 74676 h 136398"/>
              <a:gd name="connsiteX10" fmla="*/ 219455 w 389382"/>
              <a:gd name="connsiteY10" fmla="*/ 41910 h 136398"/>
              <a:gd name="connsiteX11" fmla="*/ 331469 w 389382"/>
              <a:gd name="connsiteY11" fmla="*/ 41910 h 136398"/>
              <a:gd name="connsiteX12" fmla="*/ 214122 w 389382"/>
              <a:gd name="connsiteY12" fmla="*/ 86867 h 136398"/>
              <a:gd name="connsiteX13" fmla="*/ 113538 w 389382"/>
              <a:gd name="connsiteY13" fmla="*/ 99060 h 136398"/>
              <a:gd name="connsiteX14" fmla="*/ 0 w 389382"/>
              <a:gd name="connsiteY14" fmla="*/ 99060 h 1363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9382" h="136398">
                <a:moveTo>
                  <a:pt x="0" y="99060"/>
                </a:moveTo>
                <a:lnTo>
                  <a:pt x="52577" y="136397"/>
                </a:lnTo>
                <a:lnTo>
                  <a:pt x="176783" y="131064"/>
                </a:lnTo>
                <a:lnTo>
                  <a:pt x="332994" y="91440"/>
                </a:lnTo>
                <a:lnTo>
                  <a:pt x="389382" y="32766"/>
                </a:lnTo>
                <a:lnTo>
                  <a:pt x="353567" y="1523"/>
                </a:lnTo>
                <a:lnTo>
                  <a:pt x="201930" y="0"/>
                </a:lnTo>
                <a:lnTo>
                  <a:pt x="87630" y="9144"/>
                </a:lnTo>
                <a:lnTo>
                  <a:pt x="12191" y="60197"/>
                </a:lnTo>
                <a:lnTo>
                  <a:pt x="89153" y="74676"/>
                </a:lnTo>
                <a:lnTo>
                  <a:pt x="219455" y="41910"/>
                </a:lnTo>
                <a:lnTo>
                  <a:pt x="331469" y="41910"/>
                </a:lnTo>
                <a:lnTo>
                  <a:pt x="214122" y="86867"/>
                </a:lnTo>
                <a:lnTo>
                  <a:pt x="113538" y="99060"/>
                </a:lnTo>
                <a:lnTo>
                  <a:pt x="0" y="9906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8680844" y="4158107"/>
            <a:ext cx="325373" cy="2265426"/>
          </a:xfrm>
          <a:custGeom>
            <a:avLst/>
            <a:gdLst>
              <a:gd name="connsiteX0" fmla="*/ 33528 w 325373"/>
              <a:gd name="connsiteY0" fmla="*/ 2189226 h 2265426"/>
              <a:gd name="connsiteX1" fmla="*/ 165354 w 325373"/>
              <a:gd name="connsiteY1" fmla="*/ 2042921 h 2265426"/>
              <a:gd name="connsiteX2" fmla="*/ 191261 w 325373"/>
              <a:gd name="connsiteY2" fmla="*/ 1930145 h 2265426"/>
              <a:gd name="connsiteX3" fmla="*/ 169164 w 325373"/>
              <a:gd name="connsiteY3" fmla="*/ 1763268 h 2265426"/>
              <a:gd name="connsiteX4" fmla="*/ 76200 w 325373"/>
              <a:gd name="connsiteY4" fmla="*/ 1561338 h 2265426"/>
              <a:gd name="connsiteX5" fmla="*/ 55626 w 325373"/>
              <a:gd name="connsiteY5" fmla="*/ 1435607 h 2265426"/>
              <a:gd name="connsiteX6" fmla="*/ 76200 w 325373"/>
              <a:gd name="connsiteY6" fmla="*/ 1351026 h 2265426"/>
              <a:gd name="connsiteX7" fmla="*/ 156209 w 325373"/>
              <a:gd name="connsiteY7" fmla="*/ 1289303 h 2265426"/>
              <a:gd name="connsiteX8" fmla="*/ 173735 w 325373"/>
              <a:gd name="connsiteY8" fmla="*/ 1211579 h 2265426"/>
              <a:gd name="connsiteX9" fmla="*/ 144018 w 325373"/>
              <a:gd name="connsiteY9" fmla="*/ 1100327 h 2265426"/>
              <a:gd name="connsiteX10" fmla="*/ 12954 w 325373"/>
              <a:gd name="connsiteY10" fmla="*/ 801623 h 2265426"/>
              <a:gd name="connsiteX11" fmla="*/ 0 w 325373"/>
              <a:gd name="connsiteY11" fmla="*/ 655319 h 2265426"/>
              <a:gd name="connsiteX12" fmla="*/ 33528 w 325373"/>
              <a:gd name="connsiteY12" fmla="*/ 494538 h 2265426"/>
              <a:gd name="connsiteX13" fmla="*/ 144018 w 325373"/>
              <a:gd name="connsiteY13" fmla="*/ 418338 h 2265426"/>
              <a:gd name="connsiteX14" fmla="*/ 241554 w 325373"/>
              <a:gd name="connsiteY14" fmla="*/ 292607 h 2265426"/>
              <a:gd name="connsiteX15" fmla="*/ 325373 w 325373"/>
              <a:gd name="connsiteY15" fmla="*/ 0 h 2265426"/>
              <a:gd name="connsiteX16" fmla="*/ 313181 w 325373"/>
              <a:gd name="connsiteY16" fmla="*/ 265176 h 2265426"/>
              <a:gd name="connsiteX17" fmla="*/ 249935 w 325373"/>
              <a:gd name="connsiteY17" fmla="*/ 424433 h 2265426"/>
              <a:gd name="connsiteX18" fmla="*/ 165354 w 325373"/>
              <a:gd name="connsiteY18" fmla="*/ 521969 h 2265426"/>
              <a:gd name="connsiteX19" fmla="*/ 72390 w 325373"/>
              <a:gd name="connsiteY19" fmla="*/ 577595 h 2265426"/>
              <a:gd name="connsiteX20" fmla="*/ 67818 w 325373"/>
              <a:gd name="connsiteY20" fmla="*/ 723900 h 2265426"/>
              <a:gd name="connsiteX21" fmla="*/ 115061 w 325373"/>
              <a:gd name="connsiteY21" fmla="*/ 877823 h 2265426"/>
              <a:gd name="connsiteX22" fmla="*/ 224028 w 325373"/>
              <a:gd name="connsiteY22" fmla="*/ 1149857 h 2265426"/>
              <a:gd name="connsiteX23" fmla="*/ 228600 w 325373"/>
              <a:gd name="connsiteY23" fmla="*/ 1323594 h 2265426"/>
              <a:gd name="connsiteX24" fmla="*/ 127254 w 325373"/>
              <a:gd name="connsiteY24" fmla="*/ 1421129 h 2265426"/>
              <a:gd name="connsiteX25" fmla="*/ 131826 w 325373"/>
              <a:gd name="connsiteY25" fmla="*/ 1511807 h 2265426"/>
              <a:gd name="connsiteX26" fmla="*/ 220218 w 325373"/>
              <a:gd name="connsiteY26" fmla="*/ 1700783 h 2265426"/>
              <a:gd name="connsiteX27" fmla="*/ 258318 w 325373"/>
              <a:gd name="connsiteY27" fmla="*/ 1881377 h 2265426"/>
              <a:gd name="connsiteX28" fmla="*/ 224028 w 325373"/>
              <a:gd name="connsiteY28" fmla="*/ 2076450 h 2265426"/>
              <a:gd name="connsiteX29" fmla="*/ 144018 w 325373"/>
              <a:gd name="connsiteY29" fmla="*/ 2180844 h 2265426"/>
              <a:gd name="connsiteX30" fmla="*/ 42671 w 325373"/>
              <a:gd name="connsiteY30" fmla="*/ 2265426 h 2265426"/>
              <a:gd name="connsiteX31" fmla="*/ 33528 w 325373"/>
              <a:gd name="connsiteY31" fmla="*/ 2189226 h 22654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265426">
                <a:moveTo>
                  <a:pt x="33528" y="2189226"/>
                </a:moveTo>
                <a:lnTo>
                  <a:pt x="165354" y="2042921"/>
                </a:lnTo>
                <a:lnTo>
                  <a:pt x="191261" y="1930145"/>
                </a:lnTo>
                <a:lnTo>
                  <a:pt x="169164" y="1763268"/>
                </a:lnTo>
                <a:lnTo>
                  <a:pt x="76200" y="1561338"/>
                </a:lnTo>
                <a:lnTo>
                  <a:pt x="55626" y="1435607"/>
                </a:lnTo>
                <a:lnTo>
                  <a:pt x="76200" y="1351026"/>
                </a:lnTo>
                <a:lnTo>
                  <a:pt x="156209" y="1289303"/>
                </a:lnTo>
                <a:lnTo>
                  <a:pt x="173735" y="1211579"/>
                </a:lnTo>
                <a:lnTo>
                  <a:pt x="144018" y="1100327"/>
                </a:lnTo>
                <a:lnTo>
                  <a:pt x="12954" y="801623"/>
                </a:lnTo>
                <a:lnTo>
                  <a:pt x="0" y="655319"/>
                </a:lnTo>
                <a:lnTo>
                  <a:pt x="33528" y="494538"/>
                </a:lnTo>
                <a:lnTo>
                  <a:pt x="144018" y="418338"/>
                </a:lnTo>
                <a:lnTo>
                  <a:pt x="241554" y="292607"/>
                </a:lnTo>
                <a:lnTo>
                  <a:pt x="325373" y="0"/>
                </a:lnTo>
                <a:lnTo>
                  <a:pt x="313181" y="265176"/>
                </a:lnTo>
                <a:lnTo>
                  <a:pt x="249935" y="424433"/>
                </a:lnTo>
                <a:lnTo>
                  <a:pt x="165354" y="521969"/>
                </a:lnTo>
                <a:lnTo>
                  <a:pt x="72390" y="577595"/>
                </a:lnTo>
                <a:lnTo>
                  <a:pt x="67818" y="723900"/>
                </a:lnTo>
                <a:lnTo>
                  <a:pt x="115061" y="877823"/>
                </a:lnTo>
                <a:lnTo>
                  <a:pt x="224028" y="1149857"/>
                </a:lnTo>
                <a:lnTo>
                  <a:pt x="228600" y="1323594"/>
                </a:lnTo>
                <a:lnTo>
                  <a:pt x="127254" y="1421129"/>
                </a:lnTo>
                <a:lnTo>
                  <a:pt x="131826" y="1511807"/>
                </a:lnTo>
                <a:lnTo>
                  <a:pt x="220218" y="1700783"/>
                </a:lnTo>
                <a:lnTo>
                  <a:pt x="258318" y="1881377"/>
                </a:lnTo>
                <a:lnTo>
                  <a:pt x="224028" y="2076450"/>
                </a:lnTo>
                <a:lnTo>
                  <a:pt x="144018" y="2180844"/>
                </a:lnTo>
                <a:lnTo>
                  <a:pt x="42671" y="2265426"/>
                </a:lnTo>
                <a:lnTo>
                  <a:pt x="33528" y="2189226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8741042" y="2115185"/>
            <a:ext cx="325373" cy="2592324"/>
          </a:xfrm>
          <a:custGeom>
            <a:avLst/>
            <a:gdLst>
              <a:gd name="connsiteX0" fmla="*/ 34290 w 325373"/>
              <a:gd name="connsiteY0" fmla="*/ 2504694 h 2592324"/>
              <a:gd name="connsiteX1" fmla="*/ 165354 w 325373"/>
              <a:gd name="connsiteY1" fmla="*/ 2337054 h 2592324"/>
              <a:gd name="connsiteX2" fmla="*/ 191261 w 325373"/>
              <a:gd name="connsiteY2" fmla="*/ 2209037 h 2592324"/>
              <a:gd name="connsiteX3" fmla="*/ 169164 w 325373"/>
              <a:gd name="connsiteY3" fmla="*/ 2017013 h 2592324"/>
              <a:gd name="connsiteX4" fmla="*/ 76200 w 325373"/>
              <a:gd name="connsiteY4" fmla="*/ 1786128 h 2592324"/>
              <a:gd name="connsiteX5" fmla="*/ 55626 w 325373"/>
              <a:gd name="connsiteY5" fmla="*/ 1642872 h 2592324"/>
              <a:gd name="connsiteX6" fmla="*/ 76200 w 325373"/>
              <a:gd name="connsiteY6" fmla="*/ 1546098 h 2592324"/>
              <a:gd name="connsiteX7" fmla="*/ 156971 w 325373"/>
              <a:gd name="connsiteY7" fmla="*/ 1475231 h 2592324"/>
              <a:gd name="connsiteX8" fmla="*/ 173735 w 325373"/>
              <a:gd name="connsiteY8" fmla="*/ 1386078 h 2592324"/>
              <a:gd name="connsiteX9" fmla="*/ 144018 w 325373"/>
              <a:gd name="connsiteY9" fmla="*/ 1259586 h 2592324"/>
              <a:gd name="connsiteX10" fmla="*/ 12954 w 325373"/>
              <a:gd name="connsiteY10" fmla="*/ 917448 h 2592324"/>
              <a:gd name="connsiteX11" fmla="*/ 0 w 325373"/>
              <a:gd name="connsiteY11" fmla="*/ 749808 h 2592324"/>
              <a:gd name="connsiteX12" fmla="*/ 34290 w 325373"/>
              <a:gd name="connsiteY12" fmla="*/ 565404 h 2592324"/>
              <a:gd name="connsiteX13" fmla="*/ 144018 w 325373"/>
              <a:gd name="connsiteY13" fmla="*/ 478536 h 2592324"/>
              <a:gd name="connsiteX14" fmla="*/ 241554 w 325373"/>
              <a:gd name="connsiteY14" fmla="*/ 334517 h 2592324"/>
              <a:gd name="connsiteX15" fmla="*/ 325373 w 325373"/>
              <a:gd name="connsiteY15" fmla="*/ 0 h 2592324"/>
              <a:gd name="connsiteX16" fmla="*/ 313181 w 325373"/>
              <a:gd name="connsiteY16" fmla="*/ 302514 h 2592324"/>
              <a:gd name="connsiteX17" fmla="*/ 249935 w 325373"/>
              <a:gd name="connsiteY17" fmla="*/ 485394 h 2592324"/>
              <a:gd name="connsiteX18" fmla="*/ 165354 w 325373"/>
              <a:gd name="connsiteY18" fmla="*/ 597408 h 2592324"/>
              <a:gd name="connsiteX19" fmla="*/ 72390 w 325373"/>
              <a:gd name="connsiteY19" fmla="*/ 660654 h 2592324"/>
              <a:gd name="connsiteX20" fmla="*/ 67818 w 325373"/>
              <a:gd name="connsiteY20" fmla="*/ 828294 h 2592324"/>
              <a:gd name="connsiteX21" fmla="*/ 115061 w 325373"/>
              <a:gd name="connsiteY21" fmla="*/ 1004316 h 2592324"/>
              <a:gd name="connsiteX22" fmla="*/ 224790 w 325373"/>
              <a:gd name="connsiteY22" fmla="*/ 1315974 h 2592324"/>
              <a:gd name="connsiteX23" fmla="*/ 228600 w 325373"/>
              <a:gd name="connsiteY23" fmla="*/ 1514856 h 2592324"/>
              <a:gd name="connsiteX24" fmla="*/ 127254 w 325373"/>
              <a:gd name="connsiteY24" fmla="*/ 1626107 h 2592324"/>
              <a:gd name="connsiteX25" fmla="*/ 131826 w 325373"/>
              <a:gd name="connsiteY25" fmla="*/ 1729740 h 2592324"/>
              <a:gd name="connsiteX26" fmla="*/ 220980 w 325373"/>
              <a:gd name="connsiteY26" fmla="*/ 1946148 h 2592324"/>
              <a:gd name="connsiteX27" fmla="*/ 258318 w 325373"/>
              <a:gd name="connsiteY27" fmla="*/ 2153412 h 2592324"/>
              <a:gd name="connsiteX28" fmla="*/ 224790 w 325373"/>
              <a:gd name="connsiteY28" fmla="*/ 2375916 h 2592324"/>
              <a:gd name="connsiteX29" fmla="*/ 144018 w 325373"/>
              <a:gd name="connsiteY29" fmla="*/ 2495550 h 2592324"/>
              <a:gd name="connsiteX30" fmla="*/ 42671 w 325373"/>
              <a:gd name="connsiteY30" fmla="*/ 2592324 h 2592324"/>
              <a:gd name="connsiteX31" fmla="*/ 34290 w 325373"/>
              <a:gd name="connsiteY31" fmla="*/ 2504694 h 25923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592324">
                <a:moveTo>
                  <a:pt x="34290" y="2504694"/>
                </a:moveTo>
                <a:lnTo>
                  <a:pt x="165354" y="2337054"/>
                </a:lnTo>
                <a:lnTo>
                  <a:pt x="191261" y="2209037"/>
                </a:lnTo>
                <a:lnTo>
                  <a:pt x="169164" y="2017013"/>
                </a:lnTo>
                <a:lnTo>
                  <a:pt x="76200" y="1786128"/>
                </a:lnTo>
                <a:lnTo>
                  <a:pt x="55626" y="1642872"/>
                </a:lnTo>
                <a:lnTo>
                  <a:pt x="76200" y="1546098"/>
                </a:lnTo>
                <a:lnTo>
                  <a:pt x="156971" y="1475231"/>
                </a:lnTo>
                <a:lnTo>
                  <a:pt x="173735" y="1386078"/>
                </a:lnTo>
                <a:lnTo>
                  <a:pt x="144018" y="1259586"/>
                </a:lnTo>
                <a:lnTo>
                  <a:pt x="12954" y="917448"/>
                </a:lnTo>
                <a:lnTo>
                  <a:pt x="0" y="749808"/>
                </a:lnTo>
                <a:lnTo>
                  <a:pt x="34290" y="565404"/>
                </a:lnTo>
                <a:lnTo>
                  <a:pt x="144018" y="478536"/>
                </a:lnTo>
                <a:lnTo>
                  <a:pt x="241554" y="334517"/>
                </a:lnTo>
                <a:lnTo>
                  <a:pt x="325373" y="0"/>
                </a:lnTo>
                <a:lnTo>
                  <a:pt x="313181" y="302514"/>
                </a:lnTo>
                <a:lnTo>
                  <a:pt x="249935" y="485394"/>
                </a:lnTo>
                <a:lnTo>
                  <a:pt x="165354" y="597408"/>
                </a:lnTo>
                <a:lnTo>
                  <a:pt x="72390" y="660654"/>
                </a:lnTo>
                <a:lnTo>
                  <a:pt x="67818" y="828294"/>
                </a:lnTo>
                <a:lnTo>
                  <a:pt x="115061" y="1004316"/>
                </a:lnTo>
                <a:lnTo>
                  <a:pt x="224790" y="1315974"/>
                </a:lnTo>
                <a:lnTo>
                  <a:pt x="228600" y="1514856"/>
                </a:lnTo>
                <a:lnTo>
                  <a:pt x="127254" y="1626107"/>
                </a:lnTo>
                <a:lnTo>
                  <a:pt x="131826" y="1729740"/>
                </a:lnTo>
                <a:lnTo>
                  <a:pt x="220980" y="1946148"/>
                </a:lnTo>
                <a:lnTo>
                  <a:pt x="258318" y="2153412"/>
                </a:lnTo>
                <a:lnTo>
                  <a:pt x="224790" y="2375916"/>
                </a:lnTo>
                <a:lnTo>
                  <a:pt x="144018" y="2495550"/>
                </a:lnTo>
                <a:lnTo>
                  <a:pt x="42671" y="2592324"/>
                </a:lnTo>
                <a:lnTo>
                  <a:pt x="34290" y="2504694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8491868" y="1773809"/>
            <a:ext cx="342138" cy="355092"/>
          </a:xfrm>
          <a:custGeom>
            <a:avLst/>
            <a:gdLst>
              <a:gd name="connsiteX0" fmla="*/ 0 w 342138"/>
              <a:gd name="connsiteY0" fmla="*/ 42672 h 355092"/>
              <a:gd name="connsiteX1" fmla="*/ 152400 w 342138"/>
              <a:gd name="connsiteY1" fmla="*/ 153923 h 355092"/>
              <a:gd name="connsiteX2" fmla="*/ 330707 w 342138"/>
              <a:gd name="connsiteY2" fmla="*/ 355092 h 355092"/>
              <a:gd name="connsiteX3" fmla="*/ 342138 w 342138"/>
              <a:gd name="connsiteY3" fmla="*/ 323850 h 355092"/>
              <a:gd name="connsiteX4" fmla="*/ 188976 w 342138"/>
              <a:gd name="connsiteY4" fmla="*/ 137922 h 355092"/>
              <a:gd name="connsiteX5" fmla="*/ 25145 w 342138"/>
              <a:gd name="connsiteY5" fmla="*/ 0 h 355092"/>
              <a:gd name="connsiteX6" fmla="*/ 0 w 342138"/>
              <a:gd name="connsiteY6" fmla="*/ 42672 h 3550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42138" h="355092">
                <a:moveTo>
                  <a:pt x="0" y="42672"/>
                </a:moveTo>
                <a:lnTo>
                  <a:pt x="152400" y="153923"/>
                </a:lnTo>
                <a:lnTo>
                  <a:pt x="330707" y="355092"/>
                </a:lnTo>
                <a:lnTo>
                  <a:pt x="342138" y="323850"/>
                </a:lnTo>
                <a:lnTo>
                  <a:pt x="188976" y="137922"/>
                </a:lnTo>
                <a:lnTo>
                  <a:pt x="25145" y="0"/>
                </a:lnTo>
                <a:lnTo>
                  <a:pt x="0" y="4267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7853299" y="101981"/>
            <a:ext cx="279654" cy="145542"/>
          </a:xfrm>
          <a:custGeom>
            <a:avLst/>
            <a:gdLst>
              <a:gd name="connsiteX0" fmla="*/ 0 w 279654"/>
              <a:gd name="connsiteY0" fmla="*/ 145541 h 145542"/>
              <a:gd name="connsiteX1" fmla="*/ 155447 w 279654"/>
              <a:gd name="connsiteY1" fmla="*/ 113538 h 145542"/>
              <a:gd name="connsiteX2" fmla="*/ 279654 w 279654"/>
              <a:gd name="connsiteY2" fmla="*/ 105155 h 145542"/>
              <a:gd name="connsiteX3" fmla="*/ 209550 w 279654"/>
              <a:gd name="connsiteY3" fmla="*/ 0 h 145542"/>
              <a:gd name="connsiteX4" fmla="*/ 90678 w 279654"/>
              <a:gd name="connsiteY4" fmla="*/ 33527 h 145542"/>
              <a:gd name="connsiteX5" fmla="*/ 195833 w 279654"/>
              <a:gd name="connsiteY5" fmla="*/ 60197 h 145542"/>
              <a:gd name="connsiteX6" fmla="*/ 39623 w 279654"/>
              <a:gd name="connsiteY6" fmla="*/ 109727 h 145542"/>
              <a:gd name="connsiteX7" fmla="*/ 0 w 279654"/>
              <a:gd name="connsiteY7" fmla="*/ 145541 h 14554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279654" h="145542">
                <a:moveTo>
                  <a:pt x="0" y="145541"/>
                </a:moveTo>
                <a:lnTo>
                  <a:pt x="155447" y="113538"/>
                </a:lnTo>
                <a:lnTo>
                  <a:pt x="279654" y="105155"/>
                </a:lnTo>
                <a:lnTo>
                  <a:pt x="209550" y="0"/>
                </a:lnTo>
                <a:lnTo>
                  <a:pt x="90678" y="33527"/>
                </a:lnTo>
                <a:lnTo>
                  <a:pt x="195833" y="60197"/>
                </a:lnTo>
                <a:lnTo>
                  <a:pt x="39623" y="109727"/>
                </a:lnTo>
                <a:lnTo>
                  <a:pt x="0" y="145541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8059801" y="514985"/>
            <a:ext cx="372618" cy="713232"/>
          </a:xfrm>
          <a:custGeom>
            <a:avLst/>
            <a:gdLst>
              <a:gd name="connsiteX0" fmla="*/ 6095 w 372618"/>
              <a:gd name="connsiteY0" fmla="*/ 119633 h 713232"/>
              <a:gd name="connsiteX1" fmla="*/ 44195 w 372618"/>
              <a:gd name="connsiteY1" fmla="*/ 277368 h 713232"/>
              <a:gd name="connsiteX2" fmla="*/ 150876 w 372618"/>
              <a:gd name="connsiteY2" fmla="*/ 520445 h 713232"/>
              <a:gd name="connsiteX3" fmla="*/ 264414 w 372618"/>
              <a:gd name="connsiteY3" fmla="*/ 688086 h 713232"/>
              <a:gd name="connsiteX4" fmla="*/ 336804 w 372618"/>
              <a:gd name="connsiteY4" fmla="*/ 713231 h 713232"/>
              <a:gd name="connsiteX5" fmla="*/ 372617 w 372618"/>
              <a:gd name="connsiteY5" fmla="*/ 638556 h 713232"/>
              <a:gd name="connsiteX6" fmla="*/ 320040 w 372618"/>
              <a:gd name="connsiteY6" fmla="*/ 439673 h 713232"/>
              <a:gd name="connsiteX7" fmla="*/ 220980 w 372618"/>
              <a:gd name="connsiteY7" fmla="*/ 214122 h 713232"/>
              <a:gd name="connsiteX8" fmla="*/ 140207 w 372618"/>
              <a:gd name="connsiteY8" fmla="*/ 73914 h 713232"/>
              <a:gd name="connsiteX9" fmla="*/ 64007 w 372618"/>
              <a:gd name="connsiteY9" fmla="*/ 761 h 713232"/>
              <a:gd name="connsiteX10" fmla="*/ 4571 w 372618"/>
              <a:gd name="connsiteY10" fmla="*/ 0 h 713232"/>
              <a:gd name="connsiteX11" fmla="*/ 0 w 372618"/>
              <a:gd name="connsiteY11" fmla="*/ 67055 h 713232"/>
              <a:gd name="connsiteX12" fmla="*/ 51054 w 372618"/>
              <a:gd name="connsiteY12" fmla="*/ 38861 h 713232"/>
              <a:gd name="connsiteX13" fmla="*/ 138683 w 372618"/>
              <a:gd name="connsiteY13" fmla="*/ 152400 h 713232"/>
              <a:gd name="connsiteX14" fmla="*/ 230885 w 372618"/>
              <a:gd name="connsiteY14" fmla="*/ 315467 h 713232"/>
              <a:gd name="connsiteX15" fmla="*/ 307085 w 372618"/>
              <a:gd name="connsiteY15" fmla="*/ 544067 h 713232"/>
              <a:gd name="connsiteX16" fmla="*/ 298704 w 372618"/>
              <a:gd name="connsiteY16" fmla="*/ 655320 h 713232"/>
              <a:gd name="connsiteX17" fmla="*/ 225552 w 372618"/>
              <a:gd name="connsiteY17" fmla="*/ 591312 h 713232"/>
              <a:gd name="connsiteX18" fmla="*/ 101345 w 372618"/>
              <a:gd name="connsiteY18" fmla="*/ 344423 h 713232"/>
              <a:gd name="connsiteX19" fmla="*/ 22859 w 372618"/>
              <a:gd name="connsiteY19" fmla="*/ 86868 h 713232"/>
              <a:gd name="connsiteX20" fmla="*/ 6095 w 372618"/>
              <a:gd name="connsiteY20" fmla="*/ 119633 h 7132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</a:cxnLst>
            <a:rect l="l" t="t" r="r" b="b"/>
            <a:pathLst>
              <a:path w="372618" h="713232">
                <a:moveTo>
                  <a:pt x="6095" y="119633"/>
                </a:moveTo>
                <a:lnTo>
                  <a:pt x="44195" y="277368"/>
                </a:lnTo>
                <a:lnTo>
                  <a:pt x="150876" y="520445"/>
                </a:lnTo>
                <a:lnTo>
                  <a:pt x="264414" y="688086"/>
                </a:lnTo>
                <a:lnTo>
                  <a:pt x="336804" y="713231"/>
                </a:lnTo>
                <a:lnTo>
                  <a:pt x="372617" y="638556"/>
                </a:lnTo>
                <a:lnTo>
                  <a:pt x="320040" y="439673"/>
                </a:lnTo>
                <a:lnTo>
                  <a:pt x="220980" y="214122"/>
                </a:lnTo>
                <a:lnTo>
                  <a:pt x="140207" y="73914"/>
                </a:lnTo>
                <a:lnTo>
                  <a:pt x="64007" y="761"/>
                </a:lnTo>
                <a:lnTo>
                  <a:pt x="4571" y="0"/>
                </a:lnTo>
                <a:lnTo>
                  <a:pt x="0" y="67055"/>
                </a:lnTo>
                <a:lnTo>
                  <a:pt x="51054" y="38861"/>
                </a:lnTo>
                <a:lnTo>
                  <a:pt x="138683" y="152400"/>
                </a:lnTo>
                <a:lnTo>
                  <a:pt x="230885" y="315467"/>
                </a:lnTo>
                <a:lnTo>
                  <a:pt x="307085" y="544067"/>
                </a:lnTo>
                <a:lnTo>
                  <a:pt x="298704" y="655320"/>
                </a:lnTo>
                <a:lnTo>
                  <a:pt x="225552" y="591312"/>
                </a:lnTo>
                <a:lnTo>
                  <a:pt x="101345" y="344423"/>
                </a:lnTo>
                <a:lnTo>
                  <a:pt x="22859" y="86868"/>
                </a:lnTo>
                <a:lnTo>
                  <a:pt x="6095" y="119633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7778623" y="263525"/>
            <a:ext cx="681990" cy="1480566"/>
          </a:xfrm>
          <a:custGeom>
            <a:avLst/>
            <a:gdLst>
              <a:gd name="connsiteX0" fmla="*/ 0 w 681990"/>
              <a:gd name="connsiteY0" fmla="*/ 0 h 1480566"/>
              <a:gd name="connsiteX1" fmla="*/ 667512 w 681990"/>
              <a:gd name="connsiteY1" fmla="*/ 1480566 h 1480566"/>
              <a:gd name="connsiteX2" fmla="*/ 681990 w 681990"/>
              <a:gd name="connsiteY2" fmla="*/ 1394460 h 1480566"/>
              <a:gd name="connsiteX3" fmla="*/ 41909 w 681990"/>
              <a:gd name="connsiteY3" fmla="*/ 1524 h 1480566"/>
              <a:gd name="connsiteX4" fmla="*/ 0 w 681990"/>
              <a:gd name="connsiteY4" fmla="*/ 0 h 14805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1990" h="1480566">
                <a:moveTo>
                  <a:pt x="0" y="0"/>
                </a:moveTo>
                <a:lnTo>
                  <a:pt x="667512" y="1480566"/>
                </a:lnTo>
                <a:lnTo>
                  <a:pt x="681990" y="1394460"/>
                </a:lnTo>
                <a:lnTo>
                  <a:pt x="41909" y="1524"/>
                </a:lnTo>
                <a:lnTo>
                  <a:pt x="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7729093" y="38734"/>
            <a:ext cx="1169669" cy="2086356"/>
          </a:xfrm>
          <a:custGeom>
            <a:avLst/>
            <a:gdLst>
              <a:gd name="connsiteX0" fmla="*/ 749045 w 1169669"/>
              <a:gd name="connsiteY0" fmla="*/ 1773174 h 2086356"/>
              <a:gd name="connsiteX1" fmla="*/ 816864 w 1169669"/>
              <a:gd name="connsiteY1" fmla="*/ 1674875 h 2086356"/>
              <a:gd name="connsiteX2" fmla="*/ 998219 w 1169669"/>
              <a:gd name="connsiteY2" fmla="*/ 1597914 h 2086356"/>
              <a:gd name="connsiteX3" fmla="*/ 877823 w 1169669"/>
              <a:gd name="connsiteY3" fmla="*/ 1577340 h 2086356"/>
              <a:gd name="connsiteX4" fmla="*/ 750569 w 1169669"/>
              <a:gd name="connsiteY4" fmla="*/ 1638300 h 2086356"/>
              <a:gd name="connsiteX5" fmla="*/ 823721 w 1169669"/>
              <a:gd name="connsiteY5" fmla="*/ 1558290 h 2086356"/>
              <a:gd name="connsiteX6" fmla="*/ 973835 w 1169669"/>
              <a:gd name="connsiteY6" fmla="*/ 1500378 h 2086356"/>
              <a:gd name="connsiteX7" fmla="*/ 323088 w 1169669"/>
              <a:gd name="connsiteY7" fmla="*/ 64008 h 2086356"/>
              <a:gd name="connsiteX8" fmla="*/ 132588 w 1169669"/>
              <a:gd name="connsiteY8" fmla="*/ 60198 h 2086356"/>
              <a:gd name="connsiteX9" fmla="*/ 0 w 1169669"/>
              <a:gd name="connsiteY9" fmla="*/ 96012 h 2086356"/>
              <a:gd name="connsiteX10" fmla="*/ 128015 w 1169669"/>
              <a:gd name="connsiteY10" fmla="*/ 0 h 2086356"/>
              <a:gd name="connsiteX11" fmla="*/ 361950 w 1169669"/>
              <a:gd name="connsiteY11" fmla="*/ 19050 h 2086356"/>
              <a:gd name="connsiteX12" fmla="*/ 1120139 w 1169669"/>
              <a:gd name="connsiteY12" fmla="*/ 1684781 h 2086356"/>
              <a:gd name="connsiteX13" fmla="*/ 1098041 w 1169669"/>
              <a:gd name="connsiteY13" fmla="*/ 1844040 h 2086356"/>
              <a:gd name="connsiteX14" fmla="*/ 1169669 w 1169669"/>
              <a:gd name="connsiteY14" fmla="*/ 2086356 h 2086356"/>
              <a:gd name="connsiteX15" fmla="*/ 1097279 w 1169669"/>
              <a:gd name="connsiteY15" fmla="*/ 2084831 h 2086356"/>
              <a:gd name="connsiteX16" fmla="*/ 1112519 w 1169669"/>
              <a:gd name="connsiteY16" fmla="*/ 2030729 h 2086356"/>
              <a:gd name="connsiteX17" fmla="*/ 1060703 w 1169669"/>
              <a:gd name="connsiteY17" fmla="*/ 1868424 h 2086356"/>
              <a:gd name="connsiteX18" fmla="*/ 959357 w 1169669"/>
              <a:gd name="connsiteY18" fmla="*/ 1897379 h 2086356"/>
              <a:gd name="connsiteX19" fmla="*/ 915162 w 1169669"/>
              <a:gd name="connsiteY19" fmla="*/ 1864613 h 2086356"/>
              <a:gd name="connsiteX20" fmla="*/ 1030223 w 1169669"/>
              <a:gd name="connsiteY20" fmla="*/ 1827275 h 2086356"/>
              <a:gd name="connsiteX21" fmla="*/ 979169 w 1169669"/>
              <a:gd name="connsiteY21" fmla="*/ 1789175 h 2086356"/>
              <a:gd name="connsiteX22" fmla="*/ 1040891 w 1169669"/>
              <a:gd name="connsiteY22" fmla="*/ 1739646 h 2086356"/>
              <a:gd name="connsiteX23" fmla="*/ 934973 w 1169669"/>
              <a:gd name="connsiteY23" fmla="*/ 1747266 h 2086356"/>
              <a:gd name="connsiteX24" fmla="*/ 976121 w 1169669"/>
              <a:gd name="connsiteY24" fmla="*/ 1677162 h 2086356"/>
              <a:gd name="connsiteX25" fmla="*/ 749045 w 1169669"/>
              <a:gd name="connsiteY25" fmla="*/ 1773174 h 2086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</a:cxnLst>
            <a:rect l="l" t="t" r="r" b="b"/>
            <a:pathLst>
              <a:path w="1169669" h="2086356">
                <a:moveTo>
                  <a:pt x="749045" y="1773174"/>
                </a:moveTo>
                <a:lnTo>
                  <a:pt x="816864" y="1674875"/>
                </a:lnTo>
                <a:lnTo>
                  <a:pt x="998219" y="1597914"/>
                </a:lnTo>
                <a:lnTo>
                  <a:pt x="877823" y="1577340"/>
                </a:lnTo>
                <a:lnTo>
                  <a:pt x="750569" y="1638300"/>
                </a:lnTo>
                <a:lnTo>
                  <a:pt x="823721" y="1558290"/>
                </a:lnTo>
                <a:lnTo>
                  <a:pt x="973835" y="1500378"/>
                </a:lnTo>
                <a:lnTo>
                  <a:pt x="323088" y="64008"/>
                </a:lnTo>
                <a:lnTo>
                  <a:pt x="132588" y="60198"/>
                </a:lnTo>
                <a:lnTo>
                  <a:pt x="0" y="96012"/>
                </a:lnTo>
                <a:lnTo>
                  <a:pt x="128015" y="0"/>
                </a:lnTo>
                <a:lnTo>
                  <a:pt x="361950" y="19050"/>
                </a:lnTo>
                <a:lnTo>
                  <a:pt x="1120139" y="1684781"/>
                </a:lnTo>
                <a:lnTo>
                  <a:pt x="1098041" y="1844040"/>
                </a:lnTo>
                <a:lnTo>
                  <a:pt x="1169669" y="2086356"/>
                </a:lnTo>
                <a:lnTo>
                  <a:pt x="1097279" y="2084831"/>
                </a:lnTo>
                <a:lnTo>
                  <a:pt x="1112519" y="2030729"/>
                </a:lnTo>
                <a:lnTo>
                  <a:pt x="1060703" y="1868424"/>
                </a:lnTo>
                <a:lnTo>
                  <a:pt x="959357" y="1897379"/>
                </a:lnTo>
                <a:lnTo>
                  <a:pt x="915162" y="1864613"/>
                </a:lnTo>
                <a:lnTo>
                  <a:pt x="1030223" y="1827275"/>
                </a:lnTo>
                <a:lnTo>
                  <a:pt x="979169" y="1789175"/>
                </a:lnTo>
                <a:lnTo>
                  <a:pt x="1040891" y="1739646"/>
                </a:lnTo>
                <a:lnTo>
                  <a:pt x="934973" y="1747266"/>
                </a:lnTo>
                <a:lnTo>
                  <a:pt x="976121" y="1677162"/>
                </a:lnTo>
                <a:lnTo>
                  <a:pt x="749045" y="177317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8398129" y="1446910"/>
            <a:ext cx="301752" cy="142494"/>
          </a:xfrm>
          <a:custGeom>
            <a:avLst/>
            <a:gdLst>
              <a:gd name="connsiteX0" fmla="*/ 29717 w 301752"/>
              <a:gd name="connsiteY0" fmla="*/ 142494 h 142494"/>
              <a:gd name="connsiteX1" fmla="*/ 102869 w 301752"/>
              <a:gd name="connsiteY1" fmla="*/ 70104 h 142494"/>
              <a:gd name="connsiteX2" fmla="*/ 301752 w 301752"/>
              <a:gd name="connsiteY2" fmla="*/ 28194 h 142494"/>
              <a:gd name="connsiteX3" fmla="*/ 285750 w 301752"/>
              <a:gd name="connsiteY3" fmla="*/ 0 h 142494"/>
              <a:gd name="connsiteX4" fmla="*/ 152400 w 301752"/>
              <a:gd name="connsiteY4" fmla="*/ 11430 h 142494"/>
              <a:gd name="connsiteX5" fmla="*/ 0 w 301752"/>
              <a:gd name="connsiteY5" fmla="*/ 106680 h 142494"/>
              <a:gd name="connsiteX6" fmla="*/ 29717 w 301752"/>
              <a:gd name="connsiteY6" fmla="*/ 142494 h 1424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1752" h="142494">
                <a:moveTo>
                  <a:pt x="29717" y="142494"/>
                </a:moveTo>
                <a:lnTo>
                  <a:pt x="102869" y="70104"/>
                </a:lnTo>
                <a:lnTo>
                  <a:pt x="301752" y="28194"/>
                </a:lnTo>
                <a:lnTo>
                  <a:pt x="285750" y="0"/>
                </a:lnTo>
                <a:lnTo>
                  <a:pt x="152400" y="11430"/>
                </a:lnTo>
                <a:lnTo>
                  <a:pt x="0" y="106680"/>
                </a:lnTo>
                <a:lnTo>
                  <a:pt x="29717" y="1424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8322703" y="1303655"/>
            <a:ext cx="319278" cy="154686"/>
          </a:xfrm>
          <a:custGeom>
            <a:avLst/>
            <a:gdLst>
              <a:gd name="connsiteX0" fmla="*/ 18288 w 319278"/>
              <a:gd name="connsiteY0" fmla="*/ 154686 h 154686"/>
              <a:gd name="connsiteX1" fmla="*/ 131826 w 319278"/>
              <a:gd name="connsiteY1" fmla="*/ 70104 h 154686"/>
              <a:gd name="connsiteX2" fmla="*/ 319278 w 319278"/>
              <a:gd name="connsiteY2" fmla="*/ 61722 h 154686"/>
              <a:gd name="connsiteX3" fmla="*/ 290321 w 319278"/>
              <a:gd name="connsiteY3" fmla="*/ 0 h 154686"/>
              <a:gd name="connsiteX4" fmla="*/ 136397 w 319278"/>
              <a:gd name="connsiteY4" fmla="*/ 32766 h 154686"/>
              <a:gd name="connsiteX5" fmla="*/ 0 w 319278"/>
              <a:gd name="connsiteY5" fmla="*/ 105918 h 154686"/>
              <a:gd name="connsiteX6" fmla="*/ 18288 w 319278"/>
              <a:gd name="connsiteY6" fmla="*/ 154686 h 15468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19278" h="154686">
                <a:moveTo>
                  <a:pt x="18288" y="154686"/>
                </a:moveTo>
                <a:lnTo>
                  <a:pt x="131826" y="70104"/>
                </a:lnTo>
                <a:lnTo>
                  <a:pt x="319278" y="61722"/>
                </a:lnTo>
                <a:lnTo>
                  <a:pt x="290321" y="0"/>
                </a:lnTo>
                <a:lnTo>
                  <a:pt x="136397" y="32766"/>
                </a:lnTo>
                <a:lnTo>
                  <a:pt x="0" y="105918"/>
                </a:lnTo>
                <a:lnTo>
                  <a:pt x="18288" y="154686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7891399" y="371729"/>
            <a:ext cx="329946" cy="147828"/>
          </a:xfrm>
          <a:custGeom>
            <a:avLst/>
            <a:gdLst>
              <a:gd name="connsiteX0" fmla="*/ 22097 w 329946"/>
              <a:gd name="connsiteY0" fmla="*/ 147828 h 147828"/>
              <a:gd name="connsiteX1" fmla="*/ 125730 w 329946"/>
              <a:gd name="connsiteY1" fmla="*/ 67818 h 147828"/>
              <a:gd name="connsiteX2" fmla="*/ 329945 w 329946"/>
              <a:gd name="connsiteY2" fmla="*/ 54863 h 147828"/>
              <a:gd name="connsiteX3" fmla="*/ 302514 w 329946"/>
              <a:gd name="connsiteY3" fmla="*/ 0 h 147828"/>
              <a:gd name="connsiteX4" fmla="*/ 121157 w 329946"/>
              <a:gd name="connsiteY4" fmla="*/ 25145 h 147828"/>
              <a:gd name="connsiteX5" fmla="*/ 0 w 329946"/>
              <a:gd name="connsiteY5" fmla="*/ 103632 h 147828"/>
              <a:gd name="connsiteX6" fmla="*/ 22097 w 329946"/>
              <a:gd name="connsiteY6" fmla="*/ 147828 h 1478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9946" h="147828">
                <a:moveTo>
                  <a:pt x="22097" y="147828"/>
                </a:moveTo>
                <a:lnTo>
                  <a:pt x="125730" y="67818"/>
                </a:lnTo>
                <a:lnTo>
                  <a:pt x="329945" y="54863"/>
                </a:lnTo>
                <a:lnTo>
                  <a:pt x="302514" y="0"/>
                </a:lnTo>
                <a:lnTo>
                  <a:pt x="121157" y="25145"/>
                </a:lnTo>
                <a:lnTo>
                  <a:pt x="0" y="103632"/>
                </a:lnTo>
                <a:lnTo>
                  <a:pt x="22097" y="14782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7839582" y="253619"/>
            <a:ext cx="325373" cy="150875"/>
          </a:xfrm>
          <a:custGeom>
            <a:avLst/>
            <a:gdLst>
              <a:gd name="connsiteX0" fmla="*/ 29718 w 325373"/>
              <a:gd name="connsiteY0" fmla="*/ 150875 h 150875"/>
              <a:gd name="connsiteX1" fmla="*/ 114300 w 325373"/>
              <a:gd name="connsiteY1" fmla="*/ 78486 h 150875"/>
              <a:gd name="connsiteX2" fmla="*/ 325374 w 325373"/>
              <a:gd name="connsiteY2" fmla="*/ 40386 h 150875"/>
              <a:gd name="connsiteX3" fmla="*/ 300228 w 325373"/>
              <a:gd name="connsiteY3" fmla="*/ 0 h 150875"/>
              <a:gd name="connsiteX4" fmla="*/ 87630 w 325373"/>
              <a:gd name="connsiteY4" fmla="*/ 41147 h 150875"/>
              <a:gd name="connsiteX5" fmla="*/ 0 w 325373"/>
              <a:gd name="connsiteY5" fmla="*/ 107441 h 150875"/>
              <a:gd name="connsiteX6" fmla="*/ 29718 w 325373"/>
              <a:gd name="connsiteY6" fmla="*/ 150875 h 1508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5373" h="150875">
                <a:moveTo>
                  <a:pt x="29718" y="150875"/>
                </a:moveTo>
                <a:lnTo>
                  <a:pt x="114300" y="78486"/>
                </a:lnTo>
                <a:lnTo>
                  <a:pt x="325374" y="40386"/>
                </a:lnTo>
                <a:lnTo>
                  <a:pt x="300228" y="0"/>
                </a:lnTo>
                <a:lnTo>
                  <a:pt x="87630" y="41147"/>
                </a:lnTo>
                <a:lnTo>
                  <a:pt x="0" y="107441"/>
                </a:lnTo>
                <a:lnTo>
                  <a:pt x="29718" y="15087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7713865" y="124079"/>
            <a:ext cx="102108" cy="167640"/>
          </a:xfrm>
          <a:custGeom>
            <a:avLst/>
            <a:gdLst>
              <a:gd name="connsiteX0" fmla="*/ 35052 w 102108"/>
              <a:gd name="connsiteY0" fmla="*/ 0 h 167640"/>
              <a:gd name="connsiteX1" fmla="*/ 102108 w 102108"/>
              <a:gd name="connsiteY1" fmla="*/ 152399 h 167640"/>
              <a:gd name="connsiteX2" fmla="*/ 67056 w 102108"/>
              <a:gd name="connsiteY2" fmla="*/ 167640 h 167640"/>
              <a:gd name="connsiteX3" fmla="*/ 0 w 102108"/>
              <a:gd name="connsiteY3" fmla="*/ 15239 h 167640"/>
              <a:gd name="connsiteX4" fmla="*/ 35052 w 102108"/>
              <a:gd name="connsiteY4" fmla="*/ 0 h 1676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2108" h="167640">
                <a:moveTo>
                  <a:pt x="35052" y="0"/>
                </a:moveTo>
                <a:lnTo>
                  <a:pt x="102108" y="152399"/>
                </a:lnTo>
                <a:lnTo>
                  <a:pt x="67056" y="167640"/>
                </a:lnTo>
                <a:lnTo>
                  <a:pt x="0" y="15239"/>
                </a:lnTo>
                <a:lnTo>
                  <a:pt x="3505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68700" y="292100"/>
            <a:ext cx="2082800" cy="584200"/>
          </a:xfrm>
          <a:prstGeom prst="rect">
            <a:avLst/>
          </a:prstGeom>
          <a:noFill/>
        </p:spPr>
      </p:pic>
      <p:pic>
        <p:nvPicPr>
          <p:cNvPr id="4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95300" y="1219200"/>
            <a:ext cx="4978400" cy="5969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8115300" y="6273800"/>
            <a:ext cx="406400" cy="24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/>
            </a:pPr>
            <a:r>
              <a:rPr lang="en-US" altLang="zh-CN" sz="13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3/58</a:t>
            </a:r>
          </a:p>
        </p:txBody>
      </p:sp>
      <p:sp>
        <p:nvSpPr>
          <p:cNvPr id="42" name="TextBox 1"/>
          <p:cNvSpPr txBox="1"/>
          <p:nvPr/>
        </p:nvSpPr>
        <p:spPr>
          <a:xfrm>
            <a:off x="469900" y="419100"/>
            <a:ext cx="5174493" cy="632993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200"/>
              </a:lnSpc>
              <a:tabLst>
                <a:tab pos="1841500" algn="l"/>
                <a:tab pos="3086100" algn="l"/>
              </a:tabLst>
            </a:pPr>
            <a:r>
              <a:rPr lang="en-US" altLang="zh-CN" dirty="0"/>
              <a:t>		</a:t>
            </a:r>
            <a:r>
              <a:rPr lang="en-US" altLang="zh-CN" sz="4002" b="1" dirty="0">
                <a:solidFill>
                  <a:srgbClr val="3D00EA"/>
                </a:solidFill>
                <a:latin typeface="å¾®è½¯éé»" pitchFamily="18" charset="0"/>
                <a:cs typeface="å¾®è½¯éé»" pitchFamily="18" charset="0"/>
              </a:rPr>
              <a:t>内容摘要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6400"/>
              </a:lnSpc>
              <a:tabLst>
                <a:tab pos="1841500" algn="l"/>
                <a:tab pos="3086100" algn="l"/>
              </a:tabLst>
            </a:pPr>
            <a:r>
              <a:rPr lang="en-US" altLang="zh-CN" sz="4002" dirty="0">
                <a:solidFill>
                  <a:srgbClr val="FF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40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4002" b="1" u="sng" dirty="0">
                <a:solidFill>
                  <a:srgbClr val="FF0000"/>
                </a:solidFill>
                <a:latin typeface="å¾®è½¯éé»" pitchFamily="18" charset="0"/>
                <a:cs typeface="å¾®è½¯éé»" pitchFamily="18" charset="0"/>
              </a:rPr>
              <a:t>软件复用及软件构件</a:t>
            </a:r>
          </a:p>
          <a:p>
            <a:pPr>
              <a:lnSpc>
                <a:spcPts val="5700"/>
              </a:lnSpc>
              <a:tabLst>
                <a:tab pos="1841500" algn="l"/>
                <a:tab pos="3086100" algn="l"/>
              </a:tabLst>
            </a:pPr>
            <a:r>
              <a:rPr lang="en-US" altLang="zh-CN" sz="40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40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40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基于构件的软件开发</a:t>
            </a:r>
          </a:p>
          <a:p>
            <a:pPr>
              <a:lnSpc>
                <a:spcPts val="5700"/>
              </a:lnSpc>
              <a:tabLst>
                <a:tab pos="1841500" algn="l"/>
                <a:tab pos="3086100" algn="l"/>
              </a:tabLst>
            </a:pPr>
            <a:r>
              <a:rPr lang="en-US" altLang="zh-CN" sz="40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40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40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构件组装技术</a:t>
            </a:r>
          </a:p>
          <a:p>
            <a:pPr>
              <a:lnSpc>
                <a:spcPts val="5700"/>
              </a:lnSpc>
              <a:tabLst>
                <a:tab pos="1841500" algn="l"/>
                <a:tab pos="3086100" algn="l"/>
              </a:tabLst>
            </a:pPr>
            <a:r>
              <a:rPr lang="en-US" altLang="zh-CN" sz="40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40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40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软件构件模型</a:t>
            </a:r>
          </a:p>
          <a:p>
            <a:pPr>
              <a:lnSpc>
                <a:spcPts val="5700"/>
              </a:lnSpc>
              <a:tabLst>
                <a:tab pos="1841500" algn="l"/>
                <a:tab pos="3086100" algn="l"/>
              </a:tabLst>
            </a:pPr>
            <a:r>
              <a:rPr lang="en-US" altLang="zh-CN" sz="40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40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40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软件构件库</a:t>
            </a:r>
          </a:p>
          <a:p>
            <a:pPr>
              <a:lnSpc>
                <a:spcPts val="5700"/>
              </a:lnSpc>
              <a:tabLst>
                <a:tab pos="1841500" algn="l"/>
                <a:tab pos="3086100" algn="l"/>
              </a:tabLst>
            </a:pPr>
            <a:r>
              <a:rPr lang="en-US" altLang="zh-CN" sz="40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40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40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复用管理与复用实施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900"/>
              </a:lnSpc>
              <a:tabLst>
                <a:tab pos="1841500" algn="l"/>
                <a:tab pos="3086100" algn="l"/>
              </a:tabLst>
            </a:pPr>
            <a:r>
              <a:rPr lang="en-US" altLang="zh-CN" dirty="0"/>
              <a:t>	</a:t>
            </a:r>
            <a:r>
              <a:rPr lang="zh-CN" altLang="en-US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计算机学院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研究生课程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高级软件工程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19199" y="68453"/>
            <a:ext cx="1137666" cy="2030730"/>
          </a:xfrm>
          <a:custGeom>
            <a:avLst/>
            <a:gdLst>
              <a:gd name="connsiteX0" fmla="*/ 355092 w 1137666"/>
              <a:gd name="connsiteY0" fmla="*/ 12954 h 2030730"/>
              <a:gd name="connsiteX1" fmla="*/ 114300 w 1137666"/>
              <a:gd name="connsiteY1" fmla="*/ 0 h 2030730"/>
              <a:gd name="connsiteX2" fmla="*/ 0 w 1137666"/>
              <a:gd name="connsiteY2" fmla="*/ 76200 h 2030730"/>
              <a:gd name="connsiteX3" fmla="*/ 752856 w 1137666"/>
              <a:gd name="connsiteY3" fmla="*/ 1716024 h 2030730"/>
              <a:gd name="connsiteX4" fmla="*/ 940308 w 1137666"/>
              <a:gd name="connsiteY4" fmla="*/ 1858518 h 2030730"/>
              <a:gd name="connsiteX5" fmla="*/ 1095756 w 1137666"/>
              <a:gd name="connsiteY5" fmla="*/ 2030730 h 2030730"/>
              <a:gd name="connsiteX6" fmla="*/ 1137666 w 1137666"/>
              <a:gd name="connsiteY6" fmla="*/ 2026920 h 2030730"/>
              <a:gd name="connsiteX7" fmla="*/ 1078230 w 1137666"/>
              <a:gd name="connsiteY7" fmla="*/ 1796034 h 2030730"/>
              <a:gd name="connsiteX8" fmla="*/ 1092708 w 1137666"/>
              <a:gd name="connsiteY8" fmla="*/ 1657350 h 2030730"/>
              <a:gd name="connsiteX9" fmla="*/ 355092 w 1137666"/>
              <a:gd name="connsiteY9" fmla="*/ 12954 h 20307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7666" h="2030730">
                <a:moveTo>
                  <a:pt x="355092" y="12954"/>
                </a:moveTo>
                <a:lnTo>
                  <a:pt x="114300" y="0"/>
                </a:lnTo>
                <a:lnTo>
                  <a:pt x="0" y="76200"/>
                </a:lnTo>
                <a:lnTo>
                  <a:pt x="752856" y="1716024"/>
                </a:lnTo>
                <a:lnTo>
                  <a:pt x="940308" y="1858518"/>
                </a:lnTo>
                <a:lnTo>
                  <a:pt x="1095756" y="2030730"/>
                </a:lnTo>
                <a:lnTo>
                  <a:pt x="1137666" y="2026920"/>
                </a:lnTo>
                <a:lnTo>
                  <a:pt x="1078230" y="1796034"/>
                </a:lnTo>
                <a:lnTo>
                  <a:pt x="1092708" y="1657350"/>
                </a:lnTo>
                <a:lnTo>
                  <a:pt x="355092" y="12954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814437" y="110363"/>
            <a:ext cx="1130046" cy="2042922"/>
          </a:xfrm>
          <a:custGeom>
            <a:avLst/>
            <a:gdLst>
              <a:gd name="connsiteX0" fmla="*/ 0 w 1130046"/>
              <a:gd name="connsiteY0" fmla="*/ 61722 h 2042922"/>
              <a:gd name="connsiteX1" fmla="*/ 757428 w 1130046"/>
              <a:gd name="connsiteY1" fmla="*/ 1720596 h 2042922"/>
              <a:gd name="connsiteX2" fmla="*/ 923543 w 1130046"/>
              <a:gd name="connsiteY2" fmla="*/ 1845564 h 2042922"/>
              <a:gd name="connsiteX3" fmla="*/ 1086612 w 1130046"/>
              <a:gd name="connsiteY3" fmla="*/ 2035301 h 2042922"/>
              <a:gd name="connsiteX4" fmla="*/ 1130045 w 1130046"/>
              <a:gd name="connsiteY4" fmla="*/ 2042922 h 2042922"/>
              <a:gd name="connsiteX5" fmla="*/ 1061466 w 1130046"/>
              <a:gd name="connsiteY5" fmla="*/ 1804416 h 2042922"/>
              <a:gd name="connsiteX6" fmla="*/ 1084326 w 1130046"/>
              <a:gd name="connsiteY6" fmla="*/ 1650492 h 2042922"/>
              <a:gd name="connsiteX7" fmla="*/ 342900 w 1130046"/>
              <a:gd name="connsiteY7" fmla="*/ 10668 h 2042922"/>
              <a:gd name="connsiteX8" fmla="*/ 115061 w 1130046"/>
              <a:gd name="connsiteY8" fmla="*/ 0 h 2042922"/>
              <a:gd name="connsiteX9" fmla="*/ 0 w 1130046"/>
              <a:gd name="connsiteY9" fmla="*/ 61722 h 2042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0046" h="2042922">
                <a:moveTo>
                  <a:pt x="0" y="61722"/>
                </a:moveTo>
                <a:lnTo>
                  <a:pt x="757428" y="1720596"/>
                </a:lnTo>
                <a:lnTo>
                  <a:pt x="923543" y="1845564"/>
                </a:lnTo>
                <a:lnTo>
                  <a:pt x="1086612" y="2035301"/>
                </a:lnTo>
                <a:lnTo>
                  <a:pt x="1130045" y="2042922"/>
                </a:lnTo>
                <a:lnTo>
                  <a:pt x="1061466" y="1804416"/>
                </a:lnTo>
                <a:lnTo>
                  <a:pt x="1084326" y="1650492"/>
                </a:lnTo>
                <a:lnTo>
                  <a:pt x="342900" y="10668"/>
                </a:lnTo>
                <a:lnTo>
                  <a:pt x="115061" y="0"/>
                </a:lnTo>
                <a:lnTo>
                  <a:pt x="0" y="61722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7867027" y="229996"/>
            <a:ext cx="972312" cy="1530096"/>
          </a:xfrm>
          <a:custGeom>
            <a:avLst/>
            <a:gdLst>
              <a:gd name="connsiteX0" fmla="*/ 662940 w 972312"/>
              <a:gd name="connsiteY0" fmla="*/ 1530096 h 1530096"/>
              <a:gd name="connsiteX1" fmla="*/ 797814 w 972312"/>
              <a:gd name="connsiteY1" fmla="*/ 1415034 h 1530096"/>
              <a:gd name="connsiteX2" fmla="*/ 972312 w 972312"/>
              <a:gd name="connsiteY2" fmla="*/ 1394460 h 1530096"/>
              <a:gd name="connsiteX3" fmla="*/ 340614 w 972312"/>
              <a:gd name="connsiteY3" fmla="*/ 0 h 1530096"/>
              <a:gd name="connsiteX4" fmla="*/ 89916 w 972312"/>
              <a:gd name="connsiteY4" fmla="*/ 32766 h 1530096"/>
              <a:gd name="connsiteX5" fmla="*/ 0 w 972312"/>
              <a:gd name="connsiteY5" fmla="*/ 75438 h 1530096"/>
              <a:gd name="connsiteX6" fmla="*/ 662940 w 972312"/>
              <a:gd name="connsiteY6" fmla="*/ 1530096 h 15300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972312" h="1530096">
                <a:moveTo>
                  <a:pt x="662940" y="1530096"/>
                </a:moveTo>
                <a:lnTo>
                  <a:pt x="797814" y="1415034"/>
                </a:lnTo>
                <a:lnTo>
                  <a:pt x="972312" y="1394460"/>
                </a:lnTo>
                <a:lnTo>
                  <a:pt x="340614" y="0"/>
                </a:lnTo>
                <a:lnTo>
                  <a:pt x="89916" y="32766"/>
                </a:lnTo>
                <a:lnTo>
                  <a:pt x="0" y="75438"/>
                </a:lnTo>
                <a:lnTo>
                  <a:pt x="662940" y="1530096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38239" y="5563235"/>
            <a:ext cx="1728978" cy="1030224"/>
          </a:xfrm>
          <a:custGeom>
            <a:avLst/>
            <a:gdLst>
              <a:gd name="connsiteX0" fmla="*/ 1260348 w 1728978"/>
              <a:gd name="connsiteY0" fmla="*/ 999744 h 1030224"/>
              <a:gd name="connsiteX1" fmla="*/ 1127760 w 1728978"/>
              <a:gd name="connsiteY1" fmla="*/ 877823 h 1030224"/>
              <a:gd name="connsiteX2" fmla="*/ 1057656 w 1728978"/>
              <a:gd name="connsiteY2" fmla="*/ 377951 h 1030224"/>
              <a:gd name="connsiteX3" fmla="*/ 1699260 w 1728978"/>
              <a:gd name="connsiteY3" fmla="*/ 261365 h 1030224"/>
              <a:gd name="connsiteX4" fmla="*/ 1728978 w 1728978"/>
              <a:gd name="connsiteY4" fmla="*/ 160781 h 1030224"/>
              <a:gd name="connsiteX5" fmla="*/ 1667256 w 1728978"/>
              <a:gd name="connsiteY5" fmla="*/ 79247 h 1030224"/>
              <a:gd name="connsiteX6" fmla="*/ 1013459 w 1728978"/>
              <a:gd name="connsiteY6" fmla="*/ 166877 h 1030224"/>
              <a:gd name="connsiteX7" fmla="*/ 968501 w 1728978"/>
              <a:gd name="connsiteY7" fmla="*/ 25145 h 1030224"/>
              <a:gd name="connsiteX8" fmla="*/ 861822 w 1728978"/>
              <a:gd name="connsiteY8" fmla="*/ 0 h 1030224"/>
              <a:gd name="connsiteX9" fmla="*/ 761238 w 1728978"/>
              <a:gd name="connsiteY9" fmla="*/ 22097 h 1030224"/>
              <a:gd name="connsiteX10" fmla="*/ 705612 w 1728978"/>
              <a:gd name="connsiteY10" fmla="*/ 83819 h 1030224"/>
              <a:gd name="connsiteX11" fmla="*/ 744474 w 1728978"/>
              <a:gd name="connsiteY11" fmla="*/ 225551 h 1030224"/>
              <a:gd name="connsiteX12" fmla="*/ 524256 w 1728978"/>
              <a:gd name="connsiteY12" fmla="*/ 349757 h 1030224"/>
              <a:gd name="connsiteX13" fmla="*/ 781050 w 1728978"/>
              <a:gd name="connsiteY13" fmla="*/ 374903 h 1030224"/>
              <a:gd name="connsiteX14" fmla="*/ 883158 w 1728978"/>
              <a:gd name="connsiteY14" fmla="*/ 705612 h 1030224"/>
              <a:gd name="connsiteX15" fmla="*/ 112014 w 1728978"/>
              <a:gd name="connsiteY15" fmla="*/ 371856 h 1030224"/>
              <a:gd name="connsiteX16" fmla="*/ 36576 w 1728978"/>
              <a:gd name="connsiteY16" fmla="*/ 403859 h 1030224"/>
              <a:gd name="connsiteX17" fmla="*/ 0 w 1728978"/>
              <a:gd name="connsiteY17" fmla="*/ 504444 h 1030224"/>
              <a:gd name="connsiteX18" fmla="*/ 44196 w 1728978"/>
              <a:gd name="connsiteY18" fmla="*/ 617981 h 1030224"/>
              <a:gd name="connsiteX19" fmla="*/ 904494 w 1728978"/>
              <a:gd name="connsiteY19" fmla="*/ 1021841 h 1030224"/>
              <a:gd name="connsiteX20" fmla="*/ 1094994 w 1728978"/>
              <a:gd name="connsiteY20" fmla="*/ 996696 h 1030224"/>
              <a:gd name="connsiteX21" fmla="*/ 1247394 w 1728978"/>
              <a:gd name="connsiteY21" fmla="*/ 1030223 h 1030224"/>
              <a:gd name="connsiteX22" fmla="*/ 1260348 w 1728978"/>
              <a:gd name="connsiteY22" fmla="*/ 999744 h 10302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</a:cxnLst>
            <a:rect l="l" t="t" r="r" b="b"/>
            <a:pathLst>
              <a:path w="1728978" h="1030224">
                <a:moveTo>
                  <a:pt x="1260348" y="999744"/>
                </a:moveTo>
                <a:lnTo>
                  <a:pt x="1127760" y="877823"/>
                </a:lnTo>
                <a:lnTo>
                  <a:pt x="1057656" y="377951"/>
                </a:lnTo>
                <a:lnTo>
                  <a:pt x="1699260" y="261365"/>
                </a:lnTo>
                <a:lnTo>
                  <a:pt x="1728978" y="160781"/>
                </a:lnTo>
                <a:lnTo>
                  <a:pt x="1667256" y="79247"/>
                </a:lnTo>
                <a:lnTo>
                  <a:pt x="1013459" y="166877"/>
                </a:lnTo>
                <a:lnTo>
                  <a:pt x="968501" y="25145"/>
                </a:lnTo>
                <a:lnTo>
                  <a:pt x="861822" y="0"/>
                </a:lnTo>
                <a:lnTo>
                  <a:pt x="761238" y="22097"/>
                </a:lnTo>
                <a:lnTo>
                  <a:pt x="705612" y="83819"/>
                </a:lnTo>
                <a:lnTo>
                  <a:pt x="744474" y="225551"/>
                </a:lnTo>
                <a:lnTo>
                  <a:pt x="524256" y="349757"/>
                </a:lnTo>
                <a:lnTo>
                  <a:pt x="781050" y="374903"/>
                </a:lnTo>
                <a:lnTo>
                  <a:pt x="883158" y="705612"/>
                </a:lnTo>
                <a:lnTo>
                  <a:pt x="112014" y="371856"/>
                </a:lnTo>
                <a:lnTo>
                  <a:pt x="36576" y="403859"/>
                </a:lnTo>
                <a:lnTo>
                  <a:pt x="0" y="504444"/>
                </a:lnTo>
                <a:lnTo>
                  <a:pt x="44196" y="617981"/>
                </a:lnTo>
                <a:lnTo>
                  <a:pt x="904494" y="1021841"/>
                </a:lnTo>
                <a:lnTo>
                  <a:pt x="1094994" y="996696"/>
                </a:lnTo>
                <a:lnTo>
                  <a:pt x="1247394" y="1030223"/>
                </a:lnTo>
                <a:lnTo>
                  <a:pt x="1260348" y="999744"/>
                </a:lnTo>
              </a:path>
            </a:pathLst>
          </a:custGeom>
          <a:solidFill>
            <a:srgbClr val="F9F9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1623199" y="5685155"/>
            <a:ext cx="112776" cy="204978"/>
          </a:xfrm>
          <a:custGeom>
            <a:avLst/>
            <a:gdLst>
              <a:gd name="connsiteX0" fmla="*/ 0 w 112776"/>
              <a:gd name="connsiteY0" fmla="*/ 5334 h 204978"/>
              <a:gd name="connsiteX1" fmla="*/ 94488 w 112776"/>
              <a:gd name="connsiteY1" fmla="*/ 0 h 204978"/>
              <a:gd name="connsiteX2" fmla="*/ 112776 w 112776"/>
              <a:gd name="connsiteY2" fmla="*/ 185165 h 204978"/>
              <a:gd name="connsiteX3" fmla="*/ 6095 w 112776"/>
              <a:gd name="connsiteY3" fmla="*/ 204977 h 204978"/>
              <a:gd name="connsiteX4" fmla="*/ 0 w 112776"/>
              <a:gd name="connsiteY4" fmla="*/ 5334 h 20497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2776" h="204978">
                <a:moveTo>
                  <a:pt x="0" y="5334"/>
                </a:moveTo>
                <a:lnTo>
                  <a:pt x="94488" y="0"/>
                </a:lnTo>
                <a:lnTo>
                  <a:pt x="112776" y="185165"/>
                </a:lnTo>
                <a:lnTo>
                  <a:pt x="6095" y="204977"/>
                </a:lnTo>
                <a:lnTo>
                  <a:pt x="0" y="5334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32143" y="5989955"/>
            <a:ext cx="1257300" cy="650747"/>
          </a:xfrm>
          <a:custGeom>
            <a:avLst/>
            <a:gdLst>
              <a:gd name="connsiteX0" fmla="*/ 108966 w 1257300"/>
              <a:gd name="connsiteY0" fmla="*/ 0 h 650747"/>
              <a:gd name="connsiteX1" fmla="*/ 1055370 w 1257300"/>
              <a:gd name="connsiteY1" fmla="*/ 411479 h 650747"/>
              <a:gd name="connsiteX2" fmla="*/ 1132332 w 1257300"/>
              <a:gd name="connsiteY2" fmla="*/ 505967 h 650747"/>
              <a:gd name="connsiteX3" fmla="*/ 1257300 w 1257300"/>
              <a:gd name="connsiteY3" fmla="*/ 627887 h 650747"/>
              <a:gd name="connsiteX4" fmla="*/ 1240536 w 1257300"/>
              <a:gd name="connsiteY4" fmla="*/ 650748 h 650747"/>
              <a:gd name="connsiteX5" fmla="*/ 1070610 w 1257300"/>
              <a:gd name="connsiteY5" fmla="*/ 624077 h 650747"/>
              <a:gd name="connsiteX6" fmla="*/ 907542 w 1257300"/>
              <a:gd name="connsiteY6" fmla="*/ 643127 h 650747"/>
              <a:gd name="connsiteX7" fmla="*/ 33528 w 1257300"/>
              <a:gd name="connsiteY7" fmla="*/ 236220 h 650747"/>
              <a:gd name="connsiteX8" fmla="*/ 0 w 1257300"/>
              <a:gd name="connsiteY8" fmla="*/ 118871 h 650747"/>
              <a:gd name="connsiteX9" fmla="*/ 36576 w 1257300"/>
              <a:gd name="connsiteY9" fmla="*/ 25146 h 650747"/>
              <a:gd name="connsiteX10" fmla="*/ 108966 w 1257300"/>
              <a:gd name="connsiteY10" fmla="*/ 0 h 6507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1257300" h="650747">
                <a:moveTo>
                  <a:pt x="108966" y="0"/>
                </a:moveTo>
                <a:lnTo>
                  <a:pt x="1055370" y="411479"/>
                </a:lnTo>
                <a:lnTo>
                  <a:pt x="1132332" y="505967"/>
                </a:lnTo>
                <a:lnTo>
                  <a:pt x="1257300" y="627887"/>
                </a:lnTo>
                <a:lnTo>
                  <a:pt x="1240536" y="650748"/>
                </a:lnTo>
                <a:lnTo>
                  <a:pt x="1070610" y="624077"/>
                </a:lnTo>
                <a:lnTo>
                  <a:pt x="907542" y="643127"/>
                </a:lnTo>
                <a:lnTo>
                  <a:pt x="33528" y="236220"/>
                </a:lnTo>
                <a:lnTo>
                  <a:pt x="0" y="118871"/>
                </a:lnTo>
                <a:lnTo>
                  <a:pt x="36576" y="25146"/>
                </a:lnTo>
                <a:lnTo>
                  <a:pt x="108966" y="0"/>
                </a:ln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05117" y="6044057"/>
            <a:ext cx="833628" cy="593598"/>
          </a:xfrm>
          <a:custGeom>
            <a:avLst/>
            <a:gdLst>
              <a:gd name="connsiteX0" fmla="*/ 0 w 833628"/>
              <a:gd name="connsiteY0" fmla="*/ 258317 h 593598"/>
              <a:gd name="connsiteX1" fmla="*/ 733044 w 833628"/>
              <a:gd name="connsiteY1" fmla="*/ 593598 h 593598"/>
              <a:gd name="connsiteX2" fmla="*/ 745998 w 833628"/>
              <a:gd name="connsiteY2" fmla="*/ 424433 h 593598"/>
              <a:gd name="connsiteX3" fmla="*/ 833628 w 833628"/>
              <a:gd name="connsiteY3" fmla="*/ 335279 h 593598"/>
              <a:gd name="connsiteX4" fmla="*/ 62484 w 833628"/>
              <a:gd name="connsiteY4" fmla="*/ 0 h 593598"/>
              <a:gd name="connsiteX5" fmla="*/ 0 w 833628"/>
              <a:gd name="connsiteY5" fmla="*/ 100583 h 593598"/>
              <a:gd name="connsiteX6" fmla="*/ 0 w 833628"/>
              <a:gd name="connsiteY6" fmla="*/ 258317 h 5935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833628" h="593598">
                <a:moveTo>
                  <a:pt x="0" y="258317"/>
                </a:moveTo>
                <a:lnTo>
                  <a:pt x="733044" y="593598"/>
                </a:lnTo>
                <a:lnTo>
                  <a:pt x="745998" y="424433"/>
                </a:lnTo>
                <a:lnTo>
                  <a:pt x="833628" y="335279"/>
                </a:lnTo>
                <a:lnTo>
                  <a:pt x="62484" y="0"/>
                </a:lnTo>
                <a:lnTo>
                  <a:pt x="0" y="100583"/>
                </a:lnTo>
                <a:lnTo>
                  <a:pt x="0" y="258317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770521" y="5605907"/>
            <a:ext cx="214122" cy="192023"/>
          </a:xfrm>
          <a:custGeom>
            <a:avLst/>
            <a:gdLst>
              <a:gd name="connsiteX0" fmla="*/ 0 w 214122"/>
              <a:gd name="connsiteY0" fmla="*/ 22097 h 192023"/>
              <a:gd name="connsiteX1" fmla="*/ 125730 w 214122"/>
              <a:gd name="connsiteY1" fmla="*/ 0 h 192023"/>
              <a:gd name="connsiteX2" fmla="*/ 197358 w 214122"/>
              <a:gd name="connsiteY2" fmla="*/ 28194 h 192023"/>
              <a:gd name="connsiteX3" fmla="*/ 214122 w 214122"/>
              <a:gd name="connsiteY3" fmla="*/ 110489 h 192023"/>
              <a:gd name="connsiteX4" fmla="*/ 128777 w 214122"/>
              <a:gd name="connsiteY4" fmla="*/ 116585 h 192023"/>
              <a:gd name="connsiteX5" fmla="*/ 25145 w 214122"/>
              <a:gd name="connsiteY5" fmla="*/ 192023 h 192023"/>
              <a:gd name="connsiteX6" fmla="*/ 0 w 214122"/>
              <a:gd name="connsiteY6" fmla="*/ 22097 h 1920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214122" h="192023">
                <a:moveTo>
                  <a:pt x="0" y="22097"/>
                </a:moveTo>
                <a:lnTo>
                  <a:pt x="125730" y="0"/>
                </a:lnTo>
                <a:lnTo>
                  <a:pt x="197358" y="28194"/>
                </a:lnTo>
                <a:lnTo>
                  <a:pt x="214122" y="110489"/>
                </a:lnTo>
                <a:lnTo>
                  <a:pt x="128777" y="116585"/>
                </a:lnTo>
                <a:lnTo>
                  <a:pt x="25145" y="192023"/>
                </a:lnTo>
                <a:lnTo>
                  <a:pt x="0" y="22097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1018171" y="6607175"/>
            <a:ext cx="120396" cy="178307"/>
          </a:xfrm>
          <a:custGeom>
            <a:avLst/>
            <a:gdLst>
              <a:gd name="connsiteX0" fmla="*/ 120396 w 120396"/>
              <a:gd name="connsiteY0" fmla="*/ 3809 h 178307"/>
              <a:gd name="connsiteX1" fmla="*/ 120396 w 120396"/>
              <a:gd name="connsiteY1" fmla="*/ 178307 h 178307"/>
              <a:gd name="connsiteX2" fmla="*/ 0 w 120396"/>
              <a:gd name="connsiteY2" fmla="*/ 6857 h 178307"/>
              <a:gd name="connsiteX3" fmla="*/ 57150 w 120396"/>
              <a:gd name="connsiteY3" fmla="*/ 0 h 178307"/>
              <a:gd name="connsiteX4" fmla="*/ 120396 w 120396"/>
              <a:gd name="connsiteY4" fmla="*/ 3809 h 1783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6" h="178307">
                <a:moveTo>
                  <a:pt x="120396" y="3809"/>
                </a:moveTo>
                <a:lnTo>
                  <a:pt x="120396" y="178307"/>
                </a:lnTo>
                <a:lnTo>
                  <a:pt x="0" y="6857"/>
                </a:lnTo>
                <a:lnTo>
                  <a:pt x="57150" y="0"/>
                </a:lnTo>
                <a:lnTo>
                  <a:pt x="120396" y="3809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800239" y="5724779"/>
            <a:ext cx="307086" cy="608076"/>
          </a:xfrm>
          <a:custGeom>
            <a:avLst/>
            <a:gdLst>
              <a:gd name="connsiteX0" fmla="*/ 0 w 307086"/>
              <a:gd name="connsiteY0" fmla="*/ 64008 h 608076"/>
              <a:gd name="connsiteX1" fmla="*/ 69341 w 307086"/>
              <a:gd name="connsiteY1" fmla="*/ 0 h 608076"/>
              <a:gd name="connsiteX2" fmla="*/ 184403 w 307086"/>
              <a:gd name="connsiteY2" fmla="*/ 4572 h 608076"/>
              <a:gd name="connsiteX3" fmla="*/ 307086 w 307086"/>
              <a:gd name="connsiteY3" fmla="*/ 608076 h 608076"/>
              <a:gd name="connsiteX4" fmla="*/ 221741 w 307086"/>
              <a:gd name="connsiteY4" fmla="*/ 573023 h 608076"/>
              <a:gd name="connsiteX5" fmla="*/ 121158 w 307086"/>
              <a:gd name="connsiteY5" fmla="*/ 538734 h 608076"/>
              <a:gd name="connsiteX6" fmla="*/ 0 w 307086"/>
              <a:gd name="connsiteY6" fmla="*/ 64008 h 6080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7086" h="608076">
                <a:moveTo>
                  <a:pt x="0" y="64008"/>
                </a:moveTo>
                <a:lnTo>
                  <a:pt x="69341" y="0"/>
                </a:lnTo>
                <a:lnTo>
                  <a:pt x="184403" y="4572"/>
                </a:lnTo>
                <a:lnTo>
                  <a:pt x="307086" y="608076"/>
                </a:lnTo>
                <a:lnTo>
                  <a:pt x="221741" y="573023"/>
                </a:lnTo>
                <a:lnTo>
                  <a:pt x="121158" y="538734"/>
                </a:lnTo>
                <a:lnTo>
                  <a:pt x="0" y="64008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1060843" y="5698109"/>
            <a:ext cx="577596" cy="275843"/>
          </a:xfrm>
          <a:custGeom>
            <a:avLst/>
            <a:gdLst>
              <a:gd name="connsiteX0" fmla="*/ 549402 w 577596"/>
              <a:gd name="connsiteY0" fmla="*/ 0 h 275843"/>
              <a:gd name="connsiteX1" fmla="*/ 0 w 577596"/>
              <a:gd name="connsiteY1" fmla="*/ 83819 h 275843"/>
              <a:gd name="connsiteX2" fmla="*/ 22098 w 577596"/>
              <a:gd name="connsiteY2" fmla="*/ 275843 h 275843"/>
              <a:gd name="connsiteX3" fmla="*/ 567690 w 577596"/>
              <a:gd name="connsiteY3" fmla="*/ 188213 h 275843"/>
              <a:gd name="connsiteX4" fmla="*/ 577596 w 577596"/>
              <a:gd name="connsiteY4" fmla="*/ 33527 h 275843"/>
              <a:gd name="connsiteX5" fmla="*/ 549402 w 577596"/>
              <a:gd name="connsiteY5" fmla="*/ 0 h 2758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577596" h="275843">
                <a:moveTo>
                  <a:pt x="549402" y="0"/>
                </a:moveTo>
                <a:lnTo>
                  <a:pt x="0" y="83819"/>
                </a:lnTo>
                <a:lnTo>
                  <a:pt x="22098" y="275843"/>
                </a:lnTo>
                <a:lnTo>
                  <a:pt x="567690" y="188213"/>
                </a:lnTo>
                <a:lnTo>
                  <a:pt x="577596" y="33527"/>
                </a:lnTo>
                <a:lnTo>
                  <a:pt x="549402" y="0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551065" y="5861177"/>
            <a:ext cx="247650" cy="106679"/>
          </a:xfrm>
          <a:custGeom>
            <a:avLst/>
            <a:gdLst>
              <a:gd name="connsiteX0" fmla="*/ 216408 w 247650"/>
              <a:gd name="connsiteY0" fmla="*/ 0 h 106679"/>
              <a:gd name="connsiteX1" fmla="*/ 0 w 247650"/>
              <a:gd name="connsiteY1" fmla="*/ 61721 h 106679"/>
              <a:gd name="connsiteX2" fmla="*/ 247650 w 247650"/>
              <a:gd name="connsiteY2" fmla="*/ 106679 h 106679"/>
              <a:gd name="connsiteX3" fmla="*/ 216408 w 247650"/>
              <a:gd name="connsiteY3" fmla="*/ 0 h 106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7650" h="106679">
                <a:moveTo>
                  <a:pt x="216408" y="0"/>
                </a:moveTo>
                <a:lnTo>
                  <a:pt x="0" y="61721"/>
                </a:lnTo>
                <a:lnTo>
                  <a:pt x="247650" y="106679"/>
                </a:lnTo>
                <a:lnTo>
                  <a:pt x="216408" y="0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792619" y="5692775"/>
            <a:ext cx="249174" cy="138684"/>
          </a:xfrm>
          <a:custGeom>
            <a:avLst/>
            <a:gdLst>
              <a:gd name="connsiteX0" fmla="*/ 0 w 249174"/>
              <a:gd name="connsiteY0" fmla="*/ 84582 h 138684"/>
              <a:gd name="connsiteX1" fmla="*/ 90677 w 249174"/>
              <a:gd name="connsiteY1" fmla="*/ 8382 h 138684"/>
              <a:gd name="connsiteX2" fmla="*/ 169925 w 249174"/>
              <a:gd name="connsiteY2" fmla="*/ 0 h 138684"/>
              <a:gd name="connsiteX3" fmla="*/ 232410 w 249174"/>
              <a:gd name="connsiteY3" fmla="*/ 21335 h 138684"/>
              <a:gd name="connsiteX4" fmla="*/ 249174 w 249174"/>
              <a:gd name="connsiteY4" fmla="*/ 72390 h 138684"/>
              <a:gd name="connsiteX5" fmla="*/ 133350 w 249174"/>
              <a:gd name="connsiteY5" fmla="*/ 53340 h 138684"/>
              <a:gd name="connsiteX6" fmla="*/ 58674 w 249174"/>
              <a:gd name="connsiteY6" fmla="*/ 80010 h 138684"/>
              <a:gd name="connsiteX7" fmla="*/ 10668 w 249174"/>
              <a:gd name="connsiteY7" fmla="*/ 138684 h 138684"/>
              <a:gd name="connsiteX8" fmla="*/ 0 w 249174"/>
              <a:gd name="connsiteY8" fmla="*/ 84582 h 1386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49174" h="138684">
                <a:moveTo>
                  <a:pt x="0" y="84582"/>
                </a:moveTo>
                <a:lnTo>
                  <a:pt x="90677" y="8382"/>
                </a:lnTo>
                <a:lnTo>
                  <a:pt x="169925" y="0"/>
                </a:lnTo>
                <a:lnTo>
                  <a:pt x="232410" y="21335"/>
                </a:lnTo>
                <a:lnTo>
                  <a:pt x="249174" y="72390"/>
                </a:lnTo>
                <a:lnTo>
                  <a:pt x="133350" y="53340"/>
                </a:lnTo>
                <a:lnTo>
                  <a:pt x="58674" y="80010"/>
                </a:lnTo>
                <a:lnTo>
                  <a:pt x="10668" y="138684"/>
                </a:lnTo>
                <a:lnTo>
                  <a:pt x="0" y="8458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1009789" y="6566027"/>
            <a:ext cx="182880" cy="211073"/>
          </a:xfrm>
          <a:custGeom>
            <a:avLst/>
            <a:gdLst>
              <a:gd name="connsiteX0" fmla="*/ 0 w 182880"/>
              <a:gd name="connsiteY0" fmla="*/ 32004 h 211073"/>
              <a:gd name="connsiteX1" fmla="*/ 127253 w 182880"/>
              <a:gd name="connsiteY1" fmla="*/ 211073 h 211073"/>
              <a:gd name="connsiteX2" fmla="*/ 182880 w 182880"/>
              <a:gd name="connsiteY2" fmla="*/ 199643 h 211073"/>
              <a:gd name="connsiteX3" fmla="*/ 177546 w 182880"/>
              <a:gd name="connsiteY3" fmla="*/ 13716 h 211073"/>
              <a:gd name="connsiteX4" fmla="*/ 131825 w 182880"/>
              <a:gd name="connsiteY4" fmla="*/ 0 h 211073"/>
              <a:gd name="connsiteX5" fmla="*/ 142494 w 182880"/>
              <a:gd name="connsiteY5" fmla="*/ 156209 h 211073"/>
              <a:gd name="connsiteX6" fmla="*/ 56388 w 182880"/>
              <a:gd name="connsiteY6" fmla="*/ 3047 h 211073"/>
              <a:gd name="connsiteX7" fmla="*/ 0 w 182880"/>
              <a:gd name="connsiteY7" fmla="*/ 32004 h 2110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82880" h="211073">
                <a:moveTo>
                  <a:pt x="0" y="32004"/>
                </a:moveTo>
                <a:lnTo>
                  <a:pt x="127253" y="211073"/>
                </a:lnTo>
                <a:lnTo>
                  <a:pt x="182880" y="199643"/>
                </a:lnTo>
                <a:lnTo>
                  <a:pt x="177546" y="13716"/>
                </a:lnTo>
                <a:lnTo>
                  <a:pt x="131825" y="0"/>
                </a:lnTo>
                <a:lnTo>
                  <a:pt x="142494" y="156209"/>
                </a:lnTo>
                <a:lnTo>
                  <a:pt x="56388" y="3047"/>
                </a:lnTo>
                <a:lnTo>
                  <a:pt x="0" y="3200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1594243" y="5653151"/>
            <a:ext cx="68580" cy="185928"/>
          </a:xfrm>
          <a:custGeom>
            <a:avLst/>
            <a:gdLst>
              <a:gd name="connsiteX0" fmla="*/ 0 w 68580"/>
              <a:gd name="connsiteY0" fmla="*/ 15240 h 185928"/>
              <a:gd name="connsiteX1" fmla="*/ 28194 w 68580"/>
              <a:gd name="connsiteY1" fmla="*/ 73914 h 185928"/>
              <a:gd name="connsiteX2" fmla="*/ 34289 w 68580"/>
              <a:gd name="connsiteY2" fmla="*/ 122682 h 185928"/>
              <a:gd name="connsiteX3" fmla="*/ 21336 w 68580"/>
              <a:gd name="connsiteY3" fmla="*/ 185927 h 185928"/>
              <a:gd name="connsiteX4" fmla="*/ 63245 w 68580"/>
              <a:gd name="connsiteY4" fmla="*/ 174497 h 185928"/>
              <a:gd name="connsiteX5" fmla="*/ 68579 w 68580"/>
              <a:gd name="connsiteY5" fmla="*/ 92202 h 185928"/>
              <a:gd name="connsiteX6" fmla="*/ 36576 w 68580"/>
              <a:gd name="connsiteY6" fmla="*/ 0 h 185928"/>
              <a:gd name="connsiteX7" fmla="*/ 0 w 68580"/>
              <a:gd name="connsiteY7" fmla="*/ 15240 h 1859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8580" h="185928">
                <a:moveTo>
                  <a:pt x="0" y="15240"/>
                </a:moveTo>
                <a:lnTo>
                  <a:pt x="28194" y="73914"/>
                </a:lnTo>
                <a:lnTo>
                  <a:pt x="34289" y="122682"/>
                </a:lnTo>
                <a:lnTo>
                  <a:pt x="21336" y="185927"/>
                </a:lnTo>
                <a:lnTo>
                  <a:pt x="63245" y="174497"/>
                </a:lnTo>
                <a:lnTo>
                  <a:pt x="68579" y="92202"/>
                </a:lnTo>
                <a:lnTo>
                  <a:pt x="36576" y="0"/>
                </a:lnTo>
                <a:lnTo>
                  <a:pt x="0" y="1524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121297" y="5922899"/>
            <a:ext cx="944117" cy="397002"/>
          </a:xfrm>
          <a:custGeom>
            <a:avLst/>
            <a:gdLst>
              <a:gd name="connsiteX0" fmla="*/ 79248 w 944117"/>
              <a:gd name="connsiteY0" fmla="*/ 0 h 397002"/>
              <a:gd name="connsiteX1" fmla="*/ 944117 w 944117"/>
              <a:gd name="connsiteY1" fmla="*/ 389382 h 397002"/>
              <a:gd name="connsiteX2" fmla="*/ 854201 w 944117"/>
              <a:gd name="connsiteY2" fmla="*/ 397002 h 397002"/>
              <a:gd name="connsiteX3" fmla="*/ 0 w 944117"/>
              <a:gd name="connsiteY3" fmla="*/ 22097 h 397002"/>
              <a:gd name="connsiteX4" fmla="*/ 79248 w 944117"/>
              <a:gd name="connsiteY4" fmla="*/ 0 h 39700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44117" h="397002">
                <a:moveTo>
                  <a:pt x="79248" y="0"/>
                </a:moveTo>
                <a:lnTo>
                  <a:pt x="944117" y="389382"/>
                </a:lnTo>
                <a:lnTo>
                  <a:pt x="854201" y="397002"/>
                </a:lnTo>
                <a:lnTo>
                  <a:pt x="0" y="22097"/>
                </a:lnTo>
                <a:lnTo>
                  <a:pt x="7924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413143" y="6167501"/>
            <a:ext cx="387096" cy="235457"/>
          </a:xfrm>
          <a:custGeom>
            <a:avLst/>
            <a:gdLst>
              <a:gd name="connsiteX0" fmla="*/ 11430 w 387096"/>
              <a:gd name="connsiteY0" fmla="*/ 27432 h 235457"/>
              <a:gd name="connsiteX1" fmla="*/ 126492 w 387096"/>
              <a:gd name="connsiteY1" fmla="*/ 52577 h 235457"/>
              <a:gd name="connsiteX2" fmla="*/ 256794 w 387096"/>
              <a:gd name="connsiteY2" fmla="*/ 108965 h 235457"/>
              <a:gd name="connsiteX3" fmla="*/ 348996 w 387096"/>
              <a:gd name="connsiteY3" fmla="*/ 192785 h 235457"/>
              <a:gd name="connsiteX4" fmla="*/ 258318 w 387096"/>
              <a:gd name="connsiteY4" fmla="*/ 182879 h 235457"/>
              <a:gd name="connsiteX5" fmla="*/ 110490 w 387096"/>
              <a:gd name="connsiteY5" fmla="*/ 115823 h 235457"/>
              <a:gd name="connsiteX6" fmla="*/ 39624 w 387096"/>
              <a:gd name="connsiteY6" fmla="*/ 64007 h 235457"/>
              <a:gd name="connsiteX7" fmla="*/ 84582 w 387096"/>
              <a:gd name="connsiteY7" fmla="*/ 129539 h 235457"/>
              <a:gd name="connsiteX8" fmla="*/ 215646 w 387096"/>
              <a:gd name="connsiteY8" fmla="*/ 214883 h 235457"/>
              <a:gd name="connsiteX9" fmla="*/ 369570 w 387096"/>
              <a:gd name="connsiteY9" fmla="*/ 235457 h 235457"/>
              <a:gd name="connsiteX10" fmla="*/ 387096 w 387096"/>
              <a:gd name="connsiteY10" fmla="*/ 178307 h 235457"/>
              <a:gd name="connsiteX11" fmla="*/ 312420 w 387096"/>
              <a:gd name="connsiteY11" fmla="*/ 95250 h 235457"/>
              <a:gd name="connsiteX12" fmla="*/ 134874 w 387096"/>
              <a:gd name="connsiteY12" fmla="*/ 13715 h 235457"/>
              <a:gd name="connsiteX13" fmla="*/ 0 w 387096"/>
              <a:gd name="connsiteY13" fmla="*/ 0 h 235457"/>
              <a:gd name="connsiteX14" fmla="*/ 11430 w 387096"/>
              <a:gd name="connsiteY14" fmla="*/ 27432 h 23545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7096" h="235457">
                <a:moveTo>
                  <a:pt x="11430" y="27432"/>
                </a:moveTo>
                <a:lnTo>
                  <a:pt x="126492" y="52577"/>
                </a:lnTo>
                <a:lnTo>
                  <a:pt x="256794" y="108965"/>
                </a:lnTo>
                <a:lnTo>
                  <a:pt x="348996" y="192785"/>
                </a:lnTo>
                <a:lnTo>
                  <a:pt x="258318" y="182879"/>
                </a:lnTo>
                <a:lnTo>
                  <a:pt x="110490" y="115823"/>
                </a:lnTo>
                <a:lnTo>
                  <a:pt x="39624" y="64007"/>
                </a:lnTo>
                <a:lnTo>
                  <a:pt x="84582" y="129539"/>
                </a:lnTo>
                <a:lnTo>
                  <a:pt x="215646" y="214883"/>
                </a:lnTo>
                <a:lnTo>
                  <a:pt x="369570" y="235457"/>
                </a:lnTo>
                <a:lnTo>
                  <a:pt x="387096" y="178307"/>
                </a:lnTo>
                <a:lnTo>
                  <a:pt x="312420" y="95250"/>
                </a:lnTo>
                <a:lnTo>
                  <a:pt x="134874" y="13715"/>
                </a:lnTo>
                <a:lnTo>
                  <a:pt x="0" y="0"/>
                </a:lnTo>
                <a:lnTo>
                  <a:pt x="11430" y="2743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897775" y="5840603"/>
            <a:ext cx="169164" cy="377951"/>
          </a:xfrm>
          <a:custGeom>
            <a:avLst/>
            <a:gdLst>
              <a:gd name="connsiteX0" fmla="*/ 19050 w 169164"/>
              <a:gd name="connsiteY0" fmla="*/ 0 h 377951"/>
              <a:gd name="connsiteX1" fmla="*/ 72389 w 169164"/>
              <a:gd name="connsiteY1" fmla="*/ 19811 h 377951"/>
              <a:gd name="connsiteX2" fmla="*/ 63246 w 169164"/>
              <a:gd name="connsiteY2" fmla="*/ 151637 h 377951"/>
              <a:gd name="connsiteX3" fmla="*/ 83819 w 169164"/>
              <a:gd name="connsiteY3" fmla="*/ 258317 h 377951"/>
              <a:gd name="connsiteX4" fmla="*/ 169164 w 169164"/>
              <a:gd name="connsiteY4" fmla="*/ 356615 h 377951"/>
              <a:gd name="connsiteX5" fmla="*/ 76961 w 169164"/>
              <a:gd name="connsiteY5" fmla="*/ 377951 h 377951"/>
              <a:gd name="connsiteX6" fmla="*/ 23622 w 169164"/>
              <a:gd name="connsiteY6" fmla="*/ 272033 h 377951"/>
              <a:gd name="connsiteX7" fmla="*/ 0 w 169164"/>
              <a:gd name="connsiteY7" fmla="*/ 44957 h 377951"/>
              <a:gd name="connsiteX8" fmla="*/ 19050 w 169164"/>
              <a:gd name="connsiteY8" fmla="*/ 0 h 3779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69164" h="377951">
                <a:moveTo>
                  <a:pt x="19050" y="0"/>
                </a:moveTo>
                <a:lnTo>
                  <a:pt x="72389" y="19811"/>
                </a:lnTo>
                <a:lnTo>
                  <a:pt x="63246" y="151637"/>
                </a:lnTo>
                <a:lnTo>
                  <a:pt x="83819" y="258317"/>
                </a:lnTo>
                <a:lnTo>
                  <a:pt x="169164" y="356615"/>
                </a:lnTo>
                <a:lnTo>
                  <a:pt x="76961" y="377951"/>
                </a:lnTo>
                <a:lnTo>
                  <a:pt x="23622" y="272033"/>
                </a:lnTo>
                <a:lnTo>
                  <a:pt x="0" y="44957"/>
                </a:lnTo>
                <a:lnTo>
                  <a:pt x="1905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1062367" y="6425057"/>
            <a:ext cx="118872" cy="137922"/>
          </a:xfrm>
          <a:custGeom>
            <a:avLst/>
            <a:gdLst>
              <a:gd name="connsiteX0" fmla="*/ 87630 w 118872"/>
              <a:gd name="connsiteY0" fmla="*/ 0 h 137922"/>
              <a:gd name="connsiteX1" fmla="*/ 32004 w 118872"/>
              <a:gd name="connsiteY1" fmla="*/ 52578 h 137922"/>
              <a:gd name="connsiteX2" fmla="*/ 0 w 118872"/>
              <a:gd name="connsiteY2" fmla="*/ 137922 h 137922"/>
              <a:gd name="connsiteX3" fmla="*/ 64008 w 118872"/>
              <a:gd name="connsiteY3" fmla="*/ 127253 h 137922"/>
              <a:gd name="connsiteX4" fmla="*/ 82296 w 118872"/>
              <a:gd name="connsiteY4" fmla="*/ 67055 h 137922"/>
              <a:gd name="connsiteX5" fmla="*/ 118872 w 118872"/>
              <a:gd name="connsiteY5" fmla="*/ 21335 h 137922"/>
              <a:gd name="connsiteX6" fmla="*/ 87630 w 118872"/>
              <a:gd name="connsiteY6" fmla="*/ 0 h 137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18872" h="137922">
                <a:moveTo>
                  <a:pt x="87630" y="0"/>
                </a:moveTo>
                <a:lnTo>
                  <a:pt x="32004" y="52578"/>
                </a:lnTo>
                <a:lnTo>
                  <a:pt x="0" y="137922"/>
                </a:lnTo>
                <a:lnTo>
                  <a:pt x="64008" y="127253"/>
                </a:lnTo>
                <a:lnTo>
                  <a:pt x="82296" y="67055"/>
                </a:lnTo>
                <a:lnTo>
                  <a:pt x="118872" y="21335"/>
                </a:lnTo>
                <a:lnTo>
                  <a:pt x="8763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8521" y="5916803"/>
            <a:ext cx="1336548" cy="698754"/>
          </a:xfrm>
          <a:custGeom>
            <a:avLst/>
            <a:gdLst>
              <a:gd name="connsiteX0" fmla="*/ 123444 w 1336548"/>
              <a:gd name="connsiteY0" fmla="*/ 0 h 698754"/>
              <a:gd name="connsiteX1" fmla="*/ 50292 w 1336548"/>
              <a:gd name="connsiteY1" fmla="*/ 41147 h 698754"/>
              <a:gd name="connsiteX2" fmla="*/ 0 w 1336548"/>
              <a:gd name="connsiteY2" fmla="*/ 165353 h 698754"/>
              <a:gd name="connsiteX3" fmla="*/ 53339 w 1336548"/>
              <a:gd name="connsiteY3" fmla="*/ 284225 h 698754"/>
              <a:gd name="connsiteX4" fmla="*/ 938022 w 1336548"/>
              <a:gd name="connsiteY4" fmla="*/ 688085 h 698754"/>
              <a:gd name="connsiteX5" fmla="*/ 1128522 w 1336548"/>
              <a:gd name="connsiteY5" fmla="*/ 662940 h 698754"/>
              <a:gd name="connsiteX6" fmla="*/ 1282446 w 1336548"/>
              <a:gd name="connsiteY6" fmla="*/ 698753 h 698754"/>
              <a:gd name="connsiteX7" fmla="*/ 1336548 w 1336548"/>
              <a:gd name="connsiteY7" fmla="*/ 641603 h 698754"/>
              <a:gd name="connsiteX8" fmla="*/ 1191768 w 1336548"/>
              <a:gd name="connsiteY8" fmla="*/ 527303 h 698754"/>
              <a:gd name="connsiteX9" fmla="*/ 1133094 w 1336548"/>
              <a:gd name="connsiteY9" fmla="*/ 406145 h 698754"/>
              <a:gd name="connsiteX10" fmla="*/ 1086612 w 1336548"/>
              <a:gd name="connsiteY10" fmla="*/ 418337 h 698754"/>
              <a:gd name="connsiteX11" fmla="*/ 1142238 w 1336548"/>
              <a:gd name="connsiteY11" fmla="*/ 527303 h 698754"/>
              <a:gd name="connsiteX12" fmla="*/ 1252728 w 1336548"/>
              <a:gd name="connsiteY12" fmla="*/ 643128 h 698754"/>
              <a:gd name="connsiteX13" fmla="*/ 1121664 w 1336548"/>
              <a:gd name="connsiteY13" fmla="*/ 624840 h 698754"/>
              <a:gd name="connsiteX14" fmla="*/ 967740 w 1336548"/>
              <a:gd name="connsiteY14" fmla="*/ 646176 h 698754"/>
              <a:gd name="connsiteX15" fmla="*/ 995934 w 1336548"/>
              <a:gd name="connsiteY15" fmla="*/ 515873 h 698754"/>
              <a:gd name="connsiteX16" fmla="*/ 1062228 w 1336548"/>
              <a:gd name="connsiteY16" fmla="*/ 427481 h 698754"/>
              <a:gd name="connsiteX17" fmla="*/ 985266 w 1336548"/>
              <a:gd name="connsiteY17" fmla="*/ 438150 h 698754"/>
              <a:gd name="connsiteX18" fmla="*/ 924306 w 1336548"/>
              <a:gd name="connsiteY18" fmla="*/ 522731 h 698754"/>
              <a:gd name="connsiteX19" fmla="*/ 903732 w 1336548"/>
              <a:gd name="connsiteY19" fmla="*/ 627888 h 698754"/>
              <a:gd name="connsiteX20" fmla="*/ 84582 w 1336548"/>
              <a:gd name="connsiteY20" fmla="*/ 246125 h 698754"/>
              <a:gd name="connsiteX21" fmla="*/ 63246 w 1336548"/>
              <a:gd name="connsiteY21" fmla="*/ 170687 h 698754"/>
              <a:gd name="connsiteX22" fmla="*/ 81533 w 1336548"/>
              <a:gd name="connsiteY22" fmla="*/ 75437 h 698754"/>
              <a:gd name="connsiteX23" fmla="*/ 172212 w 1336548"/>
              <a:gd name="connsiteY23" fmla="*/ 0 h 698754"/>
              <a:gd name="connsiteX24" fmla="*/ 123444 w 1336548"/>
              <a:gd name="connsiteY24" fmla="*/ 0 h 69875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</a:cxnLst>
            <a:rect l="l" t="t" r="r" b="b"/>
            <a:pathLst>
              <a:path w="1336548" h="698754">
                <a:moveTo>
                  <a:pt x="123444" y="0"/>
                </a:moveTo>
                <a:lnTo>
                  <a:pt x="50292" y="41147"/>
                </a:lnTo>
                <a:lnTo>
                  <a:pt x="0" y="165353"/>
                </a:lnTo>
                <a:lnTo>
                  <a:pt x="53339" y="284225"/>
                </a:lnTo>
                <a:lnTo>
                  <a:pt x="938022" y="688085"/>
                </a:lnTo>
                <a:lnTo>
                  <a:pt x="1128522" y="662940"/>
                </a:lnTo>
                <a:lnTo>
                  <a:pt x="1282446" y="698753"/>
                </a:lnTo>
                <a:lnTo>
                  <a:pt x="1336548" y="641603"/>
                </a:lnTo>
                <a:lnTo>
                  <a:pt x="1191768" y="527303"/>
                </a:lnTo>
                <a:lnTo>
                  <a:pt x="1133094" y="406145"/>
                </a:lnTo>
                <a:lnTo>
                  <a:pt x="1086612" y="418337"/>
                </a:lnTo>
                <a:lnTo>
                  <a:pt x="1142238" y="527303"/>
                </a:lnTo>
                <a:lnTo>
                  <a:pt x="1252728" y="643128"/>
                </a:lnTo>
                <a:lnTo>
                  <a:pt x="1121664" y="624840"/>
                </a:lnTo>
                <a:lnTo>
                  <a:pt x="967740" y="646176"/>
                </a:lnTo>
                <a:lnTo>
                  <a:pt x="995934" y="515873"/>
                </a:lnTo>
                <a:lnTo>
                  <a:pt x="1062228" y="427481"/>
                </a:lnTo>
                <a:lnTo>
                  <a:pt x="985266" y="438150"/>
                </a:lnTo>
                <a:lnTo>
                  <a:pt x="924306" y="522731"/>
                </a:lnTo>
                <a:lnTo>
                  <a:pt x="903732" y="627888"/>
                </a:lnTo>
                <a:lnTo>
                  <a:pt x="84582" y="246125"/>
                </a:lnTo>
                <a:lnTo>
                  <a:pt x="63246" y="170687"/>
                </a:lnTo>
                <a:lnTo>
                  <a:pt x="81533" y="75437"/>
                </a:lnTo>
                <a:lnTo>
                  <a:pt x="172212" y="0"/>
                </a:lnTo>
                <a:lnTo>
                  <a:pt x="123444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168541" y="5983859"/>
            <a:ext cx="127254" cy="265176"/>
          </a:xfrm>
          <a:custGeom>
            <a:avLst/>
            <a:gdLst>
              <a:gd name="connsiteX0" fmla="*/ 92202 w 127254"/>
              <a:gd name="connsiteY0" fmla="*/ 0 h 265176"/>
              <a:gd name="connsiteX1" fmla="*/ 15239 w 127254"/>
              <a:gd name="connsiteY1" fmla="*/ 83819 h 265176"/>
              <a:gd name="connsiteX2" fmla="*/ 0 w 127254"/>
              <a:gd name="connsiteY2" fmla="*/ 182117 h 265176"/>
              <a:gd name="connsiteX3" fmla="*/ 26670 w 127254"/>
              <a:gd name="connsiteY3" fmla="*/ 248411 h 265176"/>
              <a:gd name="connsiteX4" fmla="*/ 74676 w 127254"/>
              <a:gd name="connsiteY4" fmla="*/ 265175 h 265176"/>
              <a:gd name="connsiteX5" fmla="*/ 60197 w 127254"/>
              <a:gd name="connsiteY5" fmla="*/ 121919 h 265176"/>
              <a:gd name="connsiteX6" fmla="*/ 127254 w 127254"/>
              <a:gd name="connsiteY6" fmla="*/ 12953 h 265176"/>
              <a:gd name="connsiteX7" fmla="*/ 92202 w 127254"/>
              <a:gd name="connsiteY7" fmla="*/ 0 h 2651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27254" h="265176">
                <a:moveTo>
                  <a:pt x="92202" y="0"/>
                </a:moveTo>
                <a:lnTo>
                  <a:pt x="15239" y="83819"/>
                </a:lnTo>
                <a:lnTo>
                  <a:pt x="0" y="182117"/>
                </a:lnTo>
                <a:lnTo>
                  <a:pt x="26670" y="248411"/>
                </a:lnTo>
                <a:lnTo>
                  <a:pt x="74676" y="265175"/>
                </a:lnTo>
                <a:lnTo>
                  <a:pt x="60197" y="121919"/>
                </a:lnTo>
                <a:lnTo>
                  <a:pt x="127254" y="12953"/>
                </a:lnTo>
                <a:lnTo>
                  <a:pt x="9220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713371" y="5538851"/>
            <a:ext cx="511302" cy="943356"/>
          </a:xfrm>
          <a:custGeom>
            <a:avLst/>
            <a:gdLst>
              <a:gd name="connsiteX0" fmla="*/ 173736 w 511302"/>
              <a:gd name="connsiteY0" fmla="*/ 711708 h 943356"/>
              <a:gd name="connsiteX1" fmla="*/ 0 w 511302"/>
              <a:gd name="connsiteY1" fmla="*/ 98297 h 943356"/>
              <a:gd name="connsiteX2" fmla="*/ 64769 w 511302"/>
              <a:gd name="connsiteY2" fmla="*/ 30479 h 943356"/>
              <a:gd name="connsiteX3" fmla="*/ 204978 w 511302"/>
              <a:gd name="connsiteY3" fmla="*/ 0 h 943356"/>
              <a:gd name="connsiteX4" fmla="*/ 317753 w 511302"/>
              <a:gd name="connsiteY4" fmla="*/ 45720 h 943356"/>
              <a:gd name="connsiteX5" fmla="*/ 511302 w 511302"/>
              <a:gd name="connsiteY5" fmla="*/ 943356 h 943356"/>
              <a:gd name="connsiteX6" fmla="*/ 441960 w 511302"/>
              <a:gd name="connsiteY6" fmla="*/ 866394 h 943356"/>
              <a:gd name="connsiteX7" fmla="*/ 282702 w 511302"/>
              <a:gd name="connsiteY7" fmla="*/ 76961 h 943356"/>
              <a:gd name="connsiteX8" fmla="*/ 179832 w 511302"/>
              <a:gd name="connsiteY8" fmla="*/ 48767 h 943356"/>
              <a:gd name="connsiteX9" fmla="*/ 94487 w 511302"/>
              <a:gd name="connsiteY9" fmla="*/ 58673 h 943356"/>
              <a:gd name="connsiteX10" fmla="*/ 60198 w 511302"/>
              <a:gd name="connsiteY10" fmla="*/ 112014 h 943356"/>
              <a:gd name="connsiteX11" fmla="*/ 243839 w 511302"/>
              <a:gd name="connsiteY11" fmla="*/ 733806 h 943356"/>
              <a:gd name="connsiteX12" fmla="*/ 173736 w 511302"/>
              <a:gd name="connsiteY12" fmla="*/ 711708 h 943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511302" h="943356">
                <a:moveTo>
                  <a:pt x="173736" y="711708"/>
                </a:moveTo>
                <a:lnTo>
                  <a:pt x="0" y="98297"/>
                </a:lnTo>
                <a:lnTo>
                  <a:pt x="64769" y="30479"/>
                </a:lnTo>
                <a:lnTo>
                  <a:pt x="204978" y="0"/>
                </a:lnTo>
                <a:lnTo>
                  <a:pt x="317753" y="45720"/>
                </a:lnTo>
                <a:lnTo>
                  <a:pt x="511302" y="943356"/>
                </a:lnTo>
                <a:lnTo>
                  <a:pt x="441960" y="866394"/>
                </a:lnTo>
                <a:lnTo>
                  <a:pt x="282702" y="76961"/>
                </a:lnTo>
                <a:lnTo>
                  <a:pt x="179832" y="48767"/>
                </a:lnTo>
                <a:lnTo>
                  <a:pt x="94487" y="58673"/>
                </a:lnTo>
                <a:lnTo>
                  <a:pt x="60198" y="112014"/>
                </a:lnTo>
                <a:lnTo>
                  <a:pt x="243839" y="733806"/>
                </a:lnTo>
                <a:lnTo>
                  <a:pt x="173736" y="71170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918349" y="5793359"/>
            <a:ext cx="152400" cy="400050"/>
          </a:xfrm>
          <a:custGeom>
            <a:avLst/>
            <a:gdLst>
              <a:gd name="connsiteX0" fmla="*/ 0 w 152400"/>
              <a:gd name="connsiteY0" fmla="*/ 21335 h 400050"/>
              <a:gd name="connsiteX1" fmla="*/ 60197 w 152400"/>
              <a:gd name="connsiteY1" fmla="*/ 153923 h 400050"/>
              <a:gd name="connsiteX2" fmla="*/ 89153 w 152400"/>
              <a:gd name="connsiteY2" fmla="*/ 252221 h 400050"/>
              <a:gd name="connsiteX3" fmla="*/ 91439 w 152400"/>
              <a:gd name="connsiteY3" fmla="*/ 400050 h 400050"/>
              <a:gd name="connsiteX4" fmla="*/ 152400 w 152400"/>
              <a:gd name="connsiteY4" fmla="*/ 400050 h 400050"/>
              <a:gd name="connsiteX5" fmla="*/ 147828 w 152400"/>
              <a:gd name="connsiteY5" fmla="*/ 285750 h 400050"/>
              <a:gd name="connsiteX6" fmla="*/ 128016 w 152400"/>
              <a:gd name="connsiteY6" fmla="*/ 164591 h 400050"/>
              <a:gd name="connsiteX7" fmla="*/ 78486 w 152400"/>
              <a:gd name="connsiteY7" fmla="*/ 46482 h 400050"/>
              <a:gd name="connsiteX8" fmla="*/ 49530 w 152400"/>
              <a:gd name="connsiteY8" fmla="*/ 0 h 400050"/>
              <a:gd name="connsiteX9" fmla="*/ 0 w 152400"/>
              <a:gd name="connsiteY9" fmla="*/ 21335 h 4000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52400" h="400050">
                <a:moveTo>
                  <a:pt x="0" y="21335"/>
                </a:moveTo>
                <a:lnTo>
                  <a:pt x="60197" y="153923"/>
                </a:lnTo>
                <a:lnTo>
                  <a:pt x="89153" y="252221"/>
                </a:lnTo>
                <a:lnTo>
                  <a:pt x="91439" y="400050"/>
                </a:lnTo>
                <a:lnTo>
                  <a:pt x="152400" y="400050"/>
                </a:lnTo>
                <a:lnTo>
                  <a:pt x="147828" y="285750"/>
                </a:lnTo>
                <a:lnTo>
                  <a:pt x="128016" y="164591"/>
                </a:lnTo>
                <a:lnTo>
                  <a:pt x="78486" y="46482"/>
                </a:lnTo>
                <a:lnTo>
                  <a:pt x="49530" y="0"/>
                </a:lnTo>
                <a:lnTo>
                  <a:pt x="0" y="2133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521347" y="5761355"/>
            <a:ext cx="309372" cy="214122"/>
          </a:xfrm>
          <a:custGeom>
            <a:avLst/>
            <a:gdLst>
              <a:gd name="connsiteX0" fmla="*/ 235458 w 309372"/>
              <a:gd name="connsiteY0" fmla="*/ 0 h 214122"/>
              <a:gd name="connsiteX1" fmla="*/ 204216 w 309372"/>
              <a:gd name="connsiteY1" fmla="*/ 13715 h 214122"/>
              <a:gd name="connsiteX2" fmla="*/ 200406 w 309372"/>
              <a:gd name="connsiteY2" fmla="*/ 52578 h 214122"/>
              <a:gd name="connsiteX3" fmla="*/ 0 w 309372"/>
              <a:gd name="connsiteY3" fmla="*/ 134873 h 214122"/>
              <a:gd name="connsiteX4" fmla="*/ 0 w 309372"/>
              <a:gd name="connsiteY4" fmla="*/ 176784 h 214122"/>
              <a:gd name="connsiteX5" fmla="*/ 225552 w 309372"/>
              <a:gd name="connsiteY5" fmla="*/ 179832 h 214122"/>
              <a:gd name="connsiteX6" fmla="*/ 253746 w 309372"/>
              <a:gd name="connsiteY6" fmla="*/ 214121 h 214122"/>
              <a:gd name="connsiteX7" fmla="*/ 309372 w 309372"/>
              <a:gd name="connsiteY7" fmla="*/ 211835 h 214122"/>
              <a:gd name="connsiteX8" fmla="*/ 304038 w 309372"/>
              <a:gd name="connsiteY8" fmla="*/ 151638 h 214122"/>
              <a:gd name="connsiteX9" fmla="*/ 92202 w 309372"/>
              <a:gd name="connsiteY9" fmla="*/ 140208 h 214122"/>
              <a:gd name="connsiteX10" fmla="*/ 264414 w 309372"/>
              <a:gd name="connsiteY10" fmla="*/ 70865 h 214122"/>
              <a:gd name="connsiteX11" fmla="*/ 235458 w 309372"/>
              <a:gd name="connsiteY11" fmla="*/ 0 h 2141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309372" h="214122">
                <a:moveTo>
                  <a:pt x="235458" y="0"/>
                </a:moveTo>
                <a:lnTo>
                  <a:pt x="204216" y="13715"/>
                </a:lnTo>
                <a:lnTo>
                  <a:pt x="200406" y="52578"/>
                </a:lnTo>
                <a:lnTo>
                  <a:pt x="0" y="134873"/>
                </a:lnTo>
                <a:lnTo>
                  <a:pt x="0" y="176784"/>
                </a:lnTo>
                <a:lnTo>
                  <a:pt x="225552" y="179832"/>
                </a:lnTo>
                <a:lnTo>
                  <a:pt x="253746" y="214121"/>
                </a:lnTo>
                <a:lnTo>
                  <a:pt x="309372" y="211835"/>
                </a:lnTo>
                <a:lnTo>
                  <a:pt x="304038" y="151638"/>
                </a:lnTo>
                <a:lnTo>
                  <a:pt x="92202" y="140208"/>
                </a:lnTo>
                <a:lnTo>
                  <a:pt x="264414" y="70865"/>
                </a:lnTo>
                <a:lnTo>
                  <a:pt x="23545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1044841" y="5615051"/>
            <a:ext cx="748284" cy="336804"/>
          </a:xfrm>
          <a:custGeom>
            <a:avLst/>
            <a:gdLst>
              <a:gd name="connsiteX0" fmla="*/ 0 w 748284"/>
              <a:gd name="connsiteY0" fmla="*/ 104394 h 336804"/>
              <a:gd name="connsiteX1" fmla="*/ 685800 w 748284"/>
              <a:gd name="connsiteY1" fmla="*/ 0 h 336804"/>
              <a:gd name="connsiteX2" fmla="*/ 736092 w 748284"/>
              <a:gd name="connsiteY2" fmla="*/ 62484 h 336804"/>
              <a:gd name="connsiteX3" fmla="*/ 748284 w 748284"/>
              <a:gd name="connsiteY3" fmla="*/ 144017 h 336804"/>
              <a:gd name="connsiteX4" fmla="*/ 717804 w 748284"/>
              <a:gd name="connsiteY4" fmla="*/ 224028 h 336804"/>
              <a:gd name="connsiteX5" fmla="*/ 45719 w 748284"/>
              <a:gd name="connsiteY5" fmla="*/ 336803 h 336804"/>
              <a:gd name="connsiteX6" fmla="*/ 42672 w 748284"/>
              <a:gd name="connsiteY6" fmla="*/ 304800 h 336804"/>
              <a:gd name="connsiteX7" fmla="*/ 685800 w 748284"/>
              <a:gd name="connsiteY7" fmla="*/ 192023 h 336804"/>
              <a:gd name="connsiteX8" fmla="*/ 710184 w 748284"/>
              <a:gd name="connsiteY8" fmla="*/ 115061 h 336804"/>
              <a:gd name="connsiteX9" fmla="*/ 667512 w 748284"/>
              <a:gd name="connsiteY9" fmla="*/ 45720 h 336804"/>
              <a:gd name="connsiteX10" fmla="*/ 0 w 748284"/>
              <a:gd name="connsiteY10" fmla="*/ 147065 h 336804"/>
              <a:gd name="connsiteX11" fmla="*/ 0 w 748284"/>
              <a:gd name="connsiteY11" fmla="*/ 104394 h 3368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748284" h="336804">
                <a:moveTo>
                  <a:pt x="0" y="104394"/>
                </a:moveTo>
                <a:lnTo>
                  <a:pt x="685800" y="0"/>
                </a:lnTo>
                <a:lnTo>
                  <a:pt x="736092" y="62484"/>
                </a:lnTo>
                <a:lnTo>
                  <a:pt x="748284" y="144017"/>
                </a:lnTo>
                <a:lnTo>
                  <a:pt x="717804" y="224028"/>
                </a:lnTo>
                <a:lnTo>
                  <a:pt x="45719" y="336803"/>
                </a:lnTo>
                <a:lnTo>
                  <a:pt x="42672" y="304800"/>
                </a:lnTo>
                <a:lnTo>
                  <a:pt x="685800" y="192023"/>
                </a:lnTo>
                <a:lnTo>
                  <a:pt x="710184" y="115061"/>
                </a:lnTo>
                <a:lnTo>
                  <a:pt x="667512" y="45720"/>
                </a:lnTo>
                <a:lnTo>
                  <a:pt x="0" y="147065"/>
                </a:lnTo>
                <a:lnTo>
                  <a:pt x="0" y="1043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1138567" y="5723255"/>
            <a:ext cx="389382" cy="136398"/>
          </a:xfrm>
          <a:custGeom>
            <a:avLst/>
            <a:gdLst>
              <a:gd name="connsiteX0" fmla="*/ 0 w 389382"/>
              <a:gd name="connsiteY0" fmla="*/ 99060 h 136398"/>
              <a:gd name="connsiteX1" fmla="*/ 52577 w 389382"/>
              <a:gd name="connsiteY1" fmla="*/ 136397 h 136398"/>
              <a:gd name="connsiteX2" fmla="*/ 176783 w 389382"/>
              <a:gd name="connsiteY2" fmla="*/ 131064 h 136398"/>
              <a:gd name="connsiteX3" fmla="*/ 332994 w 389382"/>
              <a:gd name="connsiteY3" fmla="*/ 91440 h 136398"/>
              <a:gd name="connsiteX4" fmla="*/ 389382 w 389382"/>
              <a:gd name="connsiteY4" fmla="*/ 32766 h 136398"/>
              <a:gd name="connsiteX5" fmla="*/ 353567 w 389382"/>
              <a:gd name="connsiteY5" fmla="*/ 1523 h 136398"/>
              <a:gd name="connsiteX6" fmla="*/ 201930 w 389382"/>
              <a:gd name="connsiteY6" fmla="*/ 0 h 136398"/>
              <a:gd name="connsiteX7" fmla="*/ 87630 w 389382"/>
              <a:gd name="connsiteY7" fmla="*/ 9144 h 136398"/>
              <a:gd name="connsiteX8" fmla="*/ 12191 w 389382"/>
              <a:gd name="connsiteY8" fmla="*/ 60197 h 136398"/>
              <a:gd name="connsiteX9" fmla="*/ 89153 w 389382"/>
              <a:gd name="connsiteY9" fmla="*/ 74676 h 136398"/>
              <a:gd name="connsiteX10" fmla="*/ 219455 w 389382"/>
              <a:gd name="connsiteY10" fmla="*/ 41910 h 136398"/>
              <a:gd name="connsiteX11" fmla="*/ 331469 w 389382"/>
              <a:gd name="connsiteY11" fmla="*/ 41910 h 136398"/>
              <a:gd name="connsiteX12" fmla="*/ 214122 w 389382"/>
              <a:gd name="connsiteY12" fmla="*/ 86867 h 136398"/>
              <a:gd name="connsiteX13" fmla="*/ 113538 w 389382"/>
              <a:gd name="connsiteY13" fmla="*/ 99060 h 136398"/>
              <a:gd name="connsiteX14" fmla="*/ 0 w 389382"/>
              <a:gd name="connsiteY14" fmla="*/ 99060 h 1363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9382" h="136398">
                <a:moveTo>
                  <a:pt x="0" y="99060"/>
                </a:moveTo>
                <a:lnTo>
                  <a:pt x="52577" y="136397"/>
                </a:lnTo>
                <a:lnTo>
                  <a:pt x="176783" y="131064"/>
                </a:lnTo>
                <a:lnTo>
                  <a:pt x="332994" y="91440"/>
                </a:lnTo>
                <a:lnTo>
                  <a:pt x="389382" y="32766"/>
                </a:lnTo>
                <a:lnTo>
                  <a:pt x="353567" y="1523"/>
                </a:lnTo>
                <a:lnTo>
                  <a:pt x="201930" y="0"/>
                </a:lnTo>
                <a:lnTo>
                  <a:pt x="87630" y="9144"/>
                </a:lnTo>
                <a:lnTo>
                  <a:pt x="12191" y="60197"/>
                </a:lnTo>
                <a:lnTo>
                  <a:pt x="89153" y="74676"/>
                </a:lnTo>
                <a:lnTo>
                  <a:pt x="219455" y="41910"/>
                </a:lnTo>
                <a:lnTo>
                  <a:pt x="331469" y="41910"/>
                </a:lnTo>
                <a:lnTo>
                  <a:pt x="214122" y="86867"/>
                </a:lnTo>
                <a:lnTo>
                  <a:pt x="113538" y="99060"/>
                </a:lnTo>
                <a:lnTo>
                  <a:pt x="0" y="9906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8680844" y="4158107"/>
            <a:ext cx="325373" cy="2265426"/>
          </a:xfrm>
          <a:custGeom>
            <a:avLst/>
            <a:gdLst>
              <a:gd name="connsiteX0" fmla="*/ 33528 w 325373"/>
              <a:gd name="connsiteY0" fmla="*/ 2189226 h 2265426"/>
              <a:gd name="connsiteX1" fmla="*/ 165354 w 325373"/>
              <a:gd name="connsiteY1" fmla="*/ 2042921 h 2265426"/>
              <a:gd name="connsiteX2" fmla="*/ 191261 w 325373"/>
              <a:gd name="connsiteY2" fmla="*/ 1930145 h 2265426"/>
              <a:gd name="connsiteX3" fmla="*/ 169164 w 325373"/>
              <a:gd name="connsiteY3" fmla="*/ 1763268 h 2265426"/>
              <a:gd name="connsiteX4" fmla="*/ 76200 w 325373"/>
              <a:gd name="connsiteY4" fmla="*/ 1561338 h 2265426"/>
              <a:gd name="connsiteX5" fmla="*/ 55626 w 325373"/>
              <a:gd name="connsiteY5" fmla="*/ 1435607 h 2265426"/>
              <a:gd name="connsiteX6" fmla="*/ 76200 w 325373"/>
              <a:gd name="connsiteY6" fmla="*/ 1351026 h 2265426"/>
              <a:gd name="connsiteX7" fmla="*/ 156209 w 325373"/>
              <a:gd name="connsiteY7" fmla="*/ 1289303 h 2265426"/>
              <a:gd name="connsiteX8" fmla="*/ 173735 w 325373"/>
              <a:gd name="connsiteY8" fmla="*/ 1211579 h 2265426"/>
              <a:gd name="connsiteX9" fmla="*/ 144018 w 325373"/>
              <a:gd name="connsiteY9" fmla="*/ 1100327 h 2265426"/>
              <a:gd name="connsiteX10" fmla="*/ 12954 w 325373"/>
              <a:gd name="connsiteY10" fmla="*/ 801623 h 2265426"/>
              <a:gd name="connsiteX11" fmla="*/ 0 w 325373"/>
              <a:gd name="connsiteY11" fmla="*/ 655319 h 2265426"/>
              <a:gd name="connsiteX12" fmla="*/ 33528 w 325373"/>
              <a:gd name="connsiteY12" fmla="*/ 494538 h 2265426"/>
              <a:gd name="connsiteX13" fmla="*/ 144018 w 325373"/>
              <a:gd name="connsiteY13" fmla="*/ 418338 h 2265426"/>
              <a:gd name="connsiteX14" fmla="*/ 241554 w 325373"/>
              <a:gd name="connsiteY14" fmla="*/ 292607 h 2265426"/>
              <a:gd name="connsiteX15" fmla="*/ 325373 w 325373"/>
              <a:gd name="connsiteY15" fmla="*/ 0 h 2265426"/>
              <a:gd name="connsiteX16" fmla="*/ 313181 w 325373"/>
              <a:gd name="connsiteY16" fmla="*/ 265176 h 2265426"/>
              <a:gd name="connsiteX17" fmla="*/ 249935 w 325373"/>
              <a:gd name="connsiteY17" fmla="*/ 424433 h 2265426"/>
              <a:gd name="connsiteX18" fmla="*/ 165354 w 325373"/>
              <a:gd name="connsiteY18" fmla="*/ 521969 h 2265426"/>
              <a:gd name="connsiteX19" fmla="*/ 72390 w 325373"/>
              <a:gd name="connsiteY19" fmla="*/ 577595 h 2265426"/>
              <a:gd name="connsiteX20" fmla="*/ 67818 w 325373"/>
              <a:gd name="connsiteY20" fmla="*/ 723900 h 2265426"/>
              <a:gd name="connsiteX21" fmla="*/ 115061 w 325373"/>
              <a:gd name="connsiteY21" fmla="*/ 877823 h 2265426"/>
              <a:gd name="connsiteX22" fmla="*/ 224028 w 325373"/>
              <a:gd name="connsiteY22" fmla="*/ 1149857 h 2265426"/>
              <a:gd name="connsiteX23" fmla="*/ 228600 w 325373"/>
              <a:gd name="connsiteY23" fmla="*/ 1323594 h 2265426"/>
              <a:gd name="connsiteX24" fmla="*/ 127254 w 325373"/>
              <a:gd name="connsiteY24" fmla="*/ 1421129 h 2265426"/>
              <a:gd name="connsiteX25" fmla="*/ 131826 w 325373"/>
              <a:gd name="connsiteY25" fmla="*/ 1511807 h 2265426"/>
              <a:gd name="connsiteX26" fmla="*/ 220218 w 325373"/>
              <a:gd name="connsiteY26" fmla="*/ 1700783 h 2265426"/>
              <a:gd name="connsiteX27" fmla="*/ 258318 w 325373"/>
              <a:gd name="connsiteY27" fmla="*/ 1881377 h 2265426"/>
              <a:gd name="connsiteX28" fmla="*/ 224028 w 325373"/>
              <a:gd name="connsiteY28" fmla="*/ 2076450 h 2265426"/>
              <a:gd name="connsiteX29" fmla="*/ 144018 w 325373"/>
              <a:gd name="connsiteY29" fmla="*/ 2180844 h 2265426"/>
              <a:gd name="connsiteX30" fmla="*/ 42671 w 325373"/>
              <a:gd name="connsiteY30" fmla="*/ 2265426 h 2265426"/>
              <a:gd name="connsiteX31" fmla="*/ 33528 w 325373"/>
              <a:gd name="connsiteY31" fmla="*/ 2189226 h 22654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265426">
                <a:moveTo>
                  <a:pt x="33528" y="2189226"/>
                </a:moveTo>
                <a:lnTo>
                  <a:pt x="165354" y="2042921"/>
                </a:lnTo>
                <a:lnTo>
                  <a:pt x="191261" y="1930145"/>
                </a:lnTo>
                <a:lnTo>
                  <a:pt x="169164" y="1763268"/>
                </a:lnTo>
                <a:lnTo>
                  <a:pt x="76200" y="1561338"/>
                </a:lnTo>
                <a:lnTo>
                  <a:pt x="55626" y="1435607"/>
                </a:lnTo>
                <a:lnTo>
                  <a:pt x="76200" y="1351026"/>
                </a:lnTo>
                <a:lnTo>
                  <a:pt x="156209" y="1289303"/>
                </a:lnTo>
                <a:lnTo>
                  <a:pt x="173735" y="1211579"/>
                </a:lnTo>
                <a:lnTo>
                  <a:pt x="144018" y="1100327"/>
                </a:lnTo>
                <a:lnTo>
                  <a:pt x="12954" y="801623"/>
                </a:lnTo>
                <a:lnTo>
                  <a:pt x="0" y="655319"/>
                </a:lnTo>
                <a:lnTo>
                  <a:pt x="33528" y="494538"/>
                </a:lnTo>
                <a:lnTo>
                  <a:pt x="144018" y="418338"/>
                </a:lnTo>
                <a:lnTo>
                  <a:pt x="241554" y="292607"/>
                </a:lnTo>
                <a:lnTo>
                  <a:pt x="325373" y="0"/>
                </a:lnTo>
                <a:lnTo>
                  <a:pt x="313181" y="265176"/>
                </a:lnTo>
                <a:lnTo>
                  <a:pt x="249935" y="424433"/>
                </a:lnTo>
                <a:lnTo>
                  <a:pt x="165354" y="521969"/>
                </a:lnTo>
                <a:lnTo>
                  <a:pt x="72390" y="577595"/>
                </a:lnTo>
                <a:lnTo>
                  <a:pt x="67818" y="723900"/>
                </a:lnTo>
                <a:lnTo>
                  <a:pt x="115061" y="877823"/>
                </a:lnTo>
                <a:lnTo>
                  <a:pt x="224028" y="1149857"/>
                </a:lnTo>
                <a:lnTo>
                  <a:pt x="228600" y="1323594"/>
                </a:lnTo>
                <a:lnTo>
                  <a:pt x="127254" y="1421129"/>
                </a:lnTo>
                <a:lnTo>
                  <a:pt x="131826" y="1511807"/>
                </a:lnTo>
                <a:lnTo>
                  <a:pt x="220218" y="1700783"/>
                </a:lnTo>
                <a:lnTo>
                  <a:pt x="258318" y="1881377"/>
                </a:lnTo>
                <a:lnTo>
                  <a:pt x="224028" y="2076450"/>
                </a:lnTo>
                <a:lnTo>
                  <a:pt x="144018" y="2180844"/>
                </a:lnTo>
                <a:lnTo>
                  <a:pt x="42671" y="2265426"/>
                </a:lnTo>
                <a:lnTo>
                  <a:pt x="33528" y="2189226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8741042" y="2115185"/>
            <a:ext cx="325373" cy="2592324"/>
          </a:xfrm>
          <a:custGeom>
            <a:avLst/>
            <a:gdLst>
              <a:gd name="connsiteX0" fmla="*/ 34290 w 325373"/>
              <a:gd name="connsiteY0" fmla="*/ 2504694 h 2592324"/>
              <a:gd name="connsiteX1" fmla="*/ 165354 w 325373"/>
              <a:gd name="connsiteY1" fmla="*/ 2337054 h 2592324"/>
              <a:gd name="connsiteX2" fmla="*/ 191261 w 325373"/>
              <a:gd name="connsiteY2" fmla="*/ 2209037 h 2592324"/>
              <a:gd name="connsiteX3" fmla="*/ 169164 w 325373"/>
              <a:gd name="connsiteY3" fmla="*/ 2017013 h 2592324"/>
              <a:gd name="connsiteX4" fmla="*/ 76200 w 325373"/>
              <a:gd name="connsiteY4" fmla="*/ 1786128 h 2592324"/>
              <a:gd name="connsiteX5" fmla="*/ 55626 w 325373"/>
              <a:gd name="connsiteY5" fmla="*/ 1642872 h 2592324"/>
              <a:gd name="connsiteX6" fmla="*/ 76200 w 325373"/>
              <a:gd name="connsiteY6" fmla="*/ 1546098 h 2592324"/>
              <a:gd name="connsiteX7" fmla="*/ 156971 w 325373"/>
              <a:gd name="connsiteY7" fmla="*/ 1475231 h 2592324"/>
              <a:gd name="connsiteX8" fmla="*/ 173735 w 325373"/>
              <a:gd name="connsiteY8" fmla="*/ 1386078 h 2592324"/>
              <a:gd name="connsiteX9" fmla="*/ 144018 w 325373"/>
              <a:gd name="connsiteY9" fmla="*/ 1259586 h 2592324"/>
              <a:gd name="connsiteX10" fmla="*/ 12954 w 325373"/>
              <a:gd name="connsiteY10" fmla="*/ 917448 h 2592324"/>
              <a:gd name="connsiteX11" fmla="*/ 0 w 325373"/>
              <a:gd name="connsiteY11" fmla="*/ 749808 h 2592324"/>
              <a:gd name="connsiteX12" fmla="*/ 34290 w 325373"/>
              <a:gd name="connsiteY12" fmla="*/ 565404 h 2592324"/>
              <a:gd name="connsiteX13" fmla="*/ 144018 w 325373"/>
              <a:gd name="connsiteY13" fmla="*/ 478536 h 2592324"/>
              <a:gd name="connsiteX14" fmla="*/ 241554 w 325373"/>
              <a:gd name="connsiteY14" fmla="*/ 334517 h 2592324"/>
              <a:gd name="connsiteX15" fmla="*/ 325373 w 325373"/>
              <a:gd name="connsiteY15" fmla="*/ 0 h 2592324"/>
              <a:gd name="connsiteX16" fmla="*/ 313181 w 325373"/>
              <a:gd name="connsiteY16" fmla="*/ 302514 h 2592324"/>
              <a:gd name="connsiteX17" fmla="*/ 249935 w 325373"/>
              <a:gd name="connsiteY17" fmla="*/ 485394 h 2592324"/>
              <a:gd name="connsiteX18" fmla="*/ 165354 w 325373"/>
              <a:gd name="connsiteY18" fmla="*/ 597408 h 2592324"/>
              <a:gd name="connsiteX19" fmla="*/ 72390 w 325373"/>
              <a:gd name="connsiteY19" fmla="*/ 660654 h 2592324"/>
              <a:gd name="connsiteX20" fmla="*/ 67818 w 325373"/>
              <a:gd name="connsiteY20" fmla="*/ 828294 h 2592324"/>
              <a:gd name="connsiteX21" fmla="*/ 115061 w 325373"/>
              <a:gd name="connsiteY21" fmla="*/ 1004316 h 2592324"/>
              <a:gd name="connsiteX22" fmla="*/ 224790 w 325373"/>
              <a:gd name="connsiteY22" fmla="*/ 1315974 h 2592324"/>
              <a:gd name="connsiteX23" fmla="*/ 228600 w 325373"/>
              <a:gd name="connsiteY23" fmla="*/ 1514856 h 2592324"/>
              <a:gd name="connsiteX24" fmla="*/ 127254 w 325373"/>
              <a:gd name="connsiteY24" fmla="*/ 1626107 h 2592324"/>
              <a:gd name="connsiteX25" fmla="*/ 131826 w 325373"/>
              <a:gd name="connsiteY25" fmla="*/ 1729740 h 2592324"/>
              <a:gd name="connsiteX26" fmla="*/ 220980 w 325373"/>
              <a:gd name="connsiteY26" fmla="*/ 1946148 h 2592324"/>
              <a:gd name="connsiteX27" fmla="*/ 258318 w 325373"/>
              <a:gd name="connsiteY27" fmla="*/ 2153412 h 2592324"/>
              <a:gd name="connsiteX28" fmla="*/ 224790 w 325373"/>
              <a:gd name="connsiteY28" fmla="*/ 2375916 h 2592324"/>
              <a:gd name="connsiteX29" fmla="*/ 144018 w 325373"/>
              <a:gd name="connsiteY29" fmla="*/ 2495550 h 2592324"/>
              <a:gd name="connsiteX30" fmla="*/ 42671 w 325373"/>
              <a:gd name="connsiteY30" fmla="*/ 2592324 h 2592324"/>
              <a:gd name="connsiteX31" fmla="*/ 34290 w 325373"/>
              <a:gd name="connsiteY31" fmla="*/ 2504694 h 25923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592324">
                <a:moveTo>
                  <a:pt x="34290" y="2504694"/>
                </a:moveTo>
                <a:lnTo>
                  <a:pt x="165354" y="2337054"/>
                </a:lnTo>
                <a:lnTo>
                  <a:pt x="191261" y="2209037"/>
                </a:lnTo>
                <a:lnTo>
                  <a:pt x="169164" y="2017013"/>
                </a:lnTo>
                <a:lnTo>
                  <a:pt x="76200" y="1786128"/>
                </a:lnTo>
                <a:lnTo>
                  <a:pt x="55626" y="1642872"/>
                </a:lnTo>
                <a:lnTo>
                  <a:pt x="76200" y="1546098"/>
                </a:lnTo>
                <a:lnTo>
                  <a:pt x="156971" y="1475231"/>
                </a:lnTo>
                <a:lnTo>
                  <a:pt x="173735" y="1386078"/>
                </a:lnTo>
                <a:lnTo>
                  <a:pt x="144018" y="1259586"/>
                </a:lnTo>
                <a:lnTo>
                  <a:pt x="12954" y="917448"/>
                </a:lnTo>
                <a:lnTo>
                  <a:pt x="0" y="749808"/>
                </a:lnTo>
                <a:lnTo>
                  <a:pt x="34290" y="565404"/>
                </a:lnTo>
                <a:lnTo>
                  <a:pt x="144018" y="478536"/>
                </a:lnTo>
                <a:lnTo>
                  <a:pt x="241554" y="334517"/>
                </a:lnTo>
                <a:lnTo>
                  <a:pt x="325373" y="0"/>
                </a:lnTo>
                <a:lnTo>
                  <a:pt x="313181" y="302514"/>
                </a:lnTo>
                <a:lnTo>
                  <a:pt x="249935" y="485394"/>
                </a:lnTo>
                <a:lnTo>
                  <a:pt x="165354" y="597408"/>
                </a:lnTo>
                <a:lnTo>
                  <a:pt x="72390" y="660654"/>
                </a:lnTo>
                <a:lnTo>
                  <a:pt x="67818" y="828294"/>
                </a:lnTo>
                <a:lnTo>
                  <a:pt x="115061" y="1004316"/>
                </a:lnTo>
                <a:lnTo>
                  <a:pt x="224790" y="1315974"/>
                </a:lnTo>
                <a:lnTo>
                  <a:pt x="228600" y="1514856"/>
                </a:lnTo>
                <a:lnTo>
                  <a:pt x="127254" y="1626107"/>
                </a:lnTo>
                <a:lnTo>
                  <a:pt x="131826" y="1729740"/>
                </a:lnTo>
                <a:lnTo>
                  <a:pt x="220980" y="1946148"/>
                </a:lnTo>
                <a:lnTo>
                  <a:pt x="258318" y="2153412"/>
                </a:lnTo>
                <a:lnTo>
                  <a:pt x="224790" y="2375916"/>
                </a:lnTo>
                <a:lnTo>
                  <a:pt x="144018" y="2495550"/>
                </a:lnTo>
                <a:lnTo>
                  <a:pt x="42671" y="2592324"/>
                </a:lnTo>
                <a:lnTo>
                  <a:pt x="34290" y="2504694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8491868" y="1773809"/>
            <a:ext cx="342138" cy="355092"/>
          </a:xfrm>
          <a:custGeom>
            <a:avLst/>
            <a:gdLst>
              <a:gd name="connsiteX0" fmla="*/ 0 w 342138"/>
              <a:gd name="connsiteY0" fmla="*/ 42672 h 355092"/>
              <a:gd name="connsiteX1" fmla="*/ 152400 w 342138"/>
              <a:gd name="connsiteY1" fmla="*/ 153923 h 355092"/>
              <a:gd name="connsiteX2" fmla="*/ 330707 w 342138"/>
              <a:gd name="connsiteY2" fmla="*/ 355092 h 355092"/>
              <a:gd name="connsiteX3" fmla="*/ 342138 w 342138"/>
              <a:gd name="connsiteY3" fmla="*/ 323850 h 355092"/>
              <a:gd name="connsiteX4" fmla="*/ 188976 w 342138"/>
              <a:gd name="connsiteY4" fmla="*/ 137922 h 355092"/>
              <a:gd name="connsiteX5" fmla="*/ 25145 w 342138"/>
              <a:gd name="connsiteY5" fmla="*/ 0 h 355092"/>
              <a:gd name="connsiteX6" fmla="*/ 0 w 342138"/>
              <a:gd name="connsiteY6" fmla="*/ 42672 h 3550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42138" h="355092">
                <a:moveTo>
                  <a:pt x="0" y="42672"/>
                </a:moveTo>
                <a:lnTo>
                  <a:pt x="152400" y="153923"/>
                </a:lnTo>
                <a:lnTo>
                  <a:pt x="330707" y="355092"/>
                </a:lnTo>
                <a:lnTo>
                  <a:pt x="342138" y="323850"/>
                </a:lnTo>
                <a:lnTo>
                  <a:pt x="188976" y="137922"/>
                </a:lnTo>
                <a:lnTo>
                  <a:pt x="25145" y="0"/>
                </a:lnTo>
                <a:lnTo>
                  <a:pt x="0" y="4267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7853299" y="101981"/>
            <a:ext cx="279654" cy="145542"/>
          </a:xfrm>
          <a:custGeom>
            <a:avLst/>
            <a:gdLst>
              <a:gd name="connsiteX0" fmla="*/ 0 w 279654"/>
              <a:gd name="connsiteY0" fmla="*/ 145541 h 145542"/>
              <a:gd name="connsiteX1" fmla="*/ 155447 w 279654"/>
              <a:gd name="connsiteY1" fmla="*/ 113538 h 145542"/>
              <a:gd name="connsiteX2" fmla="*/ 279654 w 279654"/>
              <a:gd name="connsiteY2" fmla="*/ 105155 h 145542"/>
              <a:gd name="connsiteX3" fmla="*/ 209550 w 279654"/>
              <a:gd name="connsiteY3" fmla="*/ 0 h 145542"/>
              <a:gd name="connsiteX4" fmla="*/ 90678 w 279654"/>
              <a:gd name="connsiteY4" fmla="*/ 33527 h 145542"/>
              <a:gd name="connsiteX5" fmla="*/ 195833 w 279654"/>
              <a:gd name="connsiteY5" fmla="*/ 60197 h 145542"/>
              <a:gd name="connsiteX6" fmla="*/ 39623 w 279654"/>
              <a:gd name="connsiteY6" fmla="*/ 109727 h 145542"/>
              <a:gd name="connsiteX7" fmla="*/ 0 w 279654"/>
              <a:gd name="connsiteY7" fmla="*/ 145541 h 14554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279654" h="145542">
                <a:moveTo>
                  <a:pt x="0" y="145541"/>
                </a:moveTo>
                <a:lnTo>
                  <a:pt x="155447" y="113538"/>
                </a:lnTo>
                <a:lnTo>
                  <a:pt x="279654" y="105155"/>
                </a:lnTo>
                <a:lnTo>
                  <a:pt x="209550" y="0"/>
                </a:lnTo>
                <a:lnTo>
                  <a:pt x="90678" y="33527"/>
                </a:lnTo>
                <a:lnTo>
                  <a:pt x="195833" y="60197"/>
                </a:lnTo>
                <a:lnTo>
                  <a:pt x="39623" y="109727"/>
                </a:lnTo>
                <a:lnTo>
                  <a:pt x="0" y="145541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8059801" y="514985"/>
            <a:ext cx="372618" cy="713232"/>
          </a:xfrm>
          <a:custGeom>
            <a:avLst/>
            <a:gdLst>
              <a:gd name="connsiteX0" fmla="*/ 6095 w 372618"/>
              <a:gd name="connsiteY0" fmla="*/ 119633 h 713232"/>
              <a:gd name="connsiteX1" fmla="*/ 44195 w 372618"/>
              <a:gd name="connsiteY1" fmla="*/ 277368 h 713232"/>
              <a:gd name="connsiteX2" fmla="*/ 150876 w 372618"/>
              <a:gd name="connsiteY2" fmla="*/ 520445 h 713232"/>
              <a:gd name="connsiteX3" fmla="*/ 264414 w 372618"/>
              <a:gd name="connsiteY3" fmla="*/ 688086 h 713232"/>
              <a:gd name="connsiteX4" fmla="*/ 336804 w 372618"/>
              <a:gd name="connsiteY4" fmla="*/ 713231 h 713232"/>
              <a:gd name="connsiteX5" fmla="*/ 372617 w 372618"/>
              <a:gd name="connsiteY5" fmla="*/ 638556 h 713232"/>
              <a:gd name="connsiteX6" fmla="*/ 320040 w 372618"/>
              <a:gd name="connsiteY6" fmla="*/ 439673 h 713232"/>
              <a:gd name="connsiteX7" fmla="*/ 220980 w 372618"/>
              <a:gd name="connsiteY7" fmla="*/ 214122 h 713232"/>
              <a:gd name="connsiteX8" fmla="*/ 140207 w 372618"/>
              <a:gd name="connsiteY8" fmla="*/ 73914 h 713232"/>
              <a:gd name="connsiteX9" fmla="*/ 64007 w 372618"/>
              <a:gd name="connsiteY9" fmla="*/ 761 h 713232"/>
              <a:gd name="connsiteX10" fmla="*/ 4571 w 372618"/>
              <a:gd name="connsiteY10" fmla="*/ 0 h 713232"/>
              <a:gd name="connsiteX11" fmla="*/ 0 w 372618"/>
              <a:gd name="connsiteY11" fmla="*/ 67055 h 713232"/>
              <a:gd name="connsiteX12" fmla="*/ 51054 w 372618"/>
              <a:gd name="connsiteY12" fmla="*/ 38861 h 713232"/>
              <a:gd name="connsiteX13" fmla="*/ 138683 w 372618"/>
              <a:gd name="connsiteY13" fmla="*/ 152400 h 713232"/>
              <a:gd name="connsiteX14" fmla="*/ 230885 w 372618"/>
              <a:gd name="connsiteY14" fmla="*/ 315467 h 713232"/>
              <a:gd name="connsiteX15" fmla="*/ 307085 w 372618"/>
              <a:gd name="connsiteY15" fmla="*/ 544067 h 713232"/>
              <a:gd name="connsiteX16" fmla="*/ 298704 w 372618"/>
              <a:gd name="connsiteY16" fmla="*/ 655320 h 713232"/>
              <a:gd name="connsiteX17" fmla="*/ 225552 w 372618"/>
              <a:gd name="connsiteY17" fmla="*/ 591312 h 713232"/>
              <a:gd name="connsiteX18" fmla="*/ 101345 w 372618"/>
              <a:gd name="connsiteY18" fmla="*/ 344423 h 713232"/>
              <a:gd name="connsiteX19" fmla="*/ 22859 w 372618"/>
              <a:gd name="connsiteY19" fmla="*/ 86868 h 713232"/>
              <a:gd name="connsiteX20" fmla="*/ 6095 w 372618"/>
              <a:gd name="connsiteY20" fmla="*/ 119633 h 7132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</a:cxnLst>
            <a:rect l="l" t="t" r="r" b="b"/>
            <a:pathLst>
              <a:path w="372618" h="713232">
                <a:moveTo>
                  <a:pt x="6095" y="119633"/>
                </a:moveTo>
                <a:lnTo>
                  <a:pt x="44195" y="277368"/>
                </a:lnTo>
                <a:lnTo>
                  <a:pt x="150876" y="520445"/>
                </a:lnTo>
                <a:lnTo>
                  <a:pt x="264414" y="688086"/>
                </a:lnTo>
                <a:lnTo>
                  <a:pt x="336804" y="713231"/>
                </a:lnTo>
                <a:lnTo>
                  <a:pt x="372617" y="638556"/>
                </a:lnTo>
                <a:lnTo>
                  <a:pt x="320040" y="439673"/>
                </a:lnTo>
                <a:lnTo>
                  <a:pt x="220980" y="214122"/>
                </a:lnTo>
                <a:lnTo>
                  <a:pt x="140207" y="73914"/>
                </a:lnTo>
                <a:lnTo>
                  <a:pt x="64007" y="761"/>
                </a:lnTo>
                <a:lnTo>
                  <a:pt x="4571" y="0"/>
                </a:lnTo>
                <a:lnTo>
                  <a:pt x="0" y="67055"/>
                </a:lnTo>
                <a:lnTo>
                  <a:pt x="51054" y="38861"/>
                </a:lnTo>
                <a:lnTo>
                  <a:pt x="138683" y="152400"/>
                </a:lnTo>
                <a:lnTo>
                  <a:pt x="230885" y="315467"/>
                </a:lnTo>
                <a:lnTo>
                  <a:pt x="307085" y="544067"/>
                </a:lnTo>
                <a:lnTo>
                  <a:pt x="298704" y="655320"/>
                </a:lnTo>
                <a:lnTo>
                  <a:pt x="225552" y="591312"/>
                </a:lnTo>
                <a:lnTo>
                  <a:pt x="101345" y="344423"/>
                </a:lnTo>
                <a:lnTo>
                  <a:pt x="22859" y="86868"/>
                </a:lnTo>
                <a:lnTo>
                  <a:pt x="6095" y="119633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7778623" y="263525"/>
            <a:ext cx="681990" cy="1480566"/>
          </a:xfrm>
          <a:custGeom>
            <a:avLst/>
            <a:gdLst>
              <a:gd name="connsiteX0" fmla="*/ 0 w 681990"/>
              <a:gd name="connsiteY0" fmla="*/ 0 h 1480566"/>
              <a:gd name="connsiteX1" fmla="*/ 667512 w 681990"/>
              <a:gd name="connsiteY1" fmla="*/ 1480566 h 1480566"/>
              <a:gd name="connsiteX2" fmla="*/ 681990 w 681990"/>
              <a:gd name="connsiteY2" fmla="*/ 1394460 h 1480566"/>
              <a:gd name="connsiteX3" fmla="*/ 41909 w 681990"/>
              <a:gd name="connsiteY3" fmla="*/ 1524 h 1480566"/>
              <a:gd name="connsiteX4" fmla="*/ 0 w 681990"/>
              <a:gd name="connsiteY4" fmla="*/ 0 h 14805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1990" h="1480566">
                <a:moveTo>
                  <a:pt x="0" y="0"/>
                </a:moveTo>
                <a:lnTo>
                  <a:pt x="667512" y="1480566"/>
                </a:lnTo>
                <a:lnTo>
                  <a:pt x="681990" y="1394460"/>
                </a:lnTo>
                <a:lnTo>
                  <a:pt x="41909" y="1524"/>
                </a:lnTo>
                <a:lnTo>
                  <a:pt x="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7729093" y="38734"/>
            <a:ext cx="1169669" cy="2086356"/>
          </a:xfrm>
          <a:custGeom>
            <a:avLst/>
            <a:gdLst>
              <a:gd name="connsiteX0" fmla="*/ 749045 w 1169669"/>
              <a:gd name="connsiteY0" fmla="*/ 1773174 h 2086356"/>
              <a:gd name="connsiteX1" fmla="*/ 816864 w 1169669"/>
              <a:gd name="connsiteY1" fmla="*/ 1674875 h 2086356"/>
              <a:gd name="connsiteX2" fmla="*/ 998219 w 1169669"/>
              <a:gd name="connsiteY2" fmla="*/ 1597914 h 2086356"/>
              <a:gd name="connsiteX3" fmla="*/ 877823 w 1169669"/>
              <a:gd name="connsiteY3" fmla="*/ 1577340 h 2086356"/>
              <a:gd name="connsiteX4" fmla="*/ 750569 w 1169669"/>
              <a:gd name="connsiteY4" fmla="*/ 1638300 h 2086356"/>
              <a:gd name="connsiteX5" fmla="*/ 823721 w 1169669"/>
              <a:gd name="connsiteY5" fmla="*/ 1558290 h 2086356"/>
              <a:gd name="connsiteX6" fmla="*/ 973835 w 1169669"/>
              <a:gd name="connsiteY6" fmla="*/ 1500378 h 2086356"/>
              <a:gd name="connsiteX7" fmla="*/ 323088 w 1169669"/>
              <a:gd name="connsiteY7" fmla="*/ 64008 h 2086356"/>
              <a:gd name="connsiteX8" fmla="*/ 132588 w 1169669"/>
              <a:gd name="connsiteY8" fmla="*/ 60198 h 2086356"/>
              <a:gd name="connsiteX9" fmla="*/ 0 w 1169669"/>
              <a:gd name="connsiteY9" fmla="*/ 96012 h 2086356"/>
              <a:gd name="connsiteX10" fmla="*/ 128015 w 1169669"/>
              <a:gd name="connsiteY10" fmla="*/ 0 h 2086356"/>
              <a:gd name="connsiteX11" fmla="*/ 361950 w 1169669"/>
              <a:gd name="connsiteY11" fmla="*/ 19050 h 2086356"/>
              <a:gd name="connsiteX12" fmla="*/ 1120139 w 1169669"/>
              <a:gd name="connsiteY12" fmla="*/ 1684781 h 2086356"/>
              <a:gd name="connsiteX13" fmla="*/ 1098041 w 1169669"/>
              <a:gd name="connsiteY13" fmla="*/ 1844040 h 2086356"/>
              <a:gd name="connsiteX14" fmla="*/ 1169669 w 1169669"/>
              <a:gd name="connsiteY14" fmla="*/ 2086356 h 2086356"/>
              <a:gd name="connsiteX15" fmla="*/ 1097279 w 1169669"/>
              <a:gd name="connsiteY15" fmla="*/ 2084831 h 2086356"/>
              <a:gd name="connsiteX16" fmla="*/ 1112519 w 1169669"/>
              <a:gd name="connsiteY16" fmla="*/ 2030729 h 2086356"/>
              <a:gd name="connsiteX17" fmla="*/ 1060703 w 1169669"/>
              <a:gd name="connsiteY17" fmla="*/ 1868424 h 2086356"/>
              <a:gd name="connsiteX18" fmla="*/ 959357 w 1169669"/>
              <a:gd name="connsiteY18" fmla="*/ 1897379 h 2086356"/>
              <a:gd name="connsiteX19" fmla="*/ 915162 w 1169669"/>
              <a:gd name="connsiteY19" fmla="*/ 1864613 h 2086356"/>
              <a:gd name="connsiteX20" fmla="*/ 1030223 w 1169669"/>
              <a:gd name="connsiteY20" fmla="*/ 1827275 h 2086356"/>
              <a:gd name="connsiteX21" fmla="*/ 979169 w 1169669"/>
              <a:gd name="connsiteY21" fmla="*/ 1789175 h 2086356"/>
              <a:gd name="connsiteX22" fmla="*/ 1040891 w 1169669"/>
              <a:gd name="connsiteY22" fmla="*/ 1739646 h 2086356"/>
              <a:gd name="connsiteX23" fmla="*/ 934973 w 1169669"/>
              <a:gd name="connsiteY23" fmla="*/ 1747266 h 2086356"/>
              <a:gd name="connsiteX24" fmla="*/ 976121 w 1169669"/>
              <a:gd name="connsiteY24" fmla="*/ 1677162 h 2086356"/>
              <a:gd name="connsiteX25" fmla="*/ 749045 w 1169669"/>
              <a:gd name="connsiteY25" fmla="*/ 1773174 h 2086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</a:cxnLst>
            <a:rect l="l" t="t" r="r" b="b"/>
            <a:pathLst>
              <a:path w="1169669" h="2086356">
                <a:moveTo>
                  <a:pt x="749045" y="1773174"/>
                </a:moveTo>
                <a:lnTo>
                  <a:pt x="816864" y="1674875"/>
                </a:lnTo>
                <a:lnTo>
                  <a:pt x="998219" y="1597914"/>
                </a:lnTo>
                <a:lnTo>
                  <a:pt x="877823" y="1577340"/>
                </a:lnTo>
                <a:lnTo>
                  <a:pt x="750569" y="1638300"/>
                </a:lnTo>
                <a:lnTo>
                  <a:pt x="823721" y="1558290"/>
                </a:lnTo>
                <a:lnTo>
                  <a:pt x="973835" y="1500378"/>
                </a:lnTo>
                <a:lnTo>
                  <a:pt x="323088" y="64008"/>
                </a:lnTo>
                <a:lnTo>
                  <a:pt x="132588" y="60198"/>
                </a:lnTo>
                <a:lnTo>
                  <a:pt x="0" y="96012"/>
                </a:lnTo>
                <a:lnTo>
                  <a:pt x="128015" y="0"/>
                </a:lnTo>
                <a:lnTo>
                  <a:pt x="361950" y="19050"/>
                </a:lnTo>
                <a:lnTo>
                  <a:pt x="1120139" y="1684781"/>
                </a:lnTo>
                <a:lnTo>
                  <a:pt x="1098041" y="1844040"/>
                </a:lnTo>
                <a:lnTo>
                  <a:pt x="1169669" y="2086356"/>
                </a:lnTo>
                <a:lnTo>
                  <a:pt x="1097279" y="2084831"/>
                </a:lnTo>
                <a:lnTo>
                  <a:pt x="1112519" y="2030729"/>
                </a:lnTo>
                <a:lnTo>
                  <a:pt x="1060703" y="1868424"/>
                </a:lnTo>
                <a:lnTo>
                  <a:pt x="959357" y="1897379"/>
                </a:lnTo>
                <a:lnTo>
                  <a:pt x="915162" y="1864613"/>
                </a:lnTo>
                <a:lnTo>
                  <a:pt x="1030223" y="1827275"/>
                </a:lnTo>
                <a:lnTo>
                  <a:pt x="979169" y="1789175"/>
                </a:lnTo>
                <a:lnTo>
                  <a:pt x="1040891" y="1739646"/>
                </a:lnTo>
                <a:lnTo>
                  <a:pt x="934973" y="1747266"/>
                </a:lnTo>
                <a:lnTo>
                  <a:pt x="976121" y="1677162"/>
                </a:lnTo>
                <a:lnTo>
                  <a:pt x="749045" y="177317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8398129" y="1446910"/>
            <a:ext cx="301752" cy="142494"/>
          </a:xfrm>
          <a:custGeom>
            <a:avLst/>
            <a:gdLst>
              <a:gd name="connsiteX0" fmla="*/ 29717 w 301752"/>
              <a:gd name="connsiteY0" fmla="*/ 142494 h 142494"/>
              <a:gd name="connsiteX1" fmla="*/ 102869 w 301752"/>
              <a:gd name="connsiteY1" fmla="*/ 70104 h 142494"/>
              <a:gd name="connsiteX2" fmla="*/ 301752 w 301752"/>
              <a:gd name="connsiteY2" fmla="*/ 28194 h 142494"/>
              <a:gd name="connsiteX3" fmla="*/ 285750 w 301752"/>
              <a:gd name="connsiteY3" fmla="*/ 0 h 142494"/>
              <a:gd name="connsiteX4" fmla="*/ 152400 w 301752"/>
              <a:gd name="connsiteY4" fmla="*/ 11430 h 142494"/>
              <a:gd name="connsiteX5" fmla="*/ 0 w 301752"/>
              <a:gd name="connsiteY5" fmla="*/ 106680 h 142494"/>
              <a:gd name="connsiteX6" fmla="*/ 29717 w 301752"/>
              <a:gd name="connsiteY6" fmla="*/ 142494 h 1424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1752" h="142494">
                <a:moveTo>
                  <a:pt x="29717" y="142494"/>
                </a:moveTo>
                <a:lnTo>
                  <a:pt x="102869" y="70104"/>
                </a:lnTo>
                <a:lnTo>
                  <a:pt x="301752" y="28194"/>
                </a:lnTo>
                <a:lnTo>
                  <a:pt x="285750" y="0"/>
                </a:lnTo>
                <a:lnTo>
                  <a:pt x="152400" y="11430"/>
                </a:lnTo>
                <a:lnTo>
                  <a:pt x="0" y="106680"/>
                </a:lnTo>
                <a:lnTo>
                  <a:pt x="29717" y="1424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8322703" y="1303655"/>
            <a:ext cx="319278" cy="154686"/>
          </a:xfrm>
          <a:custGeom>
            <a:avLst/>
            <a:gdLst>
              <a:gd name="connsiteX0" fmla="*/ 18288 w 319278"/>
              <a:gd name="connsiteY0" fmla="*/ 154686 h 154686"/>
              <a:gd name="connsiteX1" fmla="*/ 131826 w 319278"/>
              <a:gd name="connsiteY1" fmla="*/ 70104 h 154686"/>
              <a:gd name="connsiteX2" fmla="*/ 319278 w 319278"/>
              <a:gd name="connsiteY2" fmla="*/ 61722 h 154686"/>
              <a:gd name="connsiteX3" fmla="*/ 290321 w 319278"/>
              <a:gd name="connsiteY3" fmla="*/ 0 h 154686"/>
              <a:gd name="connsiteX4" fmla="*/ 136397 w 319278"/>
              <a:gd name="connsiteY4" fmla="*/ 32766 h 154686"/>
              <a:gd name="connsiteX5" fmla="*/ 0 w 319278"/>
              <a:gd name="connsiteY5" fmla="*/ 105918 h 154686"/>
              <a:gd name="connsiteX6" fmla="*/ 18288 w 319278"/>
              <a:gd name="connsiteY6" fmla="*/ 154686 h 15468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19278" h="154686">
                <a:moveTo>
                  <a:pt x="18288" y="154686"/>
                </a:moveTo>
                <a:lnTo>
                  <a:pt x="131826" y="70104"/>
                </a:lnTo>
                <a:lnTo>
                  <a:pt x="319278" y="61722"/>
                </a:lnTo>
                <a:lnTo>
                  <a:pt x="290321" y="0"/>
                </a:lnTo>
                <a:lnTo>
                  <a:pt x="136397" y="32766"/>
                </a:lnTo>
                <a:lnTo>
                  <a:pt x="0" y="105918"/>
                </a:lnTo>
                <a:lnTo>
                  <a:pt x="18288" y="154686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7891399" y="371729"/>
            <a:ext cx="329946" cy="147828"/>
          </a:xfrm>
          <a:custGeom>
            <a:avLst/>
            <a:gdLst>
              <a:gd name="connsiteX0" fmla="*/ 22097 w 329946"/>
              <a:gd name="connsiteY0" fmla="*/ 147828 h 147828"/>
              <a:gd name="connsiteX1" fmla="*/ 125730 w 329946"/>
              <a:gd name="connsiteY1" fmla="*/ 67818 h 147828"/>
              <a:gd name="connsiteX2" fmla="*/ 329945 w 329946"/>
              <a:gd name="connsiteY2" fmla="*/ 54863 h 147828"/>
              <a:gd name="connsiteX3" fmla="*/ 302514 w 329946"/>
              <a:gd name="connsiteY3" fmla="*/ 0 h 147828"/>
              <a:gd name="connsiteX4" fmla="*/ 121157 w 329946"/>
              <a:gd name="connsiteY4" fmla="*/ 25145 h 147828"/>
              <a:gd name="connsiteX5" fmla="*/ 0 w 329946"/>
              <a:gd name="connsiteY5" fmla="*/ 103632 h 147828"/>
              <a:gd name="connsiteX6" fmla="*/ 22097 w 329946"/>
              <a:gd name="connsiteY6" fmla="*/ 147828 h 1478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9946" h="147828">
                <a:moveTo>
                  <a:pt x="22097" y="147828"/>
                </a:moveTo>
                <a:lnTo>
                  <a:pt x="125730" y="67818"/>
                </a:lnTo>
                <a:lnTo>
                  <a:pt x="329945" y="54863"/>
                </a:lnTo>
                <a:lnTo>
                  <a:pt x="302514" y="0"/>
                </a:lnTo>
                <a:lnTo>
                  <a:pt x="121157" y="25145"/>
                </a:lnTo>
                <a:lnTo>
                  <a:pt x="0" y="103632"/>
                </a:lnTo>
                <a:lnTo>
                  <a:pt x="22097" y="14782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7839582" y="253619"/>
            <a:ext cx="325373" cy="150875"/>
          </a:xfrm>
          <a:custGeom>
            <a:avLst/>
            <a:gdLst>
              <a:gd name="connsiteX0" fmla="*/ 29718 w 325373"/>
              <a:gd name="connsiteY0" fmla="*/ 150875 h 150875"/>
              <a:gd name="connsiteX1" fmla="*/ 114300 w 325373"/>
              <a:gd name="connsiteY1" fmla="*/ 78486 h 150875"/>
              <a:gd name="connsiteX2" fmla="*/ 325374 w 325373"/>
              <a:gd name="connsiteY2" fmla="*/ 40386 h 150875"/>
              <a:gd name="connsiteX3" fmla="*/ 300228 w 325373"/>
              <a:gd name="connsiteY3" fmla="*/ 0 h 150875"/>
              <a:gd name="connsiteX4" fmla="*/ 87630 w 325373"/>
              <a:gd name="connsiteY4" fmla="*/ 41147 h 150875"/>
              <a:gd name="connsiteX5" fmla="*/ 0 w 325373"/>
              <a:gd name="connsiteY5" fmla="*/ 107441 h 150875"/>
              <a:gd name="connsiteX6" fmla="*/ 29718 w 325373"/>
              <a:gd name="connsiteY6" fmla="*/ 150875 h 1508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5373" h="150875">
                <a:moveTo>
                  <a:pt x="29718" y="150875"/>
                </a:moveTo>
                <a:lnTo>
                  <a:pt x="114300" y="78486"/>
                </a:lnTo>
                <a:lnTo>
                  <a:pt x="325374" y="40386"/>
                </a:lnTo>
                <a:lnTo>
                  <a:pt x="300228" y="0"/>
                </a:lnTo>
                <a:lnTo>
                  <a:pt x="87630" y="41147"/>
                </a:lnTo>
                <a:lnTo>
                  <a:pt x="0" y="107441"/>
                </a:lnTo>
                <a:lnTo>
                  <a:pt x="29718" y="15087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7713865" y="124079"/>
            <a:ext cx="102108" cy="167640"/>
          </a:xfrm>
          <a:custGeom>
            <a:avLst/>
            <a:gdLst>
              <a:gd name="connsiteX0" fmla="*/ 35052 w 102108"/>
              <a:gd name="connsiteY0" fmla="*/ 0 h 167640"/>
              <a:gd name="connsiteX1" fmla="*/ 102108 w 102108"/>
              <a:gd name="connsiteY1" fmla="*/ 152399 h 167640"/>
              <a:gd name="connsiteX2" fmla="*/ 67056 w 102108"/>
              <a:gd name="connsiteY2" fmla="*/ 167640 h 167640"/>
              <a:gd name="connsiteX3" fmla="*/ 0 w 102108"/>
              <a:gd name="connsiteY3" fmla="*/ 15239 h 167640"/>
              <a:gd name="connsiteX4" fmla="*/ 35052 w 102108"/>
              <a:gd name="connsiteY4" fmla="*/ 0 h 1676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2108" h="167640">
                <a:moveTo>
                  <a:pt x="35052" y="0"/>
                </a:moveTo>
                <a:lnTo>
                  <a:pt x="102108" y="152399"/>
                </a:lnTo>
                <a:lnTo>
                  <a:pt x="67056" y="167640"/>
                </a:lnTo>
                <a:lnTo>
                  <a:pt x="0" y="15239"/>
                </a:lnTo>
                <a:lnTo>
                  <a:pt x="3505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73300" y="292100"/>
            <a:ext cx="4635500" cy="5842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311400" y="6311900"/>
            <a:ext cx="3052118" cy="21505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zh-CN" altLang="en-US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计算机学院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研究生课程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高级软件工程</a:t>
            </a:r>
          </a:p>
        </p:txBody>
      </p:sp>
      <p:sp>
        <p:nvSpPr>
          <p:cNvPr id="41" name="TextBox 1"/>
          <p:cNvSpPr txBox="1"/>
          <p:nvPr/>
        </p:nvSpPr>
        <p:spPr>
          <a:xfrm>
            <a:off x="8001000" y="6273800"/>
            <a:ext cx="520700" cy="24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/>
            </a:pPr>
            <a:r>
              <a:rPr lang="en-US" altLang="zh-CN" sz="13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30/58</a:t>
            </a:r>
          </a:p>
        </p:txBody>
      </p:sp>
      <p:sp>
        <p:nvSpPr>
          <p:cNvPr id="42" name="TextBox 1"/>
          <p:cNvSpPr txBox="1"/>
          <p:nvPr/>
        </p:nvSpPr>
        <p:spPr>
          <a:xfrm>
            <a:off x="469900" y="1435100"/>
            <a:ext cx="165100" cy="2463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700"/>
              </a:lnSpc>
              <a:tabLst/>
            </a:pPr>
            <a:r>
              <a:rPr lang="en-US" altLang="zh-CN" sz="34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</a:p>
          <a:p>
            <a:pPr>
              <a:lnSpc>
                <a:spcPts val="4800"/>
              </a:lnSpc>
              <a:tabLst/>
            </a:pPr>
            <a:r>
              <a:rPr lang="en-US" altLang="zh-CN" sz="34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</a:p>
          <a:p>
            <a:pPr>
              <a:lnSpc>
                <a:spcPts val="4800"/>
              </a:lnSpc>
              <a:tabLst/>
            </a:pPr>
            <a:r>
              <a:rPr lang="en-US" altLang="zh-CN" sz="34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</a:p>
          <a:p>
            <a:pPr>
              <a:lnSpc>
                <a:spcPts val="4800"/>
              </a:lnSpc>
              <a:tabLst/>
            </a:pPr>
            <a:r>
              <a:rPr lang="en-US" altLang="zh-CN" sz="34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</a:p>
        </p:txBody>
      </p:sp>
      <p:sp>
        <p:nvSpPr>
          <p:cNvPr id="43" name="TextBox 1"/>
          <p:cNvSpPr txBox="1"/>
          <p:nvPr/>
        </p:nvSpPr>
        <p:spPr>
          <a:xfrm>
            <a:off x="812800" y="393700"/>
            <a:ext cx="7251700" cy="5486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200"/>
              </a:lnSpc>
              <a:tabLst>
                <a:tab pos="114300" algn="l"/>
                <a:tab pos="393700" algn="l"/>
                <a:tab pos="1460500" algn="l"/>
              </a:tabLst>
            </a:pPr>
            <a:r>
              <a:rPr lang="en-US" altLang="zh-CN" dirty="0"/>
              <a:t>			</a:t>
            </a:r>
            <a:r>
              <a:rPr lang="en-US" altLang="zh-CN" sz="4002" b="1" dirty="0">
                <a:solidFill>
                  <a:srgbClr val="3D00EA"/>
                </a:solidFill>
                <a:latin typeface="å¾®è½¯éé»" pitchFamily="18" charset="0"/>
                <a:cs typeface="å¾®è½¯éé»" pitchFamily="18" charset="0"/>
              </a:rPr>
              <a:t>实现构件组装的基础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5300"/>
              </a:lnSpc>
              <a:tabLst>
                <a:tab pos="114300" algn="l"/>
                <a:tab pos="393700" algn="l"/>
                <a:tab pos="1460500" algn="l"/>
              </a:tabLst>
            </a:pPr>
            <a:r>
              <a:rPr lang="en-US" altLang="zh-CN" sz="34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基于体系结构：组装的蓝图和方案</a:t>
            </a:r>
          </a:p>
          <a:p>
            <a:pPr>
              <a:lnSpc>
                <a:spcPts val="4800"/>
              </a:lnSpc>
              <a:tabLst>
                <a:tab pos="114300" algn="l"/>
                <a:tab pos="393700" algn="l"/>
                <a:tab pos="1460500" algn="l"/>
              </a:tabLst>
            </a:pPr>
            <a:r>
              <a:rPr lang="en-US" altLang="zh-CN" sz="34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明确的构件接口</a:t>
            </a:r>
          </a:p>
          <a:p>
            <a:pPr>
              <a:lnSpc>
                <a:spcPts val="4800"/>
              </a:lnSpc>
              <a:tabLst>
                <a:tab pos="114300" algn="l"/>
                <a:tab pos="393700" algn="l"/>
                <a:tab pos="1460500" algn="l"/>
              </a:tabLst>
            </a:pPr>
            <a:r>
              <a:rPr lang="en-US" altLang="zh-CN" sz="34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显式描述、可替换的环境依赖</a:t>
            </a:r>
          </a:p>
          <a:p>
            <a:pPr>
              <a:lnSpc>
                <a:spcPts val="4900"/>
              </a:lnSpc>
              <a:tabLst>
                <a:tab pos="114300" algn="l"/>
                <a:tab pos="393700" algn="l"/>
                <a:tab pos="1460500" algn="l"/>
              </a:tabLst>
            </a:pPr>
            <a:r>
              <a:rPr lang="en-US" altLang="zh-CN" sz="34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连接器</a:t>
            </a:r>
            <a:r>
              <a:rPr lang="en-US" altLang="zh-CN" sz="3402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(Connector)</a:t>
            </a:r>
            <a:r>
              <a:rPr lang="en-US" altLang="zh-CN" sz="34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：实现构件间交互</a:t>
            </a:r>
          </a:p>
          <a:p>
            <a:pPr>
              <a:lnSpc>
                <a:spcPts val="3900"/>
              </a:lnSpc>
              <a:tabLst>
                <a:tab pos="114300" algn="l"/>
                <a:tab pos="393700" algn="l"/>
                <a:tab pos="1460500" algn="l"/>
              </a:tabLst>
            </a:pPr>
            <a:r>
              <a:rPr lang="en-US" altLang="zh-CN" sz="34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的“粘连”单元</a:t>
            </a:r>
          </a:p>
          <a:p>
            <a:pPr>
              <a:lnSpc>
                <a:spcPts val="2900"/>
              </a:lnSpc>
              <a:tabLst>
                <a:tab pos="114300" algn="l"/>
                <a:tab pos="393700" algn="l"/>
                <a:tab pos="1460500" algn="l"/>
              </a:tabLst>
            </a:pPr>
            <a:r>
              <a:rPr lang="en-US" altLang="zh-CN" dirty="0"/>
              <a:t>	</a:t>
            </a:r>
            <a:r>
              <a:rPr lang="en-US" altLang="zh-CN" sz="19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1998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9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表示构件间交互信息、与构件并列的一阶实体</a:t>
            </a:r>
          </a:p>
          <a:p>
            <a:pPr>
              <a:lnSpc>
                <a:spcPts val="2800"/>
              </a:lnSpc>
              <a:tabLst>
                <a:tab pos="114300" algn="l"/>
                <a:tab pos="393700" algn="l"/>
                <a:tab pos="1460500" algn="l"/>
              </a:tabLst>
            </a:pPr>
            <a:r>
              <a:rPr lang="en-US" altLang="zh-CN" dirty="0"/>
              <a:t>	</a:t>
            </a:r>
            <a:r>
              <a:rPr lang="en-US" altLang="zh-CN" sz="19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1998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9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实现计算逻辑与交互逻辑相分离</a:t>
            </a:r>
          </a:p>
          <a:p>
            <a:pPr>
              <a:lnSpc>
                <a:spcPts val="3000"/>
              </a:lnSpc>
              <a:tabLst>
                <a:tab pos="114300" algn="l"/>
                <a:tab pos="393700" algn="l"/>
                <a:tab pos="1460500" algn="l"/>
              </a:tabLst>
            </a:pPr>
            <a:r>
              <a:rPr lang="en-US" altLang="zh-CN" dirty="0"/>
              <a:t>	</a:t>
            </a:r>
            <a:r>
              <a:rPr lang="en-US" altLang="zh-CN" sz="19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1998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9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通过不同的外部连接器而非构件代码修改来实现构件的不同组</a:t>
            </a:r>
          </a:p>
          <a:p>
            <a:pPr>
              <a:lnSpc>
                <a:spcPts val="1900"/>
              </a:lnSpc>
              <a:tabLst>
                <a:tab pos="114300" algn="l"/>
                <a:tab pos="393700" algn="l"/>
                <a:tab pos="1460500" algn="l"/>
              </a:tabLst>
            </a:pPr>
            <a:r>
              <a:rPr lang="en-US" altLang="zh-CN" dirty="0"/>
              <a:t>		</a:t>
            </a:r>
            <a:r>
              <a:rPr lang="en-US" altLang="zh-CN" sz="19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装方案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19199" y="68453"/>
            <a:ext cx="1137666" cy="2030730"/>
          </a:xfrm>
          <a:custGeom>
            <a:avLst/>
            <a:gdLst>
              <a:gd name="connsiteX0" fmla="*/ 355092 w 1137666"/>
              <a:gd name="connsiteY0" fmla="*/ 12954 h 2030730"/>
              <a:gd name="connsiteX1" fmla="*/ 114300 w 1137666"/>
              <a:gd name="connsiteY1" fmla="*/ 0 h 2030730"/>
              <a:gd name="connsiteX2" fmla="*/ 0 w 1137666"/>
              <a:gd name="connsiteY2" fmla="*/ 76200 h 2030730"/>
              <a:gd name="connsiteX3" fmla="*/ 752856 w 1137666"/>
              <a:gd name="connsiteY3" fmla="*/ 1716024 h 2030730"/>
              <a:gd name="connsiteX4" fmla="*/ 940308 w 1137666"/>
              <a:gd name="connsiteY4" fmla="*/ 1858518 h 2030730"/>
              <a:gd name="connsiteX5" fmla="*/ 1095756 w 1137666"/>
              <a:gd name="connsiteY5" fmla="*/ 2030730 h 2030730"/>
              <a:gd name="connsiteX6" fmla="*/ 1137666 w 1137666"/>
              <a:gd name="connsiteY6" fmla="*/ 2026920 h 2030730"/>
              <a:gd name="connsiteX7" fmla="*/ 1078230 w 1137666"/>
              <a:gd name="connsiteY7" fmla="*/ 1796034 h 2030730"/>
              <a:gd name="connsiteX8" fmla="*/ 1092708 w 1137666"/>
              <a:gd name="connsiteY8" fmla="*/ 1657350 h 2030730"/>
              <a:gd name="connsiteX9" fmla="*/ 355092 w 1137666"/>
              <a:gd name="connsiteY9" fmla="*/ 12954 h 20307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7666" h="2030730">
                <a:moveTo>
                  <a:pt x="355092" y="12954"/>
                </a:moveTo>
                <a:lnTo>
                  <a:pt x="114300" y="0"/>
                </a:lnTo>
                <a:lnTo>
                  <a:pt x="0" y="76200"/>
                </a:lnTo>
                <a:lnTo>
                  <a:pt x="752856" y="1716024"/>
                </a:lnTo>
                <a:lnTo>
                  <a:pt x="940308" y="1858518"/>
                </a:lnTo>
                <a:lnTo>
                  <a:pt x="1095756" y="2030730"/>
                </a:lnTo>
                <a:lnTo>
                  <a:pt x="1137666" y="2026920"/>
                </a:lnTo>
                <a:lnTo>
                  <a:pt x="1078230" y="1796034"/>
                </a:lnTo>
                <a:lnTo>
                  <a:pt x="1092708" y="1657350"/>
                </a:lnTo>
                <a:lnTo>
                  <a:pt x="355092" y="12954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814437" y="110363"/>
            <a:ext cx="1130046" cy="2042922"/>
          </a:xfrm>
          <a:custGeom>
            <a:avLst/>
            <a:gdLst>
              <a:gd name="connsiteX0" fmla="*/ 0 w 1130046"/>
              <a:gd name="connsiteY0" fmla="*/ 61722 h 2042922"/>
              <a:gd name="connsiteX1" fmla="*/ 757428 w 1130046"/>
              <a:gd name="connsiteY1" fmla="*/ 1720596 h 2042922"/>
              <a:gd name="connsiteX2" fmla="*/ 923543 w 1130046"/>
              <a:gd name="connsiteY2" fmla="*/ 1845564 h 2042922"/>
              <a:gd name="connsiteX3" fmla="*/ 1086612 w 1130046"/>
              <a:gd name="connsiteY3" fmla="*/ 2035301 h 2042922"/>
              <a:gd name="connsiteX4" fmla="*/ 1130045 w 1130046"/>
              <a:gd name="connsiteY4" fmla="*/ 2042922 h 2042922"/>
              <a:gd name="connsiteX5" fmla="*/ 1061466 w 1130046"/>
              <a:gd name="connsiteY5" fmla="*/ 1804416 h 2042922"/>
              <a:gd name="connsiteX6" fmla="*/ 1084326 w 1130046"/>
              <a:gd name="connsiteY6" fmla="*/ 1650492 h 2042922"/>
              <a:gd name="connsiteX7" fmla="*/ 342900 w 1130046"/>
              <a:gd name="connsiteY7" fmla="*/ 10668 h 2042922"/>
              <a:gd name="connsiteX8" fmla="*/ 115061 w 1130046"/>
              <a:gd name="connsiteY8" fmla="*/ 0 h 2042922"/>
              <a:gd name="connsiteX9" fmla="*/ 0 w 1130046"/>
              <a:gd name="connsiteY9" fmla="*/ 61722 h 2042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0046" h="2042922">
                <a:moveTo>
                  <a:pt x="0" y="61722"/>
                </a:moveTo>
                <a:lnTo>
                  <a:pt x="757428" y="1720596"/>
                </a:lnTo>
                <a:lnTo>
                  <a:pt x="923543" y="1845564"/>
                </a:lnTo>
                <a:lnTo>
                  <a:pt x="1086612" y="2035301"/>
                </a:lnTo>
                <a:lnTo>
                  <a:pt x="1130045" y="2042922"/>
                </a:lnTo>
                <a:lnTo>
                  <a:pt x="1061466" y="1804416"/>
                </a:lnTo>
                <a:lnTo>
                  <a:pt x="1084326" y="1650492"/>
                </a:lnTo>
                <a:lnTo>
                  <a:pt x="342900" y="10668"/>
                </a:lnTo>
                <a:lnTo>
                  <a:pt x="115061" y="0"/>
                </a:lnTo>
                <a:lnTo>
                  <a:pt x="0" y="61722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7867027" y="229996"/>
            <a:ext cx="972312" cy="1530096"/>
          </a:xfrm>
          <a:custGeom>
            <a:avLst/>
            <a:gdLst>
              <a:gd name="connsiteX0" fmla="*/ 662940 w 972312"/>
              <a:gd name="connsiteY0" fmla="*/ 1530096 h 1530096"/>
              <a:gd name="connsiteX1" fmla="*/ 797814 w 972312"/>
              <a:gd name="connsiteY1" fmla="*/ 1415034 h 1530096"/>
              <a:gd name="connsiteX2" fmla="*/ 972312 w 972312"/>
              <a:gd name="connsiteY2" fmla="*/ 1394460 h 1530096"/>
              <a:gd name="connsiteX3" fmla="*/ 340614 w 972312"/>
              <a:gd name="connsiteY3" fmla="*/ 0 h 1530096"/>
              <a:gd name="connsiteX4" fmla="*/ 89916 w 972312"/>
              <a:gd name="connsiteY4" fmla="*/ 32766 h 1530096"/>
              <a:gd name="connsiteX5" fmla="*/ 0 w 972312"/>
              <a:gd name="connsiteY5" fmla="*/ 75438 h 1530096"/>
              <a:gd name="connsiteX6" fmla="*/ 662940 w 972312"/>
              <a:gd name="connsiteY6" fmla="*/ 1530096 h 15300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972312" h="1530096">
                <a:moveTo>
                  <a:pt x="662940" y="1530096"/>
                </a:moveTo>
                <a:lnTo>
                  <a:pt x="797814" y="1415034"/>
                </a:lnTo>
                <a:lnTo>
                  <a:pt x="972312" y="1394460"/>
                </a:lnTo>
                <a:lnTo>
                  <a:pt x="340614" y="0"/>
                </a:lnTo>
                <a:lnTo>
                  <a:pt x="89916" y="32766"/>
                </a:lnTo>
                <a:lnTo>
                  <a:pt x="0" y="75438"/>
                </a:lnTo>
                <a:lnTo>
                  <a:pt x="662940" y="1530096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38239" y="5563235"/>
            <a:ext cx="1728978" cy="1030224"/>
          </a:xfrm>
          <a:custGeom>
            <a:avLst/>
            <a:gdLst>
              <a:gd name="connsiteX0" fmla="*/ 1260348 w 1728978"/>
              <a:gd name="connsiteY0" fmla="*/ 999744 h 1030224"/>
              <a:gd name="connsiteX1" fmla="*/ 1127760 w 1728978"/>
              <a:gd name="connsiteY1" fmla="*/ 877823 h 1030224"/>
              <a:gd name="connsiteX2" fmla="*/ 1057656 w 1728978"/>
              <a:gd name="connsiteY2" fmla="*/ 377951 h 1030224"/>
              <a:gd name="connsiteX3" fmla="*/ 1699260 w 1728978"/>
              <a:gd name="connsiteY3" fmla="*/ 261365 h 1030224"/>
              <a:gd name="connsiteX4" fmla="*/ 1728978 w 1728978"/>
              <a:gd name="connsiteY4" fmla="*/ 160781 h 1030224"/>
              <a:gd name="connsiteX5" fmla="*/ 1667256 w 1728978"/>
              <a:gd name="connsiteY5" fmla="*/ 79247 h 1030224"/>
              <a:gd name="connsiteX6" fmla="*/ 1013459 w 1728978"/>
              <a:gd name="connsiteY6" fmla="*/ 166877 h 1030224"/>
              <a:gd name="connsiteX7" fmla="*/ 968501 w 1728978"/>
              <a:gd name="connsiteY7" fmla="*/ 25145 h 1030224"/>
              <a:gd name="connsiteX8" fmla="*/ 861822 w 1728978"/>
              <a:gd name="connsiteY8" fmla="*/ 0 h 1030224"/>
              <a:gd name="connsiteX9" fmla="*/ 761238 w 1728978"/>
              <a:gd name="connsiteY9" fmla="*/ 22097 h 1030224"/>
              <a:gd name="connsiteX10" fmla="*/ 705612 w 1728978"/>
              <a:gd name="connsiteY10" fmla="*/ 83819 h 1030224"/>
              <a:gd name="connsiteX11" fmla="*/ 744474 w 1728978"/>
              <a:gd name="connsiteY11" fmla="*/ 225551 h 1030224"/>
              <a:gd name="connsiteX12" fmla="*/ 524256 w 1728978"/>
              <a:gd name="connsiteY12" fmla="*/ 349757 h 1030224"/>
              <a:gd name="connsiteX13" fmla="*/ 781050 w 1728978"/>
              <a:gd name="connsiteY13" fmla="*/ 374903 h 1030224"/>
              <a:gd name="connsiteX14" fmla="*/ 883158 w 1728978"/>
              <a:gd name="connsiteY14" fmla="*/ 705612 h 1030224"/>
              <a:gd name="connsiteX15" fmla="*/ 112014 w 1728978"/>
              <a:gd name="connsiteY15" fmla="*/ 371856 h 1030224"/>
              <a:gd name="connsiteX16" fmla="*/ 36576 w 1728978"/>
              <a:gd name="connsiteY16" fmla="*/ 403859 h 1030224"/>
              <a:gd name="connsiteX17" fmla="*/ 0 w 1728978"/>
              <a:gd name="connsiteY17" fmla="*/ 504444 h 1030224"/>
              <a:gd name="connsiteX18" fmla="*/ 44196 w 1728978"/>
              <a:gd name="connsiteY18" fmla="*/ 617981 h 1030224"/>
              <a:gd name="connsiteX19" fmla="*/ 904494 w 1728978"/>
              <a:gd name="connsiteY19" fmla="*/ 1021841 h 1030224"/>
              <a:gd name="connsiteX20" fmla="*/ 1094994 w 1728978"/>
              <a:gd name="connsiteY20" fmla="*/ 996696 h 1030224"/>
              <a:gd name="connsiteX21" fmla="*/ 1247394 w 1728978"/>
              <a:gd name="connsiteY21" fmla="*/ 1030223 h 1030224"/>
              <a:gd name="connsiteX22" fmla="*/ 1260348 w 1728978"/>
              <a:gd name="connsiteY22" fmla="*/ 999744 h 10302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</a:cxnLst>
            <a:rect l="l" t="t" r="r" b="b"/>
            <a:pathLst>
              <a:path w="1728978" h="1030224">
                <a:moveTo>
                  <a:pt x="1260348" y="999744"/>
                </a:moveTo>
                <a:lnTo>
                  <a:pt x="1127760" y="877823"/>
                </a:lnTo>
                <a:lnTo>
                  <a:pt x="1057656" y="377951"/>
                </a:lnTo>
                <a:lnTo>
                  <a:pt x="1699260" y="261365"/>
                </a:lnTo>
                <a:lnTo>
                  <a:pt x="1728978" y="160781"/>
                </a:lnTo>
                <a:lnTo>
                  <a:pt x="1667256" y="79247"/>
                </a:lnTo>
                <a:lnTo>
                  <a:pt x="1013459" y="166877"/>
                </a:lnTo>
                <a:lnTo>
                  <a:pt x="968501" y="25145"/>
                </a:lnTo>
                <a:lnTo>
                  <a:pt x="861822" y="0"/>
                </a:lnTo>
                <a:lnTo>
                  <a:pt x="761238" y="22097"/>
                </a:lnTo>
                <a:lnTo>
                  <a:pt x="705612" y="83819"/>
                </a:lnTo>
                <a:lnTo>
                  <a:pt x="744474" y="225551"/>
                </a:lnTo>
                <a:lnTo>
                  <a:pt x="524256" y="349757"/>
                </a:lnTo>
                <a:lnTo>
                  <a:pt x="781050" y="374903"/>
                </a:lnTo>
                <a:lnTo>
                  <a:pt x="883158" y="705612"/>
                </a:lnTo>
                <a:lnTo>
                  <a:pt x="112014" y="371856"/>
                </a:lnTo>
                <a:lnTo>
                  <a:pt x="36576" y="403859"/>
                </a:lnTo>
                <a:lnTo>
                  <a:pt x="0" y="504444"/>
                </a:lnTo>
                <a:lnTo>
                  <a:pt x="44196" y="617981"/>
                </a:lnTo>
                <a:lnTo>
                  <a:pt x="904494" y="1021841"/>
                </a:lnTo>
                <a:lnTo>
                  <a:pt x="1094994" y="996696"/>
                </a:lnTo>
                <a:lnTo>
                  <a:pt x="1247394" y="1030223"/>
                </a:lnTo>
                <a:lnTo>
                  <a:pt x="1260348" y="999744"/>
                </a:lnTo>
              </a:path>
            </a:pathLst>
          </a:custGeom>
          <a:solidFill>
            <a:srgbClr val="F9F9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1623199" y="5685155"/>
            <a:ext cx="112776" cy="204978"/>
          </a:xfrm>
          <a:custGeom>
            <a:avLst/>
            <a:gdLst>
              <a:gd name="connsiteX0" fmla="*/ 0 w 112776"/>
              <a:gd name="connsiteY0" fmla="*/ 5334 h 204978"/>
              <a:gd name="connsiteX1" fmla="*/ 94488 w 112776"/>
              <a:gd name="connsiteY1" fmla="*/ 0 h 204978"/>
              <a:gd name="connsiteX2" fmla="*/ 112776 w 112776"/>
              <a:gd name="connsiteY2" fmla="*/ 185165 h 204978"/>
              <a:gd name="connsiteX3" fmla="*/ 6095 w 112776"/>
              <a:gd name="connsiteY3" fmla="*/ 204977 h 204978"/>
              <a:gd name="connsiteX4" fmla="*/ 0 w 112776"/>
              <a:gd name="connsiteY4" fmla="*/ 5334 h 20497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2776" h="204978">
                <a:moveTo>
                  <a:pt x="0" y="5334"/>
                </a:moveTo>
                <a:lnTo>
                  <a:pt x="94488" y="0"/>
                </a:lnTo>
                <a:lnTo>
                  <a:pt x="112776" y="185165"/>
                </a:lnTo>
                <a:lnTo>
                  <a:pt x="6095" y="204977"/>
                </a:lnTo>
                <a:lnTo>
                  <a:pt x="0" y="5334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32143" y="5989955"/>
            <a:ext cx="1257300" cy="650747"/>
          </a:xfrm>
          <a:custGeom>
            <a:avLst/>
            <a:gdLst>
              <a:gd name="connsiteX0" fmla="*/ 108966 w 1257300"/>
              <a:gd name="connsiteY0" fmla="*/ 0 h 650747"/>
              <a:gd name="connsiteX1" fmla="*/ 1055370 w 1257300"/>
              <a:gd name="connsiteY1" fmla="*/ 411479 h 650747"/>
              <a:gd name="connsiteX2" fmla="*/ 1132332 w 1257300"/>
              <a:gd name="connsiteY2" fmla="*/ 505967 h 650747"/>
              <a:gd name="connsiteX3" fmla="*/ 1257300 w 1257300"/>
              <a:gd name="connsiteY3" fmla="*/ 627887 h 650747"/>
              <a:gd name="connsiteX4" fmla="*/ 1240536 w 1257300"/>
              <a:gd name="connsiteY4" fmla="*/ 650748 h 650747"/>
              <a:gd name="connsiteX5" fmla="*/ 1070610 w 1257300"/>
              <a:gd name="connsiteY5" fmla="*/ 624077 h 650747"/>
              <a:gd name="connsiteX6" fmla="*/ 907542 w 1257300"/>
              <a:gd name="connsiteY6" fmla="*/ 643127 h 650747"/>
              <a:gd name="connsiteX7" fmla="*/ 33528 w 1257300"/>
              <a:gd name="connsiteY7" fmla="*/ 236220 h 650747"/>
              <a:gd name="connsiteX8" fmla="*/ 0 w 1257300"/>
              <a:gd name="connsiteY8" fmla="*/ 118871 h 650747"/>
              <a:gd name="connsiteX9" fmla="*/ 36576 w 1257300"/>
              <a:gd name="connsiteY9" fmla="*/ 25146 h 650747"/>
              <a:gd name="connsiteX10" fmla="*/ 108966 w 1257300"/>
              <a:gd name="connsiteY10" fmla="*/ 0 h 6507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1257300" h="650747">
                <a:moveTo>
                  <a:pt x="108966" y="0"/>
                </a:moveTo>
                <a:lnTo>
                  <a:pt x="1055370" y="411479"/>
                </a:lnTo>
                <a:lnTo>
                  <a:pt x="1132332" y="505967"/>
                </a:lnTo>
                <a:lnTo>
                  <a:pt x="1257300" y="627887"/>
                </a:lnTo>
                <a:lnTo>
                  <a:pt x="1240536" y="650748"/>
                </a:lnTo>
                <a:lnTo>
                  <a:pt x="1070610" y="624077"/>
                </a:lnTo>
                <a:lnTo>
                  <a:pt x="907542" y="643127"/>
                </a:lnTo>
                <a:lnTo>
                  <a:pt x="33528" y="236220"/>
                </a:lnTo>
                <a:lnTo>
                  <a:pt x="0" y="118871"/>
                </a:lnTo>
                <a:lnTo>
                  <a:pt x="36576" y="25146"/>
                </a:lnTo>
                <a:lnTo>
                  <a:pt x="108966" y="0"/>
                </a:ln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05117" y="6044057"/>
            <a:ext cx="833628" cy="593598"/>
          </a:xfrm>
          <a:custGeom>
            <a:avLst/>
            <a:gdLst>
              <a:gd name="connsiteX0" fmla="*/ 0 w 833628"/>
              <a:gd name="connsiteY0" fmla="*/ 258317 h 593598"/>
              <a:gd name="connsiteX1" fmla="*/ 733044 w 833628"/>
              <a:gd name="connsiteY1" fmla="*/ 593598 h 593598"/>
              <a:gd name="connsiteX2" fmla="*/ 745998 w 833628"/>
              <a:gd name="connsiteY2" fmla="*/ 424433 h 593598"/>
              <a:gd name="connsiteX3" fmla="*/ 833628 w 833628"/>
              <a:gd name="connsiteY3" fmla="*/ 335279 h 593598"/>
              <a:gd name="connsiteX4" fmla="*/ 62484 w 833628"/>
              <a:gd name="connsiteY4" fmla="*/ 0 h 593598"/>
              <a:gd name="connsiteX5" fmla="*/ 0 w 833628"/>
              <a:gd name="connsiteY5" fmla="*/ 100583 h 593598"/>
              <a:gd name="connsiteX6" fmla="*/ 0 w 833628"/>
              <a:gd name="connsiteY6" fmla="*/ 258317 h 5935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833628" h="593598">
                <a:moveTo>
                  <a:pt x="0" y="258317"/>
                </a:moveTo>
                <a:lnTo>
                  <a:pt x="733044" y="593598"/>
                </a:lnTo>
                <a:lnTo>
                  <a:pt x="745998" y="424433"/>
                </a:lnTo>
                <a:lnTo>
                  <a:pt x="833628" y="335279"/>
                </a:lnTo>
                <a:lnTo>
                  <a:pt x="62484" y="0"/>
                </a:lnTo>
                <a:lnTo>
                  <a:pt x="0" y="100583"/>
                </a:lnTo>
                <a:lnTo>
                  <a:pt x="0" y="258317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770521" y="5605907"/>
            <a:ext cx="214122" cy="192023"/>
          </a:xfrm>
          <a:custGeom>
            <a:avLst/>
            <a:gdLst>
              <a:gd name="connsiteX0" fmla="*/ 0 w 214122"/>
              <a:gd name="connsiteY0" fmla="*/ 22097 h 192023"/>
              <a:gd name="connsiteX1" fmla="*/ 125730 w 214122"/>
              <a:gd name="connsiteY1" fmla="*/ 0 h 192023"/>
              <a:gd name="connsiteX2" fmla="*/ 197358 w 214122"/>
              <a:gd name="connsiteY2" fmla="*/ 28194 h 192023"/>
              <a:gd name="connsiteX3" fmla="*/ 214122 w 214122"/>
              <a:gd name="connsiteY3" fmla="*/ 110489 h 192023"/>
              <a:gd name="connsiteX4" fmla="*/ 128777 w 214122"/>
              <a:gd name="connsiteY4" fmla="*/ 116585 h 192023"/>
              <a:gd name="connsiteX5" fmla="*/ 25145 w 214122"/>
              <a:gd name="connsiteY5" fmla="*/ 192023 h 192023"/>
              <a:gd name="connsiteX6" fmla="*/ 0 w 214122"/>
              <a:gd name="connsiteY6" fmla="*/ 22097 h 1920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214122" h="192023">
                <a:moveTo>
                  <a:pt x="0" y="22097"/>
                </a:moveTo>
                <a:lnTo>
                  <a:pt x="125730" y="0"/>
                </a:lnTo>
                <a:lnTo>
                  <a:pt x="197358" y="28194"/>
                </a:lnTo>
                <a:lnTo>
                  <a:pt x="214122" y="110489"/>
                </a:lnTo>
                <a:lnTo>
                  <a:pt x="128777" y="116585"/>
                </a:lnTo>
                <a:lnTo>
                  <a:pt x="25145" y="192023"/>
                </a:lnTo>
                <a:lnTo>
                  <a:pt x="0" y="22097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1018171" y="6607175"/>
            <a:ext cx="120396" cy="178307"/>
          </a:xfrm>
          <a:custGeom>
            <a:avLst/>
            <a:gdLst>
              <a:gd name="connsiteX0" fmla="*/ 120396 w 120396"/>
              <a:gd name="connsiteY0" fmla="*/ 3809 h 178307"/>
              <a:gd name="connsiteX1" fmla="*/ 120396 w 120396"/>
              <a:gd name="connsiteY1" fmla="*/ 178307 h 178307"/>
              <a:gd name="connsiteX2" fmla="*/ 0 w 120396"/>
              <a:gd name="connsiteY2" fmla="*/ 6857 h 178307"/>
              <a:gd name="connsiteX3" fmla="*/ 57150 w 120396"/>
              <a:gd name="connsiteY3" fmla="*/ 0 h 178307"/>
              <a:gd name="connsiteX4" fmla="*/ 120396 w 120396"/>
              <a:gd name="connsiteY4" fmla="*/ 3809 h 1783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6" h="178307">
                <a:moveTo>
                  <a:pt x="120396" y="3809"/>
                </a:moveTo>
                <a:lnTo>
                  <a:pt x="120396" y="178307"/>
                </a:lnTo>
                <a:lnTo>
                  <a:pt x="0" y="6857"/>
                </a:lnTo>
                <a:lnTo>
                  <a:pt x="57150" y="0"/>
                </a:lnTo>
                <a:lnTo>
                  <a:pt x="120396" y="3809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800239" y="5724779"/>
            <a:ext cx="307086" cy="608076"/>
          </a:xfrm>
          <a:custGeom>
            <a:avLst/>
            <a:gdLst>
              <a:gd name="connsiteX0" fmla="*/ 0 w 307086"/>
              <a:gd name="connsiteY0" fmla="*/ 64008 h 608076"/>
              <a:gd name="connsiteX1" fmla="*/ 69341 w 307086"/>
              <a:gd name="connsiteY1" fmla="*/ 0 h 608076"/>
              <a:gd name="connsiteX2" fmla="*/ 184403 w 307086"/>
              <a:gd name="connsiteY2" fmla="*/ 4572 h 608076"/>
              <a:gd name="connsiteX3" fmla="*/ 307086 w 307086"/>
              <a:gd name="connsiteY3" fmla="*/ 608076 h 608076"/>
              <a:gd name="connsiteX4" fmla="*/ 221741 w 307086"/>
              <a:gd name="connsiteY4" fmla="*/ 573023 h 608076"/>
              <a:gd name="connsiteX5" fmla="*/ 121158 w 307086"/>
              <a:gd name="connsiteY5" fmla="*/ 538734 h 608076"/>
              <a:gd name="connsiteX6" fmla="*/ 0 w 307086"/>
              <a:gd name="connsiteY6" fmla="*/ 64008 h 6080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7086" h="608076">
                <a:moveTo>
                  <a:pt x="0" y="64008"/>
                </a:moveTo>
                <a:lnTo>
                  <a:pt x="69341" y="0"/>
                </a:lnTo>
                <a:lnTo>
                  <a:pt x="184403" y="4572"/>
                </a:lnTo>
                <a:lnTo>
                  <a:pt x="307086" y="608076"/>
                </a:lnTo>
                <a:lnTo>
                  <a:pt x="221741" y="573023"/>
                </a:lnTo>
                <a:lnTo>
                  <a:pt x="121158" y="538734"/>
                </a:lnTo>
                <a:lnTo>
                  <a:pt x="0" y="64008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1060843" y="5698109"/>
            <a:ext cx="577596" cy="275843"/>
          </a:xfrm>
          <a:custGeom>
            <a:avLst/>
            <a:gdLst>
              <a:gd name="connsiteX0" fmla="*/ 549402 w 577596"/>
              <a:gd name="connsiteY0" fmla="*/ 0 h 275843"/>
              <a:gd name="connsiteX1" fmla="*/ 0 w 577596"/>
              <a:gd name="connsiteY1" fmla="*/ 83819 h 275843"/>
              <a:gd name="connsiteX2" fmla="*/ 22098 w 577596"/>
              <a:gd name="connsiteY2" fmla="*/ 275843 h 275843"/>
              <a:gd name="connsiteX3" fmla="*/ 567690 w 577596"/>
              <a:gd name="connsiteY3" fmla="*/ 188213 h 275843"/>
              <a:gd name="connsiteX4" fmla="*/ 577596 w 577596"/>
              <a:gd name="connsiteY4" fmla="*/ 33527 h 275843"/>
              <a:gd name="connsiteX5" fmla="*/ 549402 w 577596"/>
              <a:gd name="connsiteY5" fmla="*/ 0 h 2758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577596" h="275843">
                <a:moveTo>
                  <a:pt x="549402" y="0"/>
                </a:moveTo>
                <a:lnTo>
                  <a:pt x="0" y="83819"/>
                </a:lnTo>
                <a:lnTo>
                  <a:pt x="22098" y="275843"/>
                </a:lnTo>
                <a:lnTo>
                  <a:pt x="567690" y="188213"/>
                </a:lnTo>
                <a:lnTo>
                  <a:pt x="577596" y="33527"/>
                </a:lnTo>
                <a:lnTo>
                  <a:pt x="549402" y="0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551065" y="5861177"/>
            <a:ext cx="247650" cy="106679"/>
          </a:xfrm>
          <a:custGeom>
            <a:avLst/>
            <a:gdLst>
              <a:gd name="connsiteX0" fmla="*/ 216408 w 247650"/>
              <a:gd name="connsiteY0" fmla="*/ 0 h 106679"/>
              <a:gd name="connsiteX1" fmla="*/ 0 w 247650"/>
              <a:gd name="connsiteY1" fmla="*/ 61721 h 106679"/>
              <a:gd name="connsiteX2" fmla="*/ 247650 w 247650"/>
              <a:gd name="connsiteY2" fmla="*/ 106679 h 106679"/>
              <a:gd name="connsiteX3" fmla="*/ 216408 w 247650"/>
              <a:gd name="connsiteY3" fmla="*/ 0 h 106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7650" h="106679">
                <a:moveTo>
                  <a:pt x="216408" y="0"/>
                </a:moveTo>
                <a:lnTo>
                  <a:pt x="0" y="61721"/>
                </a:lnTo>
                <a:lnTo>
                  <a:pt x="247650" y="106679"/>
                </a:lnTo>
                <a:lnTo>
                  <a:pt x="216408" y="0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792619" y="5692775"/>
            <a:ext cx="249174" cy="138684"/>
          </a:xfrm>
          <a:custGeom>
            <a:avLst/>
            <a:gdLst>
              <a:gd name="connsiteX0" fmla="*/ 0 w 249174"/>
              <a:gd name="connsiteY0" fmla="*/ 84582 h 138684"/>
              <a:gd name="connsiteX1" fmla="*/ 90677 w 249174"/>
              <a:gd name="connsiteY1" fmla="*/ 8382 h 138684"/>
              <a:gd name="connsiteX2" fmla="*/ 169925 w 249174"/>
              <a:gd name="connsiteY2" fmla="*/ 0 h 138684"/>
              <a:gd name="connsiteX3" fmla="*/ 232410 w 249174"/>
              <a:gd name="connsiteY3" fmla="*/ 21335 h 138684"/>
              <a:gd name="connsiteX4" fmla="*/ 249174 w 249174"/>
              <a:gd name="connsiteY4" fmla="*/ 72390 h 138684"/>
              <a:gd name="connsiteX5" fmla="*/ 133350 w 249174"/>
              <a:gd name="connsiteY5" fmla="*/ 53340 h 138684"/>
              <a:gd name="connsiteX6" fmla="*/ 58674 w 249174"/>
              <a:gd name="connsiteY6" fmla="*/ 80010 h 138684"/>
              <a:gd name="connsiteX7" fmla="*/ 10668 w 249174"/>
              <a:gd name="connsiteY7" fmla="*/ 138684 h 138684"/>
              <a:gd name="connsiteX8" fmla="*/ 0 w 249174"/>
              <a:gd name="connsiteY8" fmla="*/ 84582 h 1386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49174" h="138684">
                <a:moveTo>
                  <a:pt x="0" y="84582"/>
                </a:moveTo>
                <a:lnTo>
                  <a:pt x="90677" y="8382"/>
                </a:lnTo>
                <a:lnTo>
                  <a:pt x="169925" y="0"/>
                </a:lnTo>
                <a:lnTo>
                  <a:pt x="232410" y="21335"/>
                </a:lnTo>
                <a:lnTo>
                  <a:pt x="249174" y="72390"/>
                </a:lnTo>
                <a:lnTo>
                  <a:pt x="133350" y="53340"/>
                </a:lnTo>
                <a:lnTo>
                  <a:pt x="58674" y="80010"/>
                </a:lnTo>
                <a:lnTo>
                  <a:pt x="10668" y="138684"/>
                </a:lnTo>
                <a:lnTo>
                  <a:pt x="0" y="8458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1009789" y="6566027"/>
            <a:ext cx="182880" cy="211073"/>
          </a:xfrm>
          <a:custGeom>
            <a:avLst/>
            <a:gdLst>
              <a:gd name="connsiteX0" fmla="*/ 0 w 182880"/>
              <a:gd name="connsiteY0" fmla="*/ 32004 h 211073"/>
              <a:gd name="connsiteX1" fmla="*/ 127253 w 182880"/>
              <a:gd name="connsiteY1" fmla="*/ 211073 h 211073"/>
              <a:gd name="connsiteX2" fmla="*/ 182880 w 182880"/>
              <a:gd name="connsiteY2" fmla="*/ 199643 h 211073"/>
              <a:gd name="connsiteX3" fmla="*/ 177546 w 182880"/>
              <a:gd name="connsiteY3" fmla="*/ 13716 h 211073"/>
              <a:gd name="connsiteX4" fmla="*/ 131825 w 182880"/>
              <a:gd name="connsiteY4" fmla="*/ 0 h 211073"/>
              <a:gd name="connsiteX5" fmla="*/ 142494 w 182880"/>
              <a:gd name="connsiteY5" fmla="*/ 156209 h 211073"/>
              <a:gd name="connsiteX6" fmla="*/ 56388 w 182880"/>
              <a:gd name="connsiteY6" fmla="*/ 3047 h 211073"/>
              <a:gd name="connsiteX7" fmla="*/ 0 w 182880"/>
              <a:gd name="connsiteY7" fmla="*/ 32004 h 2110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82880" h="211073">
                <a:moveTo>
                  <a:pt x="0" y="32004"/>
                </a:moveTo>
                <a:lnTo>
                  <a:pt x="127253" y="211073"/>
                </a:lnTo>
                <a:lnTo>
                  <a:pt x="182880" y="199643"/>
                </a:lnTo>
                <a:lnTo>
                  <a:pt x="177546" y="13716"/>
                </a:lnTo>
                <a:lnTo>
                  <a:pt x="131825" y="0"/>
                </a:lnTo>
                <a:lnTo>
                  <a:pt x="142494" y="156209"/>
                </a:lnTo>
                <a:lnTo>
                  <a:pt x="56388" y="3047"/>
                </a:lnTo>
                <a:lnTo>
                  <a:pt x="0" y="3200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1594243" y="5653151"/>
            <a:ext cx="68580" cy="185928"/>
          </a:xfrm>
          <a:custGeom>
            <a:avLst/>
            <a:gdLst>
              <a:gd name="connsiteX0" fmla="*/ 0 w 68580"/>
              <a:gd name="connsiteY0" fmla="*/ 15240 h 185928"/>
              <a:gd name="connsiteX1" fmla="*/ 28194 w 68580"/>
              <a:gd name="connsiteY1" fmla="*/ 73914 h 185928"/>
              <a:gd name="connsiteX2" fmla="*/ 34289 w 68580"/>
              <a:gd name="connsiteY2" fmla="*/ 122682 h 185928"/>
              <a:gd name="connsiteX3" fmla="*/ 21336 w 68580"/>
              <a:gd name="connsiteY3" fmla="*/ 185927 h 185928"/>
              <a:gd name="connsiteX4" fmla="*/ 63245 w 68580"/>
              <a:gd name="connsiteY4" fmla="*/ 174497 h 185928"/>
              <a:gd name="connsiteX5" fmla="*/ 68579 w 68580"/>
              <a:gd name="connsiteY5" fmla="*/ 92202 h 185928"/>
              <a:gd name="connsiteX6" fmla="*/ 36576 w 68580"/>
              <a:gd name="connsiteY6" fmla="*/ 0 h 185928"/>
              <a:gd name="connsiteX7" fmla="*/ 0 w 68580"/>
              <a:gd name="connsiteY7" fmla="*/ 15240 h 1859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8580" h="185928">
                <a:moveTo>
                  <a:pt x="0" y="15240"/>
                </a:moveTo>
                <a:lnTo>
                  <a:pt x="28194" y="73914"/>
                </a:lnTo>
                <a:lnTo>
                  <a:pt x="34289" y="122682"/>
                </a:lnTo>
                <a:lnTo>
                  <a:pt x="21336" y="185927"/>
                </a:lnTo>
                <a:lnTo>
                  <a:pt x="63245" y="174497"/>
                </a:lnTo>
                <a:lnTo>
                  <a:pt x="68579" y="92202"/>
                </a:lnTo>
                <a:lnTo>
                  <a:pt x="36576" y="0"/>
                </a:lnTo>
                <a:lnTo>
                  <a:pt x="0" y="1524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121297" y="5922899"/>
            <a:ext cx="944117" cy="397002"/>
          </a:xfrm>
          <a:custGeom>
            <a:avLst/>
            <a:gdLst>
              <a:gd name="connsiteX0" fmla="*/ 79248 w 944117"/>
              <a:gd name="connsiteY0" fmla="*/ 0 h 397002"/>
              <a:gd name="connsiteX1" fmla="*/ 944117 w 944117"/>
              <a:gd name="connsiteY1" fmla="*/ 389382 h 397002"/>
              <a:gd name="connsiteX2" fmla="*/ 854201 w 944117"/>
              <a:gd name="connsiteY2" fmla="*/ 397002 h 397002"/>
              <a:gd name="connsiteX3" fmla="*/ 0 w 944117"/>
              <a:gd name="connsiteY3" fmla="*/ 22097 h 397002"/>
              <a:gd name="connsiteX4" fmla="*/ 79248 w 944117"/>
              <a:gd name="connsiteY4" fmla="*/ 0 h 39700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44117" h="397002">
                <a:moveTo>
                  <a:pt x="79248" y="0"/>
                </a:moveTo>
                <a:lnTo>
                  <a:pt x="944117" y="389382"/>
                </a:lnTo>
                <a:lnTo>
                  <a:pt x="854201" y="397002"/>
                </a:lnTo>
                <a:lnTo>
                  <a:pt x="0" y="22097"/>
                </a:lnTo>
                <a:lnTo>
                  <a:pt x="7924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413143" y="6167501"/>
            <a:ext cx="387096" cy="235457"/>
          </a:xfrm>
          <a:custGeom>
            <a:avLst/>
            <a:gdLst>
              <a:gd name="connsiteX0" fmla="*/ 11430 w 387096"/>
              <a:gd name="connsiteY0" fmla="*/ 27432 h 235457"/>
              <a:gd name="connsiteX1" fmla="*/ 126492 w 387096"/>
              <a:gd name="connsiteY1" fmla="*/ 52577 h 235457"/>
              <a:gd name="connsiteX2" fmla="*/ 256794 w 387096"/>
              <a:gd name="connsiteY2" fmla="*/ 108965 h 235457"/>
              <a:gd name="connsiteX3" fmla="*/ 348996 w 387096"/>
              <a:gd name="connsiteY3" fmla="*/ 192785 h 235457"/>
              <a:gd name="connsiteX4" fmla="*/ 258318 w 387096"/>
              <a:gd name="connsiteY4" fmla="*/ 182879 h 235457"/>
              <a:gd name="connsiteX5" fmla="*/ 110490 w 387096"/>
              <a:gd name="connsiteY5" fmla="*/ 115823 h 235457"/>
              <a:gd name="connsiteX6" fmla="*/ 39624 w 387096"/>
              <a:gd name="connsiteY6" fmla="*/ 64007 h 235457"/>
              <a:gd name="connsiteX7" fmla="*/ 84582 w 387096"/>
              <a:gd name="connsiteY7" fmla="*/ 129539 h 235457"/>
              <a:gd name="connsiteX8" fmla="*/ 215646 w 387096"/>
              <a:gd name="connsiteY8" fmla="*/ 214883 h 235457"/>
              <a:gd name="connsiteX9" fmla="*/ 369570 w 387096"/>
              <a:gd name="connsiteY9" fmla="*/ 235457 h 235457"/>
              <a:gd name="connsiteX10" fmla="*/ 387096 w 387096"/>
              <a:gd name="connsiteY10" fmla="*/ 178307 h 235457"/>
              <a:gd name="connsiteX11" fmla="*/ 312420 w 387096"/>
              <a:gd name="connsiteY11" fmla="*/ 95250 h 235457"/>
              <a:gd name="connsiteX12" fmla="*/ 134874 w 387096"/>
              <a:gd name="connsiteY12" fmla="*/ 13715 h 235457"/>
              <a:gd name="connsiteX13" fmla="*/ 0 w 387096"/>
              <a:gd name="connsiteY13" fmla="*/ 0 h 235457"/>
              <a:gd name="connsiteX14" fmla="*/ 11430 w 387096"/>
              <a:gd name="connsiteY14" fmla="*/ 27432 h 23545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7096" h="235457">
                <a:moveTo>
                  <a:pt x="11430" y="27432"/>
                </a:moveTo>
                <a:lnTo>
                  <a:pt x="126492" y="52577"/>
                </a:lnTo>
                <a:lnTo>
                  <a:pt x="256794" y="108965"/>
                </a:lnTo>
                <a:lnTo>
                  <a:pt x="348996" y="192785"/>
                </a:lnTo>
                <a:lnTo>
                  <a:pt x="258318" y="182879"/>
                </a:lnTo>
                <a:lnTo>
                  <a:pt x="110490" y="115823"/>
                </a:lnTo>
                <a:lnTo>
                  <a:pt x="39624" y="64007"/>
                </a:lnTo>
                <a:lnTo>
                  <a:pt x="84582" y="129539"/>
                </a:lnTo>
                <a:lnTo>
                  <a:pt x="215646" y="214883"/>
                </a:lnTo>
                <a:lnTo>
                  <a:pt x="369570" y="235457"/>
                </a:lnTo>
                <a:lnTo>
                  <a:pt x="387096" y="178307"/>
                </a:lnTo>
                <a:lnTo>
                  <a:pt x="312420" y="95250"/>
                </a:lnTo>
                <a:lnTo>
                  <a:pt x="134874" y="13715"/>
                </a:lnTo>
                <a:lnTo>
                  <a:pt x="0" y="0"/>
                </a:lnTo>
                <a:lnTo>
                  <a:pt x="11430" y="2743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897775" y="5840603"/>
            <a:ext cx="169164" cy="377951"/>
          </a:xfrm>
          <a:custGeom>
            <a:avLst/>
            <a:gdLst>
              <a:gd name="connsiteX0" fmla="*/ 19050 w 169164"/>
              <a:gd name="connsiteY0" fmla="*/ 0 h 377951"/>
              <a:gd name="connsiteX1" fmla="*/ 72389 w 169164"/>
              <a:gd name="connsiteY1" fmla="*/ 19811 h 377951"/>
              <a:gd name="connsiteX2" fmla="*/ 63246 w 169164"/>
              <a:gd name="connsiteY2" fmla="*/ 151637 h 377951"/>
              <a:gd name="connsiteX3" fmla="*/ 83819 w 169164"/>
              <a:gd name="connsiteY3" fmla="*/ 258317 h 377951"/>
              <a:gd name="connsiteX4" fmla="*/ 169164 w 169164"/>
              <a:gd name="connsiteY4" fmla="*/ 356615 h 377951"/>
              <a:gd name="connsiteX5" fmla="*/ 76961 w 169164"/>
              <a:gd name="connsiteY5" fmla="*/ 377951 h 377951"/>
              <a:gd name="connsiteX6" fmla="*/ 23622 w 169164"/>
              <a:gd name="connsiteY6" fmla="*/ 272033 h 377951"/>
              <a:gd name="connsiteX7" fmla="*/ 0 w 169164"/>
              <a:gd name="connsiteY7" fmla="*/ 44957 h 377951"/>
              <a:gd name="connsiteX8" fmla="*/ 19050 w 169164"/>
              <a:gd name="connsiteY8" fmla="*/ 0 h 3779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69164" h="377951">
                <a:moveTo>
                  <a:pt x="19050" y="0"/>
                </a:moveTo>
                <a:lnTo>
                  <a:pt x="72389" y="19811"/>
                </a:lnTo>
                <a:lnTo>
                  <a:pt x="63246" y="151637"/>
                </a:lnTo>
                <a:lnTo>
                  <a:pt x="83819" y="258317"/>
                </a:lnTo>
                <a:lnTo>
                  <a:pt x="169164" y="356615"/>
                </a:lnTo>
                <a:lnTo>
                  <a:pt x="76961" y="377951"/>
                </a:lnTo>
                <a:lnTo>
                  <a:pt x="23622" y="272033"/>
                </a:lnTo>
                <a:lnTo>
                  <a:pt x="0" y="44957"/>
                </a:lnTo>
                <a:lnTo>
                  <a:pt x="1905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1062367" y="6425057"/>
            <a:ext cx="118872" cy="137922"/>
          </a:xfrm>
          <a:custGeom>
            <a:avLst/>
            <a:gdLst>
              <a:gd name="connsiteX0" fmla="*/ 87630 w 118872"/>
              <a:gd name="connsiteY0" fmla="*/ 0 h 137922"/>
              <a:gd name="connsiteX1" fmla="*/ 32004 w 118872"/>
              <a:gd name="connsiteY1" fmla="*/ 52578 h 137922"/>
              <a:gd name="connsiteX2" fmla="*/ 0 w 118872"/>
              <a:gd name="connsiteY2" fmla="*/ 137922 h 137922"/>
              <a:gd name="connsiteX3" fmla="*/ 64008 w 118872"/>
              <a:gd name="connsiteY3" fmla="*/ 127253 h 137922"/>
              <a:gd name="connsiteX4" fmla="*/ 82296 w 118872"/>
              <a:gd name="connsiteY4" fmla="*/ 67055 h 137922"/>
              <a:gd name="connsiteX5" fmla="*/ 118872 w 118872"/>
              <a:gd name="connsiteY5" fmla="*/ 21335 h 137922"/>
              <a:gd name="connsiteX6" fmla="*/ 87630 w 118872"/>
              <a:gd name="connsiteY6" fmla="*/ 0 h 137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18872" h="137922">
                <a:moveTo>
                  <a:pt x="87630" y="0"/>
                </a:moveTo>
                <a:lnTo>
                  <a:pt x="32004" y="52578"/>
                </a:lnTo>
                <a:lnTo>
                  <a:pt x="0" y="137922"/>
                </a:lnTo>
                <a:lnTo>
                  <a:pt x="64008" y="127253"/>
                </a:lnTo>
                <a:lnTo>
                  <a:pt x="82296" y="67055"/>
                </a:lnTo>
                <a:lnTo>
                  <a:pt x="118872" y="21335"/>
                </a:lnTo>
                <a:lnTo>
                  <a:pt x="8763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8521" y="5916803"/>
            <a:ext cx="1336548" cy="698754"/>
          </a:xfrm>
          <a:custGeom>
            <a:avLst/>
            <a:gdLst>
              <a:gd name="connsiteX0" fmla="*/ 123444 w 1336548"/>
              <a:gd name="connsiteY0" fmla="*/ 0 h 698754"/>
              <a:gd name="connsiteX1" fmla="*/ 50292 w 1336548"/>
              <a:gd name="connsiteY1" fmla="*/ 41147 h 698754"/>
              <a:gd name="connsiteX2" fmla="*/ 0 w 1336548"/>
              <a:gd name="connsiteY2" fmla="*/ 165353 h 698754"/>
              <a:gd name="connsiteX3" fmla="*/ 53339 w 1336548"/>
              <a:gd name="connsiteY3" fmla="*/ 284225 h 698754"/>
              <a:gd name="connsiteX4" fmla="*/ 938022 w 1336548"/>
              <a:gd name="connsiteY4" fmla="*/ 688085 h 698754"/>
              <a:gd name="connsiteX5" fmla="*/ 1128522 w 1336548"/>
              <a:gd name="connsiteY5" fmla="*/ 662940 h 698754"/>
              <a:gd name="connsiteX6" fmla="*/ 1282446 w 1336548"/>
              <a:gd name="connsiteY6" fmla="*/ 698753 h 698754"/>
              <a:gd name="connsiteX7" fmla="*/ 1336548 w 1336548"/>
              <a:gd name="connsiteY7" fmla="*/ 641603 h 698754"/>
              <a:gd name="connsiteX8" fmla="*/ 1191768 w 1336548"/>
              <a:gd name="connsiteY8" fmla="*/ 527303 h 698754"/>
              <a:gd name="connsiteX9" fmla="*/ 1133094 w 1336548"/>
              <a:gd name="connsiteY9" fmla="*/ 406145 h 698754"/>
              <a:gd name="connsiteX10" fmla="*/ 1086612 w 1336548"/>
              <a:gd name="connsiteY10" fmla="*/ 418337 h 698754"/>
              <a:gd name="connsiteX11" fmla="*/ 1142238 w 1336548"/>
              <a:gd name="connsiteY11" fmla="*/ 527303 h 698754"/>
              <a:gd name="connsiteX12" fmla="*/ 1252728 w 1336548"/>
              <a:gd name="connsiteY12" fmla="*/ 643128 h 698754"/>
              <a:gd name="connsiteX13" fmla="*/ 1121664 w 1336548"/>
              <a:gd name="connsiteY13" fmla="*/ 624840 h 698754"/>
              <a:gd name="connsiteX14" fmla="*/ 967740 w 1336548"/>
              <a:gd name="connsiteY14" fmla="*/ 646176 h 698754"/>
              <a:gd name="connsiteX15" fmla="*/ 995934 w 1336548"/>
              <a:gd name="connsiteY15" fmla="*/ 515873 h 698754"/>
              <a:gd name="connsiteX16" fmla="*/ 1062228 w 1336548"/>
              <a:gd name="connsiteY16" fmla="*/ 427481 h 698754"/>
              <a:gd name="connsiteX17" fmla="*/ 985266 w 1336548"/>
              <a:gd name="connsiteY17" fmla="*/ 438150 h 698754"/>
              <a:gd name="connsiteX18" fmla="*/ 924306 w 1336548"/>
              <a:gd name="connsiteY18" fmla="*/ 522731 h 698754"/>
              <a:gd name="connsiteX19" fmla="*/ 903732 w 1336548"/>
              <a:gd name="connsiteY19" fmla="*/ 627888 h 698754"/>
              <a:gd name="connsiteX20" fmla="*/ 84582 w 1336548"/>
              <a:gd name="connsiteY20" fmla="*/ 246125 h 698754"/>
              <a:gd name="connsiteX21" fmla="*/ 63246 w 1336548"/>
              <a:gd name="connsiteY21" fmla="*/ 170687 h 698754"/>
              <a:gd name="connsiteX22" fmla="*/ 81533 w 1336548"/>
              <a:gd name="connsiteY22" fmla="*/ 75437 h 698754"/>
              <a:gd name="connsiteX23" fmla="*/ 172212 w 1336548"/>
              <a:gd name="connsiteY23" fmla="*/ 0 h 698754"/>
              <a:gd name="connsiteX24" fmla="*/ 123444 w 1336548"/>
              <a:gd name="connsiteY24" fmla="*/ 0 h 69875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</a:cxnLst>
            <a:rect l="l" t="t" r="r" b="b"/>
            <a:pathLst>
              <a:path w="1336548" h="698754">
                <a:moveTo>
                  <a:pt x="123444" y="0"/>
                </a:moveTo>
                <a:lnTo>
                  <a:pt x="50292" y="41147"/>
                </a:lnTo>
                <a:lnTo>
                  <a:pt x="0" y="165353"/>
                </a:lnTo>
                <a:lnTo>
                  <a:pt x="53339" y="284225"/>
                </a:lnTo>
                <a:lnTo>
                  <a:pt x="938022" y="688085"/>
                </a:lnTo>
                <a:lnTo>
                  <a:pt x="1128522" y="662940"/>
                </a:lnTo>
                <a:lnTo>
                  <a:pt x="1282446" y="698753"/>
                </a:lnTo>
                <a:lnTo>
                  <a:pt x="1336548" y="641603"/>
                </a:lnTo>
                <a:lnTo>
                  <a:pt x="1191768" y="527303"/>
                </a:lnTo>
                <a:lnTo>
                  <a:pt x="1133094" y="406145"/>
                </a:lnTo>
                <a:lnTo>
                  <a:pt x="1086612" y="418337"/>
                </a:lnTo>
                <a:lnTo>
                  <a:pt x="1142238" y="527303"/>
                </a:lnTo>
                <a:lnTo>
                  <a:pt x="1252728" y="643128"/>
                </a:lnTo>
                <a:lnTo>
                  <a:pt x="1121664" y="624840"/>
                </a:lnTo>
                <a:lnTo>
                  <a:pt x="967740" y="646176"/>
                </a:lnTo>
                <a:lnTo>
                  <a:pt x="995934" y="515873"/>
                </a:lnTo>
                <a:lnTo>
                  <a:pt x="1062228" y="427481"/>
                </a:lnTo>
                <a:lnTo>
                  <a:pt x="985266" y="438150"/>
                </a:lnTo>
                <a:lnTo>
                  <a:pt x="924306" y="522731"/>
                </a:lnTo>
                <a:lnTo>
                  <a:pt x="903732" y="627888"/>
                </a:lnTo>
                <a:lnTo>
                  <a:pt x="84582" y="246125"/>
                </a:lnTo>
                <a:lnTo>
                  <a:pt x="63246" y="170687"/>
                </a:lnTo>
                <a:lnTo>
                  <a:pt x="81533" y="75437"/>
                </a:lnTo>
                <a:lnTo>
                  <a:pt x="172212" y="0"/>
                </a:lnTo>
                <a:lnTo>
                  <a:pt x="123444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168541" y="5983859"/>
            <a:ext cx="127254" cy="265176"/>
          </a:xfrm>
          <a:custGeom>
            <a:avLst/>
            <a:gdLst>
              <a:gd name="connsiteX0" fmla="*/ 92202 w 127254"/>
              <a:gd name="connsiteY0" fmla="*/ 0 h 265176"/>
              <a:gd name="connsiteX1" fmla="*/ 15239 w 127254"/>
              <a:gd name="connsiteY1" fmla="*/ 83819 h 265176"/>
              <a:gd name="connsiteX2" fmla="*/ 0 w 127254"/>
              <a:gd name="connsiteY2" fmla="*/ 182117 h 265176"/>
              <a:gd name="connsiteX3" fmla="*/ 26670 w 127254"/>
              <a:gd name="connsiteY3" fmla="*/ 248411 h 265176"/>
              <a:gd name="connsiteX4" fmla="*/ 74676 w 127254"/>
              <a:gd name="connsiteY4" fmla="*/ 265175 h 265176"/>
              <a:gd name="connsiteX5" fmla="*/ 60197 w 127254"/>
              <a:gd name="connsiteY5" fmla="*/ 121919 h 265176"/>
              <a:gd name="connsiteX6" fmla="*/ 127254 w 127254"/>
              <a:gd name="connsiteY6" fmla="*/ 12953 h 265176"/>
              <a:gd name="connsiteX7" fmla="*/ 92202 w 127254"/>
              <a:gd name="connsiteY7" fmla="*/ 0 h 2651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27254" h="265176">
                <a:moveTo>
                  <a:pt x="92202" y="0"/>
                </a:moveTo>
                <a:lnTo>
                  <a:pt x="15239" y="83819"/>
                </a:lnTo>
                <a:lnTo>
                  <a:pt x="0" y="182117"/>
                </a:lnTo>
                <a:lnTo>
                  <a:pt x="26670" y="248411"/>
                </a:lnTo>
                <a:lnTo>
                  <a:pt x="74676" y="265175"/>
                </a:lnTo>
                <a:lnTo>
                  <a:pt x="60197" y="121919"/>
                </a:lnTo>
                <a:lnTo>
                  <a:pt x="127254" y="12953"/>
                </a:lnTo>
                <a:lnTo>
                  <a:pt x="9220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713371" y="5538851"/>
            <a:ext cx="511302" cy="943356"/>
          </a:xfrm>
          <a:custGeom>
            <a:avLst/>
            <a:gdLst>
              <a:gd name="connsiteX0" fmla="*/ 173736 w 511302"/>
              <a:gd name="connsiteY0" fmla="*/ 711708 h 943356"/>
              <a:gd name="connsiteX1" fmla="*/ 0 w 511302"/>
              <a:gd name="connsiteY1" fmla="*/ 98297 h 943356"/>
              <a:gd name="connsiteX2" fmla="*/ 64769 w 511302"/>
              <a:gd name="connsiteY2" fmla="*/ 30479 h 943356"/>
              <a:gd name="connsiteX3" fmla="*/ 204978 w 511302"/>
              <a:gd name="connsiteY3" fmla="*/ 0 h 943356"/>
              <a:gd name="connsiteX4" fmla="*/ 317753 w 511302"/>
              <a:gd name="connsiteY4" fmla="*/ 45720 h 943356"/>
              <a:gd name="connsiteX5" fmla="*/ 511302 w 511302"/>
              <a:gd name="connsiteY5" fmla="*/ 943356 h 943356"/>
              <a:gd name="connsiteX6" fmla="*/ 441960 w 511302"/>
              <a:gd name="connsiteY6" fmla="*/ 866394 h 943356"/>
              <a:gd name="connsiteX7" fmla="*/ 282702 w 511302"/>
              <a:gd name="connsiteY7" fmla="*/ 76961 h 943356"/>
              <a:gd name="connsiteX8" fmla="*/ 179832 w 511302"/>
              <a:gd name="connsiteY8" fmla="*/ 48767 h 943356"/>
              <a:gd name="connsiteX9" fmla="*/ 94487 w 511302"/>
              <a:gd name="connsiteY9" fmla="*/ 58673 h 943356"/>
              <a:gd name="connsiteX10" fmla="*/ 60198 w 511302"/>
              <a:gd name="connsiteY10" fmla="*/ 112014 h 943356"/>
              <a:gd name="connsiteX11" fmla="*/ 243839 w 511302"/>
              <a:gd name="connsiteY11" fmla="*/ 733806 h 943356"/>
              <a:gd name="connsiteX12" fmla="*/ 173736 w 511302"/>
              <a:gd name="connsiteY12" fmla="*/ 711708 h 943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511302" h="943356">
                <a:moveTo>
                  <a:pt x="173736" y="711708"/>
                </a:moveTo>
                <a:lnTo>
                  <a:pt x="0" y="98297"/>
                </a:lnTo>
                <a:lnTo>
                  <a:pt x="64769" y="30479"/>
                </a:lnTo>
                <a:lnTo>
                  <a:pt x="204978" y="0"/>
                </a:lnTo>
                <a:lnTo>
                  <a:pt x="317753" y="45720"/>
                </a:lnTo>
                <a:lnTo>
                  <a:pt x="511302" y="943356"/>
                </a:lnTo>
                <a:lnTo>
                  <a:pt x="441960" y="866394"/>
                </a:lnTo>
                <a:lnTo>
                  <a:pt x="282702" y="76961"/>
                </a:lnTo>
                <a:lnTo>
                  <a:pt x="179832" y="48767"/>
                </a:lnTo>
                <a:lnTo>
                  <a:pt x="94487" y="58673"/>
                </a:lnTo>
                <a:lnTo>
                  <a:pt x="60198" y="112014"/>
                </a:lnTo>
                <a:lnTo>
                  <a:pt x="243839" y="733806"/>
                </a:lnTo>
                <a:lnTo>
                  <a:pt x="173736" y="71170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918349" y="5793359"/>
            <a:ext cx="152400" cy="400050"/>
          </a:xfrm>
          <a:custGeom>
            <a:avLst/>
            <a:gdLst>
              <a:gd name="connsiteX0" fmla="*/ 0 w 152400"/>
              <a:gd name="connsiteY0" fmla="*/ 21335 h 400050"/>
              <a:gd name="connsiteX1" fmla="*/ 60197 w 152400"/>
              <a:gd name="connsiteY1" fmla="*/ 153923 h 400050"/>
              <a:gd name="connsiteX2" fmla="*/ 89153 w 152400"/>
              <a:gd name="connsiteY2" fmla="*/ 252221 h 400050"/>
              <a:gd name="connsiteX3" fmla="*/ 91439 w 152400"/>
              <a:gd name="connsiteY3" fmla="*/ 400050 h 400050"/>
              <a:gd name="connsiteX4" fmla="*/ 152400 w 152400"/>
              <a:gd name="connsiteY4" fmla="*/ 400050 h 400050"/>
              <a:gd name="connsiteX5" fmla="*/ 147828 w 152400"/>
              <a:gd name="connsiteY5" fmla="*/ 285750 h 400050"/>
              <a:gd name="connsiteX6" fmla="*/ 128016 w 152400"/>
              <a:gd name="connsiteY6" fmla="*/ 164591 h 400050"/>
              <a:gd name="connsiteX7" fmla="*/ 78486 w 152400"/>
              <a:gd name="connsiteY7" fmla="*/ 46482 h 400050"/>
              <a:gd name="connsiteX8" fmla="*/ 49530 w 152400"/>
              <a:gd name="connsiteY8" fmla="*/ 0 h 400050"/>
              <a:gd name="connsiteX9" fmla="*/ 0 w 152400"/>
              <a:gd name="connsiteY9" fmla="*/ 21335 h 4000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52400" h="400050">
                <a:moveTo>
                  <a:pt x="0" y="21335"/>
                </a:moveTo>
                <a:lnTo>
                  <a:pt x="60197" y="153923"/>
                </a:lnTo>
                <a:lnTo>
                  <a:pt x="89153" y="252221"/>
                </a:lnTo>
                <a:lnTo>
                  <a:pt x="91439" y="400050"/>
                </a:lnTo>
                <a:lnTo>
                  <a:pt x="152400" y="400050"/>
                </a:lnTo>
                <a:lnTo>
                  <a:pt x="147828" y="285750"/>
                </a:lnTo>
                <a:lnTo>
                  <a:pt x="128016" y="164591"/>
                </a:lnTo>
                <a:lnTo>
                  <a:pt x="78486" y="46482"/>
                </a:lnTo>
                <a:lnTo>
                  <a:pt x="49530" y="0"/>
                </a:lnTo>
                <a:lnTo>
                  <a:pt x="0" y="2133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521347" y="5761355"/>
            <a:ext cx="309372" cy="214122"/>
          </a:xfrm>
          <a:custGeom>
            <a:avLst/>
            <a:gdLst>
              <a:gd name="connsiteX0" fmla="*/ 235458 w 309372"/>
              <a:gd name="connsiteY0" fmla="*/ 0 h 214122"/>
              <a:gd name="connsiteX1" fmla="*/ 204216 w 309372"/>
              <a:gd name="connsiteY1" fmla="*/ 13715 h 214122"/>
              <a:gd name="connsiteX2" fmla="*/ 200406 w 309372"/>
              <a:gd name="connsiteY2" fmla="*/ 52578 h 214122"/>
              <a:gd name="connsiteX3" fmla="*/ 0 w 309372"/>
              <a:gd name="connsiteY3" fmla="*/ 134873 h 214122"/>
              <a:gd name="connsiteX4" fmla="*/ 0 w 309372"/>
              <a:gd name="connsiteY4" fmla="*/ 176784 h 214122"/>
              <a:gd name="connsiteX5" fmla="*/ 225552 w 309372"/>
              <a:gd name="connsiteY5" fmla="*/ 179832 h 214122"/>
              <a:gd name="connsiteX6" fmla="*/ 253746 w 309372"/>
              <a:gd name="connsiteY6" fmla="*/ 214121 h 214122"/>
              <a:gd name="connsiteX7" fmla="*/ 309372 w 309372"/>
              <a:gd name="connsiteY7" fmla="*/ 211835 h 214122"/>
              <a:gd name="connsiteX8" fmla="*/ 304038 w 309372"/>
              <a:gd name="connsiteY8" fmla="*/ 151638 h 214122"/>
              <a:gd name="connsiteX9" fmla="*/ 92202 w 309372"/>
              <a:gd name="connsiteY9" fmla="*/ 140208 h 214122"/>
              <a:gd name="connsiteX10" fmla="*/ 264414 w 309372"/>
              <a:gd name="connsiteY10" fmla="*/ 70865 h 214122"/>
              <a:gd name="connsiteX11" fmla="*/ 235458 w 309372"/>
              <a:gd name="connsiteY11" fmla="*/ 0 h 2141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309372" h="214122">
                <a:moveTo>
                  <a:pt x="235458" y="0"/>
                </a:moveTo>
                <a:lnTo>
                  <a:pt x="204216" y="13715"/>
                </a:lnTo>
                <a:lnTo>
                  <a:pt x="200406" y="52578"/>
                </a:lnTo>
                <a:lnTo>
                  <a:pt x="0" y="134873"/>
                </a:lnTo>
                <a:lnTo>
                  <a:pt x="0" y="176784"/>
                </a:lnTo>
                <a:lnTo>
                  <a:pt x="225552" y="179832"/>
                </a:lnTo>
                <a:lnTo>
                  <a:pt x="253746" y="214121"/>
                </a:lnTo>
                <a:lnTo>
                  <a:pt x="309372" y="211835"/>
                </a:lnTo>
                <a:lnTo>
                  <a:pt x="304038" y="151638"/>
                </a:lnTo>
                <a:lnTo>
                  <a:pt x="92202" y="140208"/>
                </a:lnTo>
                <a:lnTo>
                  <a:pt x="264414" y="70865"/>
                </a:lnTo>
                <a:lnTo>
                  <a:pt x="23545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1044841" y="5615051"/>
            <a:ext cx="748284" cy="336804"/>
          </a:xfrm>
          <a:custGeom>
            <a:avLst/>
            <a:gdLst>
              <a:gd name="connsiteX0" fmla="*/ 0 w 748284"/>
              <a:gd name="connsiteY0" fmla="*/ 104394 h 336804"/>
              <a:gd name="connsiteX1" fmla="*/ 685800 w 748284"/>
              <a:gd name="connsiteY1" fmla="*/ 0 h 336804"/>
              <a:gd name="connsiteX2" fmla="*/ 736092 w 748284"/>
              <a:gd name="connsiteY2" fmla="*/ 62484 h 336804"/>
              <a:gd name="connsiteX3" fmla="*/ 748284 w 748284"/>
              <a:gd name="connsiteY3" fmla="*/ 144017 h 336804"/>
              <a:gd name="connsiteX4" fmla="*/ 717804 w 748284"/>
              <a:gd name="connsiteY4" fmla="*/ 224028 h 336804"/>
              <a:gd name="connsiteX5" fmla="*/ 45719 w 748284"/>
              <a:gd name="connsiteY5" fmla="*/ 336803 h 336804"/>
              <a:gd name="connsiteX6" fmla="*/ 42672 w 748284"/>
              <a:gd name="connsiteY6" fmla="*/ 304800 h 336804"/>
              <a:gd name="connsiteX7" fmla="*/ 685800 w 748284"/>
              <a:gd name="connsiteY7" fmla="*/ 192023 h 336804"/>
              <a:gd name="connsiteX8" fmla="*/ 710184 w 748284"/>
              <a:gd name="connsiteY8" fmla="*/ 115061 h 336804"/>
              <a:gd name="connsiteX9" fmla="*/ 667512 w 748284"/>
              <a:gd name="connsiteY9" fmla="*/ 45720 h 336804"/>
              <a:gd name="connsiteX10" fmla="*/ 0 w 748284"/>
              <a:gd name="connsiteY10" fmla="*/ 147065 h 336804"/>
              <a:gd name="connsiteX11" fmla="*/ 0 w 748284"/>
              <a:gd name="connsiteY11" fmla="*/ 104394 h 3368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748284" h="336804">
                <a:moveTo>
                  <a:pt x="0" y="104394"/>
                </a:moveTo>
                <a:lnTo>
                  <a:pt x="685800" y="0"/>
                </a:lnTo>
                <a:lnTo>
                  <a:pt x="736092" y="62484"/>
                </a:lnTo>
                <a:lnTo>
                  <a:pt x="748284" y="144017"/>
                </a:lnTo>
                <a:lnTo>
                  <a:pt x="717804" y="224028"/>
                </a:lnTo>
                <a:lnTo>
                  <a:pt x="45719" y="336803"/>
                </a:lnTo>
                <a:lnTo>
                  <a:pt x="42672" y="304800"/>
                </a:lnTo>
                <a:lnTo>
                  <a:pt x="685800" y="192023"/>
                </a:lnTo>
                <a:lnTo>
                  <a:pt x="710184" y="115061"/>
                </a:lnTo>
                <a:lnTo>
                  <a:pt x="667512" y="45720"/>
                </a:lnTo>
                <a:lnTo>
                  <a:pt x="0" y="147065"/>
                </a:lnTo>
                <a:lnTo>
                  <a:pt x="0" y="1043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1138567" y="5723255"/>
            <a:ext cx="389382" cy="136398"/>
          </a:xfrm>
          <a:custGeom>
            <a:avLst/>
            <a:gdLst>
              <a:gd name="connsiteX0" fmla="*/ 0 w 389382"/>
              <a:gd name="connsiteY0" fmla="*/ 99060 h 136398"/>
              <a:gd name="connsiteX1" fmla="*/ 52577 w 389382"/>
              <a:gd name="connsiteY1" fmla="*/ 136397 h 136398"/>
              <a:gd name="connsiteX2" fmla="*/ 176783 w 389382"/>
              <a:gd name="connsiteY2" fmla="*/ 131064 h 136398"/>
              <a:gd name="connsiteX3" fmla="*/ 332994 w 389382"/>
              <a:gd name="connsiteY3" fmla="*/ 91440 h 136398"/>
              <a:gd name="connsiteX4" fmla="*/ 389382 w 389382"/>
              <a:gd name="connsiteY4" fmla="*/ 32766 h 136398"/>
              <a:gd name="connsiteX5" fmla="*/ 353567 w 389382"/>
              <a:gd name="connsiteY5" fmla="*/ 1523 h 136398"/>
              <a:gd name="connsiteX6" fmla="*/ 201930 w 389382"/>
              <a:gd name="connsiteY6" fmla="*/ 0 h 136398"/>
              <a:gd name="connsiteX7" fmla="*/ 87630 w 389382"/>
              <a:gd name="connsiteY7" fmla="*/ 9144 h 136398"/>
              <a:gd name="connsiteX8" fmla="*/ 12191 w 389382"/>
              <a:gd name="connsiteY8" fmla="*/ 60197 h 136398"/>
              <a:gd name="connsiteX9" fmla="*/ 89153 w 389382"/>
              <a:gd name="connsiteY9" fmla="*/ 74676 h 136398"/>
              <a:gd name="connsiteX10" fmla="*/ 219455 w 389382"/>
              <a:gd name="connsiteY10" fmla="*/ 41910 h 136398"/>
              <a:gd name="connsiteX11" fmla="*/ 331469 w 389382"/>
              <a:gd name="connsiteY11" fmla="*/ 41910 h 136398"/>
              <a:gd name="connsiteX12" fmla="*/ 214122 w 389382"/>
              <a:gd name="connsiteY12" fmla="*/ 86867 h 136398"/>
              <a:gd name="connsiteX13" fmla="*/ 113538 w 389382"/>
              <a:gd name="connsiteY13" fmla="*/ 99060 h 136398"/>
              <a:gd name="connsiteX14" fmla="*/ 0 w 389382"/>
              <a:gd name="connsiteY14" fmla="*/ 99060 h 1363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9382" h="136398">
                <a:moveTo>
                  <a:pt x="0" y="99060"/>
                </a:moveTo>
                <a:lnTo>
                  <a:pt x="52577" y="136397"/>
                </a:lnTo>
                <a:lnTo>
                  <a:pt x="176783" y="131064"/>
                </a:lnTo>
                <a:lnTo>
                  <a:pt x="332994" y="91440"/>
                </a:lnTo>
                <a:lnTo>
                  <a:pt x="389382" y="32766"/>
                </a:lnTo>
                <a:lnTo>
                  <a:pt x="353567" y="1523"/>
                </a:lnTo>
                <a:lnTo>
                  <a:pt x="201930" y="0"/>
                </a:lnTo>
                <a:lnTo>
                  <a:pt x="87630" y="9144"/>
                </a:lnTo>
                <a:lnTo>
                  <a:pt x="12191" y="60197"/>
                </a:lnTo>
                <a:lnTo>
                  <a:pt x="89153" y="74676"/>
                </a:lnTo>
                <a:lnTo>
                  <a:pt x="219455" y="41910"/>
                </a:lnTo>
                <a:lnTo>
                  <a:pt x="331469" y="41910"/>
                </a:lnTo>
                <a:lnTo>
                  <a:pt x="214122" y="86867"/>
                </a:lnTo>
                <a:lnTo>
                  <a:pt x="113538" y="99060"/>
                </a:lnTo>
                <a:lnTo>
                  <a:pt x="0" y="9906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8680844" y="4158107"/>
            <a:ext cx="325373" cy="2265426"/>
          </a:xfrm>
          <a:custGeom>
            <a:avLst/>
            <a:gdLst>
              <a:gd name="connsiteX0" fmla="*/ 33528 w 325373"/>
              <a:gd name="connsiteY0" fmla="*/ 2189226 h 2265426"/>
              <a:gd name="connsiteX1" fmla="*/ 165354 w 325373"/>
              <a:gd name="connsiteY1" fmla="*/ 2042921 h 2265426"/>
              <a:gd name="connsiteX2" fmla="*/ 191261 w 325373"/>
              <a:gd name="connsiteY2" fmla="*/ 1930145 h 2265426"/>
              <a:gd name="connsiteX3" fmla="*/ 169164 w 325373"/>
              <a:gd name="connsiteY3" fmla="*/ 1763268 h 2265426"/>
              <a:gd name="connsiteX4" fmla="*/ 76200 w 325373"/>
              <a:gd name="connsiteY4" fmla="*/ 1561338 h 2265426"/>
              <a:gd name="connsiteX5" fmla="*/ 55626 w 325373"/>
              <a:gd name="connsiteY5" fmla="*/ 1435607 h 2265426"/>
              <a:gd name="connsiteX6" fmla="*/ 76200 w 325373"/>
              <a:gd name="connsiteY6" fmla="*/ 1351026 h 2265426"/>
              <a:gd name="connsiteX7" fmla="*/ 156209 w 325373"/>
              <a:gd name="connsiteY7" fmla="*/ 1289303 h 2265426"/>
              <a:gd name="connsiteX8" fmla="*/ 173735 w 325373"/>
              <a:gd name="connsiteY8" fmla="*/ 1211579 h 2265426"/>
              <a:gd name="connsiteX9" fmla="*/ 144018 w 325373"/>
              <a:gd name="connsiteY9" fmla="*/ 1100327 h 2265426"/>
              <a:gd name="connsiteX10" fmla="*/ 12954 w 325373"/>
              <a:gd name="connsiteY10" fmla="*/ 801623 h 2265426"/>
              <a:gd name="connsiteX11" fmla="*/ 0 w 325373"/>
              <a:gd name="connsiteY11" fmla="*/ 655319 h 2265426"/>
              <a:gd name="connsiteX12" fmla="*/ 33528 w 325373"/>
              <a:gd name="connsiteY12" fmla="*/ 494538 h 2265426"/>
              <a:gd name="connsiteX13" fmla="*/ 144018 w 325373"/>
              <a:gd name="connsiteY13" fmla="*/ 418338 h 2265426"/>
              <a:gd name="connsiteX14" fmla="*/ 241554 w 325373"/>
              <a:gd name="connsiteY14" fmla="*/ 292607 h 2265426"/>
              <a:gd name="connsiteX15" fmla="*/ 325373 w 325373"/>
              <a:gd name="connsiteY15" fmla="*/ 0 h 2265426"/>
              <a:gd name="connsiteX16" fmla="*/ 313181 w 325373"/>
              <a:gd name="connsiteY16" fmla="*/ 265176 h 2265426"/>
              <a:gd name="connsiteX17" fmla="*/ 249935 w 325373"/>
              <a:gd name="connsiteY17" fmla="*/ 424433 h 2265426"/>
              <a:gd name="connsiteX18" fmla="*/ 165354 w 325373"/>
              <a:gd name="connsiteY18" fmla="*/ 521969 h 2265426"/>
              <a:gd name="connsiteX19" fmla="*/ 72390 w 325373"/>
              <a:gd name="connsiteY19" fmla="*/ 577595 h 2265426"/>
              <a:gd name="connsiteX20" fmla="*/ 67818 w 325373"/>
              <a:gd name="connsiteY20" fmla="*/ 723900 h 2265426"/>
              <a:gd name="connsiteX21" fmla="*/ 115061 w 325373"/>
              <a:gd name="connsiteY21" fmla="*/ 877823 h 2265426"/>
              <a:gd name="connsiteX22" fmla="*/ 224028 w 325373"/>
              <a:gd name="connsiteY22" fmla="*/ 1149857 h 2265426"/>
              <a:gd name="connsiteX23" fmla="*/ 228600 w 325373"/>
              <a:gd name="connsiteY23" fmla="*/ 1323594 h 2265426"/>
              <a:gd name="connsiteX24" fmla="*/ 127254 w 325373"/>
              <a:gd name="connsiteY24" fmla="*/ 1421129 h 2265426"/>
              <a:gd name="connsiteX25" fmla="*/ 131826 w 325373"/>
              <a:gd name="connsiteY25" fmla="*/ 1511807 h 2265426"/>
              <a:gd name="connsiteX26" fmla="*/ 220218 w 325373"/>
              <a:gd name="connsiteY26" fmla="*/ 1700783 h 2265426"/>
              <a:gd name="connsiteX27" fmla="*/ 258318 w 325373"/>
              <a:gd name="connsiteY27" fmla="*/ 1881377 h 2265426"/>
              <a:gd name="connsiteX28" fmla="*/ 224028 w 325373"/>
              <a:gd name="connsiteY28" fmla="*/ 2076450 h 2265426"/>
              <a:gd name="connsiteX29" fmla="*/ 144018 w 325373"/>
              <a:gd name="connsiteY29" fmla="*/ 2180844 h 2265426"/>
              <a:gd name="connsiteX30" fmla="*/ 42671 w 325373"/>
              <a:gd name="connsiteY30" fmla="*/ 2265426 h 2265426"/>
              <a:gd name="connsiteX31" fmla="*/ 33528 w 325373"/>
              <a:gd name="connsiteY31" fmla="*/ 2189226 h 22654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265426">
                <a:moveTo>
                  <a:pt x="33528" y="2189226"/>
                </a:moveTo>
                <a:lnTo>
                  <a:pt x="165354" y="2042921"/>
                </a:lnTo>
                <a:lnTo>
                  <a:pt x="191261" y="1930145"/>
                </a:lnTo>
                <a:lnTo>
                  <a:pt x="169164" y="1763268"/>
                </a:lnTo>
                <a:lnTo>
                  <a:pt x="76200" y="1561338"/>
                </a:lnTo>
                <a:lnTo>
                  <a:pt x="55626" y="1435607"/>
                </a:lnTo>
                <a:lnTo>
                  <a:pt x="76200" y="1351026"/>
                </a:lnTo>
                <a:lnTo>
                  <a:pt x="156209" y="1289303"/>
                </a:lnTo>
                <a:lnTo>
                  <a:pt x="173735" y="1211579"/>
                </a:lnTo>
                <a:lnTo>
                  <a:pt x="144018" y="1100327"/>
                </a:lnTo>
                <a:lnTo>
                  <a:pt x="12954" y="801623"/>
                </a:lnTo>
                <a:lnTo>
                  <a:pt x="0" y="655319"/>
                </a:lnTo>
                <a:lnTo>
                  <a:pt x="33528" y="494538"/>
                </a:lnTo>
                <a:lnTo>
                  <a:pt x="144018" y="418338"/>
                </a:lnTo>
                <a:lnTo>
                  <a:pt x="241554" y="292607"/>
                </a:lnTo>
                <a:lnTo>
                  <a:pt x="325373" y="0"/>
                </a:lnTo>
                <a:lnTo>
                  <a:pt x="313181" y="265176"/>
                </a:lnTo>
                <a:lnTo>
                  <a:pt x="249935" y="424433"/>
                </a:lnTo>
                <a:lnTo>
                  <a:pt x="165354" y="521969"/>
                </a:lnTo>
                <a:lnTo>
                  <a:pt x="72390" y="577595"/>
                </a:lnTo>
                <a:lnTo>
                  <a:pt x="67818" y="723900"/>
                </a:lnTo>
                <a:lnTo>
                  <a:pt x="115061" y="877823"/>
                </a:lnTo>
                <a:lnTo>
                  <a:pt x="224028" y="1149857"/>
                </a:lnTo>
                <a:lnTo>
                  <a:pt x="228600" y="1323594"/>
                </a:lnTo>
                <a:lnTo>
                  <a:pt x="127254" y="1421129"/>
                </a:lnTo>
                <a:lnTo>
                  <a:pt x="131826" y="1511807"/>
                </a:lnTo>
                <a:lnTo>
                  <a:pt x="220218" y="1700783"/>
                </a:lnTo>
                <a:lnTo>
                  <a:pt x="258318" y="1881377"/>
                </a:lnTo>
                <a:lnTo>
                  <a:pt x="224028" y="2076450"/>
                </a:lnTo>
                <a:lnTo>
                  <a:pt x="144018" y="2180844"/>
                </a:lnTo>
                <a:lnTo>
                  <a:pt x="42671" y="2265426"/>
                </a:lnTo>
                <a:lnTo>
                  <a:pt x="33528" y="2189226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8741042" y="2115185"/>
            <a:ext cx="325373" cy="2592324"/>
          </a:xfrm>
          <a:custGeom>
            <a:avLst/>
            <a:gdLst>
              <a:gd name="connsiteX0" fmla="*/ 34290 w 325373"/>
              <a:gd name="connsiteY0" fmla="*/ 2504694 h 2592324"/>
              <a:gd name="connsiteX1" fmla="*/ 165354 w 325373"/>
              <a:gd name="connsiteY1" fmla="*/ 2337054 h 2592324"/>
              <a:gd name="connsiteX2" fmla="*/ 191261 w 325373"/>
              <a:gd name="connsiteY2" fmla="*/ 2209037 h 2592324"/>
              <a:gd name="connsiteX3" fmla="*/ 169164 w 325373"/>
              <a:gd name="connsiteY3" fmla="*/ 2017013 h 2592324"/>
              <a:gd name="connsiteX4" fmla="*/ 76200 w 325373"/>
              <a:gd name="connsiteY4" fmla="*/ 1786128 h 2592324"/>
              <a:gd name="connsiteX5" fmla="*/ 55626 w 325373"/>
              <a:gd name="connsiteY5" fmla="*/ 1642872 h 2592324"/>
              <a:gd name="connsiteX6" fmla="*/ 76200 w 325373"/>
              <a:gd name="connsiteY6" fmla="*/ 1546098 h 2592324"/>
              <a:gd name="connsiteX7" fmla="*/ 156971 w 325373"/>
              <a:gd name="connsiteY7" fmla="*/ 1475231 h 2592324"/>
              <a:gd name="connsiteX8" fmla="*/ 173735 w 325373"/>
              <a:gd name="connsiteY8" fmla="*/ 1386078 h 2592324"/>
              <a:gd name="connsiteX9" fmla="*/ 144018 w 325373"/>
              <a:gd name="connsiteY9" fmla="*/ 1259586 h 2592324"/>
              <a:gd name="connsiteX10" fmla="*/ 12954 w 325373"/>
              <a:gd name="connsiteY10" fmla="*/ 917448 h 2592324"/>
              <a:gd name="connsiteX11" fmla="*/ 0 w 325373"/>
              <a:gd name="connsiteY11" fmla="*/ 749808 h 2592324"/>
              <a:gd name="connsiteX12" fmla="*/ 34290 w 325373"/>
              <a:gd name="connsiteY12" fmla="*/ 565404 h 2592324"/>
              <a:gd name="connsiteX13" fmla="*/ 144018 w 325373"/>
              <a:gd name="connsiteY13" fmla="*/ 478536 h 2592324"/>
              <a:gd name="connsiteX14" fmla="*/ 241554 w 325373"/>
              <a:gd name="connsiteY14" fmla="*/ 334517 h 2592324"/>
              <a:gd name="connsiteX15" fmla="*/ 325373 w 325373"/>
              <a:gd name="connsiteY15" fmla="*/ 0 h 2592324"/>
              <a:gd name="connsiteX16" fmla="*/ 313181 w 325373"/>
              <a:gd name="connsiteY16" fmla="*/ 302514 h 2592324"/>
              <a:gd name="connsiteX17" fmla="*/ 249935 w 325373"/>
              <a:gd name="connsiteY17" fmla="*/ 485394 h 2592324"/>
              <a:gd name="connsiteX18" fmla="*/ 165354 w 325373"/>
              <a:gd name="connsiteY18" fmla="*/ 597408 h 2592324"/>
              <a:gd name="connsiteX19" fmla="*/ 72390 w 325373"/>
              <a:gd name="connsiteY19" fmla="*/ 660654 h 2592324"/>
              <a:gd name="connsiteX20" fmla="*/ 67818 w 325373"/>
              <a:gd name="connsiteY20" fmla="*/ 828294 h 2592324"/>
              <a:gd name="connsiteX21" fmla="*/ 115061 w 325373"/>
              <a:gd name="connsiteY21" fmla="*/ 1004316 h 2592324"/>
              <a:gd name="connsiteX22" fmla="*/ 224790 w 325373"/>
              <a:gd name="connsiteY22" fmla="*/ 1315974 h 2592324"/>
              <a:gd name="connsiteX23" fmla="*/ 228600 w 325373"/>
              <a:gd name="connsiteY23" fmla="*/ 1514856 h 2592324"/>
              <a:gd name="connsiteX24" fmla="*/ 127254 w 325373"/>
              <a:gd name="connsiteY24" fmla="*/ 1626107 h 2592324"/>
              <a:gd name="connsiteX25" fmla="*/ 131826 w 325373"/>
              <a:gd name="connsiteY25" fmla="*/ 1729740 h 2592324"/>
              <a:gd name="connsiteX26" fmla="*/ 220980 w 325373"/>
              <a:gd name="connsiteY26" fmla="*/ 1946148 h 2592324"/>
              <a:gd name="connsiteX27" fmla="*/ 258318 w 325373"/>
              <a:gd name="connsiteY27" fmla="*/ 2153412 h 2592324"/>
              <a:gd name="connsiteX28" fmla="*/ 224790 w 325373"/>
              <a:gd name="connsiteY28" fmla="*/ 2375916 h 2592324"/>
              <a:gd name="connsiteX29" fmla="*/ 144018 w 325373"/>
              <a:gd name="connsiteY29" fmla="*/ 2495550 h 2592324"/>
              <a:gd name="connsiteX30" fmla="*/ 42671 w 325373"/>
              <a:gd name="connsiteY30" fmla="*/ 2592324 h 2592324"/>
              <a:gd name="connsiteX31" fmla="*/ 34290 w 325373"/>
              <a:gd name="connsiteY31" fmla="*/ 2504694 h 25923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592324">
                <a:moveTo>
                  <a:pt x="34290" y="2504694"/>
                </a:moveTo>
                <a:lnTo>
                  <a:pt x="165354" y="2337054"/>
                </a:lnTo>
                <a:lnTo>
                  <a:pt x="191261" y="2209037"/>
                </a:lnTo>
                <a:lnTo>
                  <a:pt x="169164" y="2017013"/>
                </a:lnTo>
                <a:lnTo>
                  <a:pt x="76200" y="1786128"/>
                </a:lnTo>
                <a:lnTo>
                  <a:pt x="55626" y="1642872"/>
                </a:lnTo>
                <a:lnTo>
                  <a:pt x="76200" y="1546098"/>
                </a:lnTo>
                <a:lnTo>
                  <a:pt x="156971" y="1475231"/>
                </a:lnTo>
                <a:lnTo>
                  <a:pt x="173735" y="1386078"/>
                </a:lnTo>
                <a:lnTo>
                  <a:pt x="144018" y="1259586"/>
                </a:lnTo>
                <a:lnTo>
                  <a:pt x="12954" y="917448"/>
                </a:lnTo>
                <a:lnTo>
                  <a:pt x="0" y="749808"/>
                </a:lnTo>
                <a:lnTo>
                  <a:pt x="34290" y="565404"/>
                </a:lnTo>
                <a:lnTo>
                  <a:pt x="144018" y="478536"/>
                </a:lnTo>
                <a:lnTo>
                  <a:pt x="241554" y="334517"/>
                </a:lnTo>
                <a:lnTo>
                  <a:pt x="325373" y="0"/>
                </a:lnTo>
                <a:lnTo>
                  <a:pt x="313181" y="302514"/>
                </a:lnTo>
                <a:lnTo>
                  <a:pt x="249935" y="485394"/>
                </a:lnTo>
                <a:lnTo>
                  <a:pt x="165354" y="597408"/>
                </a:lnTo>
                <a:lnTo>
                  <a:pt x="72390" y="660654"/>
                </a:lnTo>
                <a:lnTo>
                  <a:pt x="67818" y="828294"/>
                </a:lnTo>
                <a:lnTo>
                  <a:pt x="115061" y="1004316"/>
                </a:lnTo>
                <a:lnTo>
                  <a:pt x="224790" y="1315974"/>
                </a:lnTo>
                <a:lnTo>
                  <a:pt x="228600" y="1514856"/>
                </a:lnTo>
                <a:lnTo>
                  <a:pt x="127254" y="1626107"/>
                </a:lnTo>
                <a:lnTo>
                  <a:pt x="131826" y="1729740"/>
                </a:lnTo>
                <a:lnTo>
                  <a:pt x="220980" y="1946148"/>
                </a:lnTo>
                <a:lnTo>
                  <a:pt x="258318" y="2153412"/>
                </a:lnTo>
                <a:lnTo>
                  <a:pt x="224790" y="2375916"/>
                </a:lnTo>
                <a:lnTo>
                  <a:pt x="144018" y="2495550"/>
                </a:lnTo>
                <a:lnTo>
                  <a:pt x="42671" y="2592324"/>
                </a:lnTo>
                <a:lnTo>
                  <a:pt x="34290" y="2504694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8491868" y="1773809"/>
            <a:ext cx="342138" cy="355092"/>
          </a:xfrm>
          <a:custGeom>
            <a:avLst/>
            <a:gdLst>
              <a:gd name="connsiteX0" fmla="*/ 0 w 342138"/>
              <a:gd name="connsiteY0" fmla="*/ 42672 h 355092"/>
              <a:gd name="connsiteX1" fmla="*/ 152400 w 342138"/>
              <a:gd name="connsiteY1" fmla="*/ 153923 h 355092"/>
              <a:gd name="connsiteX2" fmla="*/ 330707 w 342138"/>
              <a:gd name="connsiteY2" fmla="*/ 355092 h 355092"/>
              <a:gd name="connsiteX3" fmla="*/ 342138 w 342138"/>
              <a:gd name="connsiteY3" fmla="*/ 323850 h 355092"/>
              <a:gd name="connsiteX4" fmla="*/ 188976 w 342138"/>
              <a:gd name="connsiteY4" fmla="*/ 137922 h 355092"/>
              <a:gd name="connsiteX5" fmla="*/ 25145 w 342138"/>
              <a:gd name="connsiteY5" fmla="*/ 0 h 355092"/>
              <a:gd name="connsiteX6" fmla="*/ 0 w 342138"/>
              <a:gd name="connsiteY6" fmla="*/ 42672 h 3550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42138" h="355092">
                <a:moveTo>
                  <a:pt x="0" y="42672"/>
                </a:moveTo>
                <a:lnTo>
                  <a:pt x="152400" y="153923"/>
                </a:lnTo>
                <a:lnTo>
                  <a:pt x="330707" y="355092"/>
                </a:lnTo>
                <a:lnTo>
                  <a:pt x="342138" y="323850"/>
                </a:lnTo>
                <a:lnTo>
                  <a:pt x="188976" y="137922"/>
                </a:lnTo>
                <a:lnTo>
                  <a:pt x="25145" y="0"/>
                </a:lnTo>
                <a:lnTo>
                  <a:pt x="0" y="4267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7853299" y="101981"/>
            <a:ext cx="279654" cy="145542"/>
          </a:xfrm>
          <a:custGeom>
            <a:avLst/>
            <a:gdLst>
              <a:gd name="connsiteX0" fmla="*/ 0 w 279654"/>
              <a:gd name="connsiteY0" fmla="*/ 145541 h 145542"/>
              <a:gd name="connsiteX1" fmla="*/ 155447 w 279654"/>
              <a:gd name="connsiteY1" fmla="*/ 113538 h 145542"/>
              <a:gd name="connsiteX2" fmla="*/ 279654 w 279654"/>
              <a:gd name="connsiteY2" fmla="*/ 105155 h 145542"/>
              <a:gd name="connsiteX3" fmla="*/ 209550 w 279654"/>
              <a:gd name="connsiteY3" fmla="*/ 0 h 145542"/>
              <a:gd name="connsiteX4" fmla="*/ 90678 w 279654"/>
              <a:gd name="connsiteY4" fmla="*/ 33527 h 145542"/>
              <a:gd name="connsiteX5" fmla="*/ 195833 w 279654"/>
              <a:gd name="connsiteY5" fmla="*/ 60197 h 145542"/>
              <a:gd name="connsiteX6" fmla="*/ 39623 w 279654"/>
              <a:gd name="connsiteY6" fmla="*/ 109727 h 145542"/>
              <a:gd name="connsiteX7" fmla="*/ 0 w 279654"/>
              <a:gd name="connsiteY7" fmla="*/ 145541 h 14554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279654" h="145542">
                <a:moveTo>
                  <a:pt x="0" y="145541"/>
                </a:moveTo>
                <a:lnTo>
                  <a:pt x="155447" y="113538"/>
                </a:lnTo>
                <a:lnTo>
                  <a:pt x="279654" y="105155"/>
                </a:lnTo>
                <a:lnTo>
                  <a:pt x="209550" y="0"/>
                </a:lnTo>
                <a:lnTo>
                  <a:pt x="90678" y="33527"/>
                </a:lnTo>
                <a:lnTo>
                  <a:pt x="195833" y="60197"/>
                </a:lnTo>
                <a:lnTo>
                  <a:pt x="39623" y="109727"/>
                </a:lnTo>
                <a:lnTo>
                  <a:pt x="0" y="145541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8059801" y="514985"/>
            <a:ext cx="372618" cy="713232"/>
          </a:xfrm>
          <a:custGeom>
            <a:avLst/>
            <a:gdLst>
              <a:gd name="connsiteX0" fmla="*/ 6095 w 372618"/>
              <a:gd name="connsiteY0" fmla="*/ 119633 h 713232"/>
              <a:gd name="connsiteX1" fmla="*/ 44195 w 372618"/>
              <a:gd name="connsiteY1" fmla="*/ 277368 h 713232"/>
              <a:gd name="connsiteX2" fmla="*/ 150876 w 372618"/>
              <a:gd name="connsiteY2" fmla="*/ 520445 h 713232"/>
              <a:gd name="connsiteX3" fmla="*/ 264414 w 372618"/>
              <a:gd name="connsiteY3" fmla="*/ 688086 h 713232"/>
              <a:gd name="connsiteX4" fmla="*/ 336804 w 372618"/>
              <a:gd name="connsiteY4" fmla="*/ 713231 h 713232"/>
              <a:gd name="connsiteX5" fmla="*/ 372617 w 372618"/>
              <a:gd name="connsiteY5" fmla="*/ 638556 h 713232"/>
              <a:gd name="connsiteX6" fmla="*/ 320040 w 372618"/>
              <a:gd name="connsiteY6" fmla="*/ 439673 h 713232"/>
              <a:gd name="connsiteX7" fmla="*/ 220980 w 372618"/>
              <a:gd name="connsiteY7" fmla="*/ 214122 h 713232"/>
              <a:gd name="connsiteX8" fmla="*/ 140207 w 372618"/>
              <a:gd name="connsiteY8" fmla="*/ 73914 h 713232"/>
              <a:gd name="connsiteX9" fmla="*/ 64007 w 372618"/>
              <a:gd name="connsiteY9" fmla="*/ 761 h 713232"/>
              <a:gd name="connsiteX10" fmla="*/ 4571 w 372618"/>
              <a:gd name="connsiteY10" fmla="*/ 0 h 713232"/>
              <a:gd name="connsiteX11" fmla="*/ 0 w 372618"/>
              <a:gd name="connsiteY11" fmla="*/ 67055 h 713232"/>
              <a:gd name="connsiteX12" fmla="*/ 51054 w 372618"/>
              <a:gd name="connsiteY12" fmla="*/ 38861 h 713232"/>
              <a:gd name="connsiteX13" fmla="*/ 138683 w 372618"/>
              <a:gd name="connsiteY13" fmla="*/ 152400 h 713232"/>
              <a:gd name="connsiteX14" fmla="*/ 230885 w 372618"/>
              <a:gd name="connsiteY14" fmla="*/ 315467 h 713232"/>
              <a:gd name="connsiteX15" fmla="*/ 307085 w 372618"/>
              <a:gd name="connsiteY15" fmla="*/ 544067 h 713232"/>
              <a:gd name="connsiteX16" fmla="*/ 298704 w 372618"/>
              <a:gd name="connsiteY16" fmla="*/ 655320 h 713232"/>
              <a:gd name="connsiteX17" fmla="*/ 225552 w 372618"/>
              <a:gd name="connsiteY17" fmla="*/ 591312 h 713232"/>
              <a:gd name="connsiteX18" fmla="*/ 101345 w 372618"/>
              <a:gd name="connsiteY18" fmla="*/ 344423 h 713232"/>
              <a:gd name="connsiteX19" fmla="*/ 22859 w 372618"/>
              <a:gd name="connsiteY19" fmla="*/ 86868 h 713232"/>
              <a:gd name="connsiteX20" fmla="*/ 6095 w 372618"/>
              <a:gd name="connsiteY20" fmla="*/ 119633 h 7132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</a:cxnLst>
            <a:rect l="l" t="t" r="r" b="b"/>
            <a:pathLst>
              <a:path w="372618" h="713232">
                <a:moveTo>
                  <a:pt x="6095" y="119633"/>
                </a:moveTo>
                <a:lnTo>
                  <a:pt x="44195" y="277368"/>
                </a:lnTo>
                <a:lnTo>
                  <a:pt x="150876" y="520445"/>
                </a:lnTo>
                <a:lnTo>
                  <a:pt x="264414" y="688086"/>
                </a:lnTo>
                <a:lnTo>
                  <a:pt x="336804" y="713231"/>
                </a:lnTo>
                <a:lnTo>
                  <a:pt x="372617" y="638556"/>
                </a:lnTo>
                <a:lnTo>
                  <a:pt x="320040" y="439673"/>
                </a:lnTo>
                <a:lnTo>
                  <a:pt x="220980" y="214122"/>
                </a:lnTo>
                <a:lnTo>
                  <a:pt x="140207" y="73914"/>
                </a:lnTo>
                <a:lnTo>
                  <a:pt x="64007" y="761"/>
                </a:lnTo>
                <a:lnTo>
                  <a:pt x="4571" y="0"/>
                </a:lnTo>
                <a:lnTo>
                  <a:pt x="0" y="67055"/>
                </a:lnTo>
                <a:lnTo>
                  <a:pt x="51054" y="38861"/>
                </a:lnTo>
                <a:lnTo>
                  <a:pt x="138683" y="152400"/>
                </a:lnTo>
                <a:lnTo>
                  <a:pt x="230885" y="315467"/>
                </a:lnTo>
                <a:lnTo>
                  <a:pt x="307085" y="544067"/>
                </a:lnTo>
                <a:lnTo>
                  <a:pt x="298704" y="655320"/>
                </a:lnTo>
                <a:lnTo>
                  <a:pt x="225552" y="591312"/>
                </a:lnTo>
                <a:lnTo>
                  <a:pt x="101345" y="344423"/>
                </a:lnTo>
                <a:lnTo>
                  <a:pt x="22859" y="86868"/>
                </a:lnTo>
                <a:lnTo>
                  <a:pt x="6095" y="119633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7778623" y="263525"/>
            <a:ext cx="681990" cy="1480566"/>
          </a:xfrm>
          <a:custGeom>
            <a:avLst/>
            <a:gdLst>
              <a:gd name="connsiteX0" fmla="*/ 0 w 681990"/>
              <a:gd name="connsiteY0" fmla="*/ 0 h 1480566"/>
              <a:gd name="connsiteX1" fmla="*/ 667512 w 681990"/>
              <a:gd name="connsiteY1" fmla="*/ 1480566 h 1480566"/>
              <a:gd name="connsiteX2" fmla="*/ 681990 w 681990"/>
              <a:gd name="connsiteY2" fmla="*/ 1394460 h 1480566"/>
              <a:gd name="connsiteX3" fmla="*/ 41909 w 681990"/>
              <a:gd name="connsiteY3" fmla="*/ 1524 h 1480566"/>
              <a:gd name="connsiteX4" fmla="*/ 0 w 681990"/>
              <a:gd name="connsiteY4" fmla="*/ 0 h 14805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1990" h="1480566">
                <a:moveTo>
                  <a:pt x="0" y="0"/>
                </a:moveTo>
                <a:lnTo>
                  <a:pt x="667512" y="1480566"/>
                </a:lnTo>
                <a:lnTo>
                  <a:pt x="681990" y="1394460"/>
                </a:lnTo>
                <a:lnTo>
                  <a:pt x="41909" y="1524"/>
                </a:lnTo>
                <a:lnTo>
                  <a:pt x="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7729093" y="38734"/>
            <a:ext cx="1169669" cy="2086356"/>
          </a:xfrm>
          <a:custGeom>
            <a:avLst/>
            <a:gdLst>
              <a:gd name="connsiteX0" fmla="*/ 749045 w 1169669"/>
              <a:gd name="connsiteY0" fmla="*/ 1773174 h 2086356"/>
              <a:gd name="connsiteX1" fmla="*/ 816864 w 1169669"/>
              <a:gd name="connsiteY1" fmla="*/ 1674875 h 2086356"/>
              <a:gd name="connsiteX2" fmla="*/ 998219 w 1169669"/>
              <a:gd name="connsiteY2" fmla="*/ 1597914 h 2086356"/>
              <a:gd name="connsiteX3" fmla="*/ 877823 w 1169669"/>
              <a:gd name="connsiteY3" fmla="*/ 1577340 h 2086356"/>
              <a:gd name="connsiteX4" fmla="*/ 750569 w 1169669"/>
              <a:gd name="connsiteY4" fmla="*/ 1638300 h 2086356"/>
              <a:gd name="connsiteX5" fmla="*/ 823721 w 1169669"/>
              <a:gd name="connsiteY5" fmla="*/ 1558290 h 2086356"/>
              <a:gd name="connsiteX6" fmla="*/ 973835 w 1169669"/>
              <a:gd name="connsiteY6" fmla="*/ 1500378 h 2086356"/>
              <a:gd name="connsiteX7" fmla="*/ 323088 w 1169669"/>
              <a:gd name="connsiteY7" fmla="*/ 64008 h 2086356"/>
              <a:gd name="connsiteX8" fmla="*/ 132588 w 1169669"/>
              <a:gd name="connsiteY8" fmla="*/ 60198 h 2086356"/>
              <a:gd name="connsiteX9" fmla="*/ 0 w 1169669"/>
              <a:gd name="connsiteY9" fmla="*/ 96012 h 2086356"/>
              <a:gd name="connsiteX10" fmla="*/ 128015 w 1169669"/>
              <a:gd name="connsiteY10" fmla="*/ 0 h 2086356"/>
              <a:gd name="connsiteX11" fmla="*/ 361950 w 1169669"/>
              <a:gd name="connsiteY11" fmla="*/ 19050 h 2086356"/>
              <a:gd name="connsiteX12" fmla="*/ 1120139 w 1169669"/>
              <a:gd name="connsiteY12" fmla="*/ 1684781 h 2086356"/>
              <a:gd name="connsiteX13" fmla="*/ 1098041 w 1169669"/>
              <a:gd name="connsiteY13" fmla="*/ 1844040 h 2086356"/>
              <a:gd name="connsiteX14" fmla="*/ 1169669 w 1169669"/>
              <a:gd name="connsiteY14" fmla="*/ 2086356 h 2086356"/>
              <a:gd name="connsiteX15" fmla="*/ 1097279 w 1169669"/>
              <a:gd name="connsiteY15" fmla="*/ 2084831 h 2086356"/>
              <a:gd name="connsiteX16" fmla="*/ 1112519 w 1169669"/>
              <a:gd name="connsiteY16" fmla="*/ 2030729 h 2086356"/>
              <a:gd name="connsiteX17" fmla="*/ 1060703 w 1169669"/>
              <a:gd name="connsiteY17" fmla="*/ 1868424 h 2086356"/>
              <a:gd name="connsiteX18" fmla="*/ 959357 w 1169669"/>
              <a:gd name="connsiteY18" fmla="*/ 1897379 h 2086356"/>
              <a:gd name="connsiteX19" fmla="*/ 915162 w 1169669"/>
              <a:gd name="connsiteY19" fmla="*/ 1864613 h 2086356"/>
              <a:gd name="connsiteX20" fmla="*/ 1030223 w 1169669"/>
              <a:gd name="connsiteY20" fmla="*/ 1827275 h 2086356"/>
              <a:gd name="connsiteX21" fmla="*/ 979169 w 1169669"/>
              <a:gd name="connsiteY21" fmla="*/ 1789175 h 2086356"/>
              <a:gd name="connsiteX22" fmla="*/ 1040891 w 1169669"/>
              <a:gd name="connsiteY22" fmla="*/ 1739646 h 2086356"/>
              <a:gd name="connsiteX23" fmla="*/ 934973 w 1169669"/>
              <a:gd name="connsiteY23" fmla="*/ 1747266 h 2086356"/>
              <a:gd name="connsiteX24" fmla="*/ 976121 w 1169669"/>
              <a:gd name="connsiteY24" fmla="*/ 1677162 h 2086356"/>
              <a:gd name="connsiteX25" fmla="*/ 749045 w 1169669"/>
              <a:gd name="connsiteY25" fmla="*/ 1773174 h 2086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</a:cxnLst>
            <a:rect l="l" t="t" r="r" b="b"/>
            <a:pathLst>
              <a:path w="1169669" h="2086356">
                <a:moveTo>
                  <a:pt x="749045" y="1773174"/>
                </a:moveTo>
                <a:lnTo>
                  <a:pt x="816864" y="1674875"/>
                </a:lnTo>
                <a:lnTo>
                  <a:pt x="998219" y="1597914"/>
                </a:lnTo>
                <a:lnTo>
                  <a:pt x="877823" y="1577340"/>
                </a:lnTo>
                <a:lnTo>
                  <a:pt x="750569" y="1638300"/>
                </a:lnTo>
                <a:lnTo>
                  <a:pt x="823721" y="1558290"/>
                </a:lnTo>
                <a:lnTo>
                  <a:pt x="973835" y="1500378"/>
                </a:lnTo>
                <a:lnTo>
                  <a:pt x="323088" y="64008"/>
                </a:lnTo>
                <a:lnTo>
                  <a:pt x="132588" y="60198"/>
                </a:lnTo>
                <a:lnTo>
                  <a:pt x="0" y="96012"/>
                </a:lnTo>
                <a:lnTo>
                  <a:pt x="128015" y="0"/>
                </a:lnTo>
                <a:lnTo>
                  <a:pt x="361950" y="19050"/>
                </a:lnTo>
                <a:lnTo>
                  <a:pt x="1120139" y="1684781"/>
                </a:lnTo>
                <a:lnTo>
                  <a:pt x="1098041" y="1844040"/>
                </a:lnTo>
                <a:lnTo>
                  <a:pt x="1169669" y="2086356"/>
                </a:lnTo>
                <a:lnTo>
                  <a:pt x="1097279" y="2084831"/>
                </a:lnTo>
                <a:lnTo>
                  <a:pt x="1112519" y="2030729"/>
                </a:lnTo>
                <a:lnTo>
                  <a:pt x="1060703" y="1868424"/>
                </a:lnTo>
                <a:lnTo>
                  <a:pt x="959357" y="1897379"/>
                </a:lnTo>
                <a:lnTo>
                  <a:pt x="915162" y="1864613"/>
                </a:lnTo>
                <a:lnTo>
                  <a:pt x="1030223" y="1827275"/>
                </a:lnTo>
                <a:lnTo>
                  <a:pt x="979169" y="1789175"/>
                </a:lnTo>
                <a:lnTo>
                  <a:pt x="1040891" y="1739646"/>
                </a:lnTo>
                <a:lnTo>
                  <a:pt x="934973" y="1747266"/>
                </a:lnTo>
                <a:lnTo>
                  <a:pt x="976121" y="1677162"/>
                </a:lnTo>
                <a:lnTo>
                  <a:pt x="749045" y="177317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8398129" y="1446910"/>
            <a:ext cx="301752" cy="142494"/>
          </a:xfrm>
          <a:custGeom>
            <a:avLst/>
            <a:gdLst>
              <a:gd name="connsiteX0" fmla="*/ 29717 w 301752"/>
              <a:gd name="connsiteY0" fmla="*/ 142494 h 142494"/>
              <a:gd name="connsiteX1" fmla="*/ 102869 w 301752"/>
              <a:gd name="connsiteY1" fmla="*/ 70104 h 142494"/>
              <a:gd name="connsiteX2" fmla="*/ 301752 w 301752"/>
              <a:gd name="connsiteY2" fmla="*/ 28194 h 142494"/>
              <a:gd name="connsiteX3" fmla="*/ 285750 w 301752"/>
              <a:gd name="connsiteY3" fmla="*/ 0 h 142494"/>
              <a:gd name="connsiteX4" fmla="*/ 152400 w 301752"/>
              <a:gd name="connsiteY4" fmla="*/ 11430 h 142494"/>
              <a:gd name="connsiteX5" fmla="*/ 0 w 301752"/>
              <a:gd name="connsiteY5" fmla="*/ 106680 h 142494"/>
              <a:gd name="connsiteX6" fmla="*/ 29717 w 301752"/>
              <a:gd name="connsiteY6" fmla="*/ 142494 h 1424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1752" h="142494">
                <a:moveTo>
                  <a:pt x="29717" y="142494"/>
                </a:moveTo>
                <a:lnTo>
                  <a:pt x="102869" y="70104"/>
                </a:lnTo>
                <a:lnTo>
                  <a:pt x="301752" y="28194"/>
                </a:lnTo>
                <a:lnTo>
                  <a:pt x="285750" y="0"/>
                </a:lnTo>
                <a:lnTo>
                  <a:pt x="152400" y="11430"/>
                </a:lnTo>
                <a:lnTo>
                  <a:pt x="0" y="106680"/>
                </a:lnTo>
                <a:lnTo>
                  <a:pt x="29717" y="1424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8322703" y="1303655"/>
            <a:ext cx="319278" cy="154686"/>
          </a:xfrm>
          <a:custGeom>
            <a:avLst/>
            <a:gdLst>
              <a:gd name="connsiteX0" fmla="*/ 18288 w 319278"/>
              <a:gd name="connsiteY0" fmla="*/ 154686 h 154686"/>
              <a:gd name="connsiteX1" fmla="*/ 131826 w 319278"/>
              <a:gd name="connsiteY1" fmla="*/ 70104 h 154686"/>
              <a:gd name="connsiteX2" fmla="*/ 319278 w 319278"/>
              <a:gd name="connsiteY2" fmla="*/ 61722 h 154686"/>
              <a:gd name="connsiteX3" fmla="*/ 290321 w 319278"/>
              <a:gd name="connsiteY3" fmla="*/ 0 h 154686"/>
              <a:gd name="connsiteX4" fmla="*/ 136397 w 319278"/>
              <a:gd name="connsiteY4" fmla="*/ 32766 h 154686"/>
              <a:gd name="connsiteX5" fmla="*/ 0 w 319278"/>
              <a:gd name="connsiteY5" fmla="*/ 105918 h 154686"/>
              <a:gd name="connsiteX6" fmla="*/ 18288 w 319278"/>
              <a:gd name="connsiteY6" fmla="*/ 154686 h 15468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19278" h="154686">
                <a:moveTo>
                  <a:pt x="18288" y="154686"/>
                </a:moveTo>
                <a:lnTo>
                  <a:pt x="131826" y="70104"/>
                </a:lnTo>
                <a:lnTo>
                  <a:pt x="319278" y="61722"/>
                </a:lnTo>
                <a:lnTo>
                  <a:pt x="290321" y="0"/>
                </a:lnTo>
                <a:lnTo>
                  <a:pt x="136397" y="32766"/>
                </a:lnTo>
                <a:lnTo>
                  <a:pt x="0" y="105918"/>
                </a:lnTo>
                <a:lnTo>
                  <a:pt x="18288" y="154686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7891399" y="371729"/>
            <a:ext cx="329946" cy="147828"/>
          </a:xfrm>
          <a:custGeom>
            <a:avLst/>
            <a:gdLst>
              <a:gd name="connsiteX0" fmla="*/ 22097 w 329946"/>
              <a:gd name="connsiteY0" fmla="*/ 147828 h 147828"/>
              <a:gd name="connsiteX1" fmla="*/ 125730 w 329946"/>
              <a:gd name="connsiteY1" fmla="*/ 67818 h 147828"/>
              <a:gd name="connsiteX2" fmla="*/ 329945 w 329946"/>
              <a:gd name="connsiteY2" fmla="*/ 54863 h 147828"/>
              <a:gd name="connsiteX3" fmla="*/ 302514 w 329946"/>
              <a:gd name="connsiteY3" fmla="*/ 0 h 147828"/>
              <a:gd name="connsiteX4" fmla="*/ 121157 w 329946"/>
              <a:gd name="connsiteY4" fmla="*/ 25145 h 147828"/>
              <a:gd name="connsiteX5" fmla="*/ 0 w 329946"/>
              <a:gd name="connsiteY5" fmla="*/ 103632 h 147828"/>
              <a:gd name="connsiteX6" fmla="*/ 22097 w 329946"/>
              <a:gd name="connsiteY6" fmla="*/ 147828 h 1478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9946" h="147828">
                <a:moveTo>
                  <a:pt x="22097" y="147828"/>
                </a:moveTo>
                <a:lnTo>
                  <a:pt x="125730" y="67818"/>
                </a:lnTo>
                <a:lnTo>
                  <a:pt x="329945" y="54863"/>
                </a:lnTo>
                <a:lnTo>
                  <a:pt x="302514" y="0"/>
                </a:lnTo>
                <a:lnTo>
                  <a:pt x="121157" y="25145"/>
                </a:lnTo>
                <a:lnTo>
                  <a:pt x="0" y="103632"/>
                </a:lnTo>
                <a:lnTo>
                  <a:pt x="22097" y="14782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7839582" y="253619"/>
            <a:ext cx="325373" cy="150875"/>
          </a:xfrm>
          <a:custGeom>
            <a:avLst/>
            <a:gdLst>
              <a:gd name="connsiteX0" fmla="*/ 29718 w 325373"/>
              <a:gd name="connsiteY0" fmla="*/ 150875 h 150875"/>
              <a:gd name="connsiteX1" fmla="*/ 114300 w 325373"/>
              <a:gd name="connsiteY1" fmla="*/ 78486 h 150875"/>
              <a:gd name="connsiteX2" fmla="*/ 325374 w 325373"/>
              <a:gd name="connsiteY2" fmla="*/ 40386 h 150875"/>
              <a:gd name="connsiteX3" fmla="*/ 300228 w 325373"/>
              <a:gd name="connsiteY3" fmla="*/ 0 h 150875"/>
              <a:gd name="connsiteX4" fmla="*/ 87630 w 325373"/>
              <a:gd name="connsiteY4" fmla="*/ 41147 h 150875"/>
              <a:gd name="connsiteX5" fmla="*/ 0 w 325373"/>
              <a:gd name="connsiteY5" fmla="*/ 107441 h 150875"/>
              <a:gd name="connsiteX6" fmla="*/ 29718 w 325373"/>
              <a:gd name="connsiteY6" fmla="*/ 150875 h 1508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5373" h="150875">
                <a:moveTo>
                  <a:pt x="29718" y="150875"/>
                </a:moveTo>
                <a:lnTo>
                  <a:pt x="114300" y="78486"/>
                </a:lnTo>
                <a:lnTo>
                  <a:pt x="325374" y="40386"/>
                </a:lnTo>
                <a:lnTo>
                  <a:pt x="300228" y="0"/>
                </a:lnTo>
                <a:lnTo>
                  <a:pt x="87630" y="41147"/>
                </a:lnTo>
                <a:lnTo>
                  <a:pt x="0" y="107441"/>
                </a:lnTo>
                <a:lnTo>
                  <a:pt x="29718" y="15087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7713865" y="124079"/>
            <a:ext cx="102108" cy="167640"/>
          </a:xfrm>
          <a:custGeom>
            <a:avLst/>
            <a:gdLst>
              <a:gd name="connsiteX0" fmla="*/ 35052 w 102108"/>
              <a:gd name="connsiteY0" fmla="*/ 0 h 167640"/>
              <a:gd name="connsiteX1" fmla="*/ 102108 w 102108"/>
              <a:gd name="connsiteY1" fmla="*/ 152399 h 167640"/>
              <a:gd name="connsiteX2" fmla="*/ 67056 w 102108"/>
              <a:gd name="connsiteY2" fmla="*/ 167640 h 167640"/>
              <a:gd name="connsiteX3" fmla="*/ 0 w 102108"/>
              <a:gd name="connsiteY3" fmla="*/ 15239 h 167640"/>
              <a:gd name="connsiteX4" fmla="*/ 35052 w 102108"/>
              <a:gd name="connsiteY4" fmla="*/ 0 h 1676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2108" h="167640">
                <a:moveTo>
                  <a:pt x="35052" y="0"/>
                </a:moveTo>
                <a:lnTo>
                  <a:pt x="102108" y="152399"/>
                </a:lnTo>
                <a:lnTo>
                  <a:pt x="67056" y="167640"/>
                </a:lnTo>
                <a:lnTo>
                  <a:pt x="0" y="15239"/>
                </a:lnTo>
                <a:lnTo>
                  <a:pt x="3505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19300" y="292100"/>
            <a:ext cx="5156200" cy="5842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311400" y="6311900"/>
            <a:ext cx="3052118" cy="21505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zh-CN" altLang="en-US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计算机学院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研究生课程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高级软件工程</a:t>
            </a:r>
          </a:p>
        </p:txBody>
      </p:sp>
      <p:sp>
        <p:nvSpPr>
          <p:cNvPr id="41" name="TextBox 1"/>
          <p:cNvSpPr txBox="1"/>
          <p:nvPr/>
        </p:nvSpPr>
        <p:spPr>
          <a:xfrm>
            <a:off x="8026400" y="6273800"/>
            <a:ext cx="482600" cy="24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/>
            </a:pPr>
            <a:r>
              <a:rPr lang="en-US" altLang="zh-CN" sz="13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31/58</a:t>
            </a:r>
          </a:p>
        </p:txBody>
      </p:sp>
      <p:sp>
        <p:nvSpPr>
          <p:cNvPr id="42" name="TextBox 1"/>
          <p:cNvSpPr txBox="1"/>
          <p:nvPr/>
        </p:nvSpPr>
        <p:spPr>
          <a:xfrm>
            <a:off x="469900" y="381000"/>
            <a:ext cx="7594600" cy="5410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200"/>
              </a:lnSpc>
              <a:tabLst>
                <a:tab pos="342900" algn="l"/>
                <a:tab pos="457200" algn="l"/>
                <a:tab pos="1549400" algn="l"/>
              </a:tabLst>
            </a:pPr>
            <a:r>
              <a:rPr lang="en-US" altLang="zh-CN" dirty="0"/>
              <a:t>			</a:t>
            </a:r>
            <a:r>
              <a:rPr lang="en-US" altLang="zh-CN" sz="4002" b="1" dirty="0">
                <a:solidFill>
                  <a:srgbClr val="3D00EA"/>
                </a:solidFill>
                <a:latin typeface="å¾®è½¯éé»" pitchFamily="18" charset="0"/>
                <a:cs typeface="å¾®è½¯éé»" pitchFamily="18" charset="0"/>
              </a:rPr>
              <a:t>可组装构件的基本内容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5200"/>
              </a:lnSpc>
              <a:tabLst>
                <a:tab pos="342900" algn="l"/>
                <a:tab pos="457200" algn="l"/>
                <a:tab pos="1549400" algn="l"/>
              </a:tabLst>
            </a:pPr>
            <a:r>
              <a:rPr lang="en-US" altLang="zh-CN" sz="31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1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服务端口：对外提供的功能性服务</a:t>
            </a:r>
          </a:p>
          <a:p>
            <a:pPr>
              <a:lnSpc>
                <a:spcPts val="4600"/>
              </a:lnSpc>
              <a:tabLst>
                <a:tab pos="342900" algn="l"/>
                <a:tab pos="457200" algn="l"/>
                <a:tab pos="1549400" algn="l"/>
              </a:tabLst>
            </a:pPr>
            <a:r>
              <a:rPr lang="en-US" altLang="zh-CN" sz="31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1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请求端口：对外请求的功能性服务</a:t>
            </a:r>
          </a:p>
          <a:p>
            <a:pPr>
              <a:lnSpc>
                <a:spcPts val="4600"/>
              </a:lnSpc>
              <a:tabLst>
                <a:tab pos="342900" algn="l"/>
                <a:tab pos="457200" algn="l"/>
                <a:tab pos="1549400" algn="l"/>
              </a:tabLst>
            </a:pPr>
            <a:r>
              <a:rPr lang="en-US" altLang="zh-CN" sz="31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1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构件约束：构件内部的语法和语义约束</a:t>
            </a:r>
          </a:p>
          <a:p>
            <a:pPr>
              <a:lnSpc>
                <a:spcPts val="3400"/>
              </a:lnSpc>
              <a:tabLst>
                <a:tab pos="342900" algn="l"/>
                <a:tab pos="457200" algn="l"/>
                <a:tab pos="1549400" algn="l"/>
              </a:tabLst>
            </a:pPr>
            <a:r>
              <a:rPr lang="en-US" altLang="zh-CN" dirty="0"/>
              <a:t>		</a:t>
            </a:r>
            <a:r>
              <a:rPr lang="en-US" altLang="zh-CN" sz="24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请求</a:t>
            </a:r>
            <a:r>
              <a:rPr lang="en-US" altLang="zh-CN" sz="2400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/</a:t>
            </a:r>
            <a:r>
              <a:rPr lang="en-US" altLang="zh-CN" sz="24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服务端口之间的关系，如相关性、行为协议等</a:t>
            </a:r>
          </a:p>
          <a:p>
            <a:pPr>
              <a:lnSpc>
                <a:spcPts val="3400"/>
              </a:lnSpc>
              <a:tabLst>
                <a:tab pos="342900" algn="l"/>
                <a:tab pos="457200" algn="l"/>
                <a:tab pos="1549400" algn="l"/>
              </a:tabLst>
            </a:pPr>
            <a:r>
              <a:rPr lang="en-US" altLang="zh-CN" dirty="0"/>
              <a:t>		</a:t>
            </a:r>
            <a:r>
              <a:rPr lang="en-US" altLang="zh-CN" sz="24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其它特性，如负载、安全等</a:t>
            </a:r>
          </a:p>
          <a:p>
            <a:pPr>
              <a:lnSpc>
                <a:spcPts val="4600"/>
              </a:lnSpc>
              <a:tabLst>
                <a:tab pos="342900" algn="l"/>
                <a:tab pos="457200" algn="l"/>
                <a:tab pos="1549400" algn="l"/>
              </a:tabLst>
            </a:pPr>
            <a:r>
              <a:rPr lang="en-US" altLang="zh-CN" sz="31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1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构件实现体：使用某种编程语言实现</a:t>
            </a:r>
          </a:p>
          <a:p>
            <a:pPr>
              <a:lnSpc>
                <a:spcPts val="4600"/>
              </a:lnSpc>
              <a:tabLst>
                <a:tab pos="342900" algn="l"/>
                <a:tab pos="457200" algn="l"/>
                <a:tab pos="1549400" algn="l"/>
              </a:tabLst>
            </a:pPr>
            <a:r>
              <a:rPr lang="en-US" altLang="zh-CN" sz="31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1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内部结构</a:t>
            </a:r>
            <a:r>
              <a:rPr lang="en-US" altLang="zh-CN" sz="3198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(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可选</a:t>
            </a:r>
            <a:r>
              <a:rPr lang="en-US" altLang="zh-CN" sz="3198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)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：复合构件内部子构件之</a:t>
            </a:r>
          </a:p>
          <a:p>
            <a:pPr>
              <a:lnSpc>
                <a:spcPts val="3700"/>
              </a:lnSpc>
              <a:tabLst>
                <a:tab pos="342900" algn="l"/>
                <a:tab pos="457200" algn="l"/>
                <a:tab pos="1549400" algn="l"/>
              </a:tabLst>
            </a:pPr>
            <a:r>
              <a:rPr lang="en-US" altLang="zh-CN" dirty="0"/>
              <a:t>	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间的组装结构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19199" y="68453"/>
            <a:ext cx="1137666" cy="2030730"/>
          </a:xfrm>
          <a:custGeom>
            <a:avLst/>
            <a:gdLst>
              <a:gd name="connsiteX0" fmla="*/ 355092 w 1137666"/>
              <a:gd name="connsiteY0" fmla="*/ 12954 h 2030730"/>
              <a:gd name="connsiteX1" fmla="*/ 114300 w 1137666"/>
              <a:gd name="connsiteY1" fmla="*/ 0 h 2030730"/>
              <a:gd name="connsiteX2" fmla="*/ 0 w 1137666"/>
              <a:gd name="connsiteY2" fmla="*/ 76200 h 2030730"/>
              <a:gd name="connsiteX3" fmla="*/ 752856 w 1137666"/>
              <a:gd name="connsiteY3" fmla="*/ 1716024 h 2030730"/>
              <a:gd name="connsiteX4" fmla="*/ 940308 w 1137666"/>
              <a:gd name="connsiteY4" fmla="*/ 1858518 h 2030730"/>
              <a:gd name="connsiteX5" fmla="*/ 1095756 w 1137666"/>
              <a:gd name="connsiteY5" fmla="*/ 2030730 h 2030730"/>
              <a:gd name="connsiteX6" fmla="*/ 1137666 w 1137666"/>
              <a:gd name="connsiteY6" fmla="*/ 2026920 h 2030730"/>
              <a:gd name="connsiteX7" fmla="*/ 1078230 w 1137666"/>
              <a:gd name="connsiteY7" fmla="*/ 1796034 h 2030730"/>
              <a:gd name="connsiteX8" fmla="*/ 1092708 w 1137666"/>
              <a:gd name="connsiteY8" fmla="*/ 1657350 h 2030730"/>
              <a:gd name="connsiteX9" fmla="*/ 355092 w 1137666"/>
              <a:gd name="connsiteY9" fmla="*/ 12954 h 20307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7666" h="2030730">
                <a:moveTo>
                  <a:pt x="355092" y="12954"/>
                </a:moveTo>
                <a:lnTo>
                  <a:pt x="114300" y="0"/>
                </a:lnTo>
                <a:lnTo>
                  <a:pt x="0" y="76200"/>
                </a:lnTo>
                <a:lnTo>
                  <a:pt x="752856" y="1716024"/>
                </a:lnTo>
                <a:lnTo>
                  <a:pt x="940308" y="1858518"/>
                </a:lnTo>
                <a:lnTo>
                  <a:pt x="1095756" y="2030730"/>
                </a:lnTo>
                <a:lnTo>
                  <a:pt x="1137666" y="2026920"/>
                </a:lnTo>
                <a:lnTo>
                  <a:pt x="1078230" y="1796034"/>
                </a:lnTo>
                <a:lnTo>
                  <a:pt x="1092708" y="1657350"/>
                </a:lnTo>
                <a:lnTo>
                  <a:pt x="355092" y="12954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814437" y="110363"/>
            <a:ext cx="1130046" cy="2042922"/>
          </a:xfrm>
          <a:custGeom>
            <a:avLst/>
            <a:gdLst>
              <a:gd name="connsiteX0" fmla="*/ 0 w 1130046"/>
              <a:gd name="connsiteY0" fmla="*/ 61722 h 2042922"/>
              <a:gd name="connsiteX1" fmla="*/ 757428 w 1130046"/>
              <a:gd name="connsiteY1" fmla="*/ 1720596 h 2042922"/>
              <a:gd name="connsiteX2" fmla="*/ 923543 w 1130046"/>
              <a:gd name="connsiteY2" fmla="*/ 1845564 h 2042922"/>
              <a:gd name="connsiteX3" fmla="*/ 1086612 w 1130046"/>
              <a:gd name="connsiteY3" fmla="*/ 2035301 h 2042922"/>
              <a:gd name="connsiteX4" fmla="*/ 1130045 w 1130046"/>
              <a:gd name="connsiteY4" fmla="*/ 2042922 h 2042922"/>
              <a:gd name="connsiteX5" fmla="*/ 1061466 w 1130046"/>
              <a:gd name="connsiteY5" fmla="*/ 1804416 h 2042922"/>
              <a:gd name="connsiteX6" fmla="*/ 1084326 w 1130046"/>
              <a:gd name="connsiteY6" fmla="*/ 1650492 h 2042922"/>
              <a:gd name="connsiteX7" fmla="*/ 342900 w 1130046"/>
              <a:gd name="connsiteY7" fmla="*/ 10668 h 2042922"/>
              <a:gd name="connsiteX8" fmla="*/ 115061 w 1130046"/>
              <a:gd name="connsiteY8" fmla="*/ 0 h 2042922"/>
              <a:gd name="connsiteX9" fmla="*/ 0 w 1130046"/>
              <a:gd name="connsiteY9" fmla="*/ 61722 h 2042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0046" h="2042922">
                <a:moveTo>
                  <a:pt x="0" y="61722"/>
                </a:moveTo>
                <a:lnTo>
                  <a:pt x="757428" y="1720596"/>
                </a:lnTo>
                <a:lnTo>
                  <a:pt x="923543" y="1845564"/>
                </a:lnTo>
                <a:lnTo>
                  <a:pt x="1086612" y="2035301"/>
                </a:lnTo>
                <a:lnTo>
                  <a:pt x="1130045" y="2042922"/>
                </a:lnTo>
                <a:lnTo>
                  <a:pt x="1061466" y="1804416"/>
                </a:lnTo>
                <a:lnTo>
                  <a:pt x="1084326" y="1650492"/>
                </a:lnTo>
                <a:lnTo>
                  <a:pt x="342900" y="10668"/>
                </a:lnTo>
                <a:lnTo>
                  <a:pt x="115061" y="0"/>
                </a:lnTo>
                <a:lnTo>
                  <a:pt x="0" y="61722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7867027" y="229996"/>
            <a:ext cx="972312" cy="1530096"/>
          </a:xfrm>
          <a:custGeom>
            <a:avLst/>
            <a:gdLst>
              <a:gd name="connsiteX0" fmla="*/ 662940 w 972312"/>
              <a:gd name="connsiteY0" fmla="*/ 1530096 h 1530096"/>
              <a:gd name="connsiteX1" fmla="*/ 797814 w 972312"/>
              <a:gd name="connsiteY1" fmla="*/ 1415034 h 1530096"/>
              <a:gd name="connsiteX2" fmla="*/ 972312 w 972312"/>
              <a:gd name="connsiteY2" fmla="*/ 1394460 h 1530096"/>
              <a:gd name="connsiteX3" fmla="*/ 340614 w 972312"/>
              <a:gd name="connsiteY3" fmla="*/ 0 h 1530096"/>
              <a:gd name="connsiteX4" fmla="*/ 89916 w 972312"/>
              <a:gd name="connsiteY4" fmla="*/ 32766 h 1530096"/>
              <a:gd name="connsiteX5" fmla="*/ 0 w 972312"/>
              <a:gd name="connsiteY5" fmla="*/ 75438 h 1530096"/>
              <a:gd name="connsiteX6" fmla="*/ 662940 w 972312"/>
              <a:gd name="connsiteY6" fmla="*/ 1530096 h 15300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972312" h="1530096">
                <a:moveTo>
                  <a:pt x="662940" y="1530096"/>
                </a:moveTo>
                <a:lnTo>
                  <a:pt x="797814" y="1415034"/>
                </a:lnTo>
                <a:lnTo>
                  <a:pt x="972312" y="1394460"/>
                </a:lnTo>
                <a:lnTo>
                  <a:pt x="340614" y="0"/>
                </a:lnTo>
                <a:lnTo>
                  <a:pt x="89916" y="32766"/>
                </a:lnTo>
                <a:lnTo>
                  <a:pt x="0" y="75438"/>
                </a:lnTo>
                <a:lnTo>
                  <a:pt x="662940" y="1530096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38239" y="5563235"/>
            <a:ext cx="1728978" cy="1030224"/>
          </a:xfrm>
          <a:custGeom>
            <a:avLst/>
            <a:gdLst>
              <a:gd name="connsiteX0" fmla="*/ 1260348 w 1728978"/>
              <a:gd name="connsiteY0" fmla="*/ 999744 h 1030224"/>
              <a:gd name="connsiteX1" fmla="*/ 1127760 w 1728978"/>
              <a:gd name="connsiteY1" fmla="*/ 877823 h 1030224"/>
              <a:gd name="connsiteX2" fmla="*/ 1057656 w 1728978"/>
              <a:gd name="connsiteY2" fmla="*/ 377951 h 1030224"/>
              <a:gd name="connsiteX3" fmla="*/ 1699260 w 1728978"/>
              <a:gd name="connsiteY3" fmla="*/ 261365 h 1030224"/>
              <a:gd name="connsiteX4" fmla="*/ 1728978 w 1728978"/>
              <a:gd name="connsiteY4" fmla="*/ 160781 h 1030224"/>
              <a:gd name="connsiteX5" fmla="*/ 1667256 w 1728978"/>
              <a:gd name="connsiteY5" fmla="*/ 79247 h 1030224"/>
              <a:gd name="connsiteX6" fmla="*/ 1013459 w 1728978"/>
              <a:gd name="connsiteY6" fmla="*/ 166877 h 1030224"/>
              <a:gd name="connsiteX7" fmla="*/ 968501 w 1728978"/>
              <a:gd name="connsiteY7" fmla="*/ 25145 h 1030224"/>
              <a:gd name="connsiteX8" fmla="*/ 861822 w 1728978"/>
              <a:gd name="connsiteY8" fmla="*/ 0 h 1030224"/>
              <a:gd name="connsiteX9" fmla="*/ 761238 w 1728978"/>
              <a:gd name="connsiteY9" fmla="*/ 22097 h 1030224"/>
              <a:gd name="connsiteX10" fmla="*/ 705612 w 1728978"/>
              <a:gd name="connsiteY10" fmla="*/ 83819 h 1030224"/>
              <a:gd name="connsiteX11" fmla="*/ 744474 w 1728978"/>
              <a:gd name="connsiteY11" fmla="*/ 225551 h 1030224"/>
              <a:gd name="connsiteX12" fmla="*/ 524256 w 1728978"/>
              <a:gd name="connsiteY12" fmla="*/ 349757 h 1030224"/>
              <a:gd name="connsiteX13" fmla="*/ 781050 w 1728978"/>
              <a:gd name="connsiteY13" fmla="*/ 374903 h 1030224"/>
              <a:gd name="connsiteX14" fmla="*/ 883158 w 1728978"/>
              <a:gd name="connsiteY14" fmla="*/ 705612 h 1030224"/>
              <a:gd name="connsiteX15" fmla="*/ 112014 w 1728978"/>
              <a:gd name="connsiteY15" fmla="*/ 371856 h 1030224"/>
              <a:gd name="connsiteX16" fmla="*/ 36576 w 1728978"/>
              <a:gd name="connsiteY16" fmla="*/ 403859 h 1030224"/>
              <a:gd name="connsiteX17" fmla="*/ 0 w 1728978"/>
              <a:gd name="connsiteY17" fmla="*/ 504444 h 1030224"/>
              <a:gd name="connsiteX18" fmla="*/ 44196 w 1728978"/>
              <a:gd name="connsiteY18" fmla="*/ 617981 h 1030224"/>
              <a:gd name="connsiteX19" fmla="*/ 904494 w 1728978"/>
              <a:gd name="connsiteY19" fmla="*/ 1021841 h 1030224"/>
              <a:gd name="connsiteX20" fmla="*/ 1094994 w 1728978"/>
              <a:gd name="connsiteY20" fmla="*/ 996696 h 1030224"/>
              <a:gd name="connsiteX21" fmla="*/ 1247394 w 1728978"/>
              <a:gd name="connsiteY21" fmla="*/ 1030223 h 1030224"/>
              <a:gd name="connsiteX22" fmla="*/ 1260348 w 1728978"/>
              <a:gd name="connsiteY22" fmla="*/ 999744 h 10302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</a:cxnLst>
            <a:rect l="l" t="t" r="r" b="b"/>
            <a:pathLst>
              <a:path w="1728978" h="1030224">
                <a:moveTo>
                  <a:pt x="1260348" y="999744"/>
                </a:moveTo>
                <a:lnTo>
                  <a:pt x="1127760" y="877823"/>
                </a:lnTo>
                <a:lnTo>
                  <a:pt x="1057656" y="377951"/>
                </a:lnTo>
                <a:lnTo>
                  <a:pt x="1699260" y="261365"/>
                </a:lnTo>
                <a:lnTo>
                  <a:pt x="1728978" y="160781"/>
                </a:lnTo>
                <a:lnTo>
                  <a:pt x="1667256" y="79247"/>
                </a:lnTo>
                <a:lnTo>
                  <a:pt x="1013459" y="166877"/>
                </a:lnTo>
                <a:lnTo>
                  <a:pt x="968501" y="25145"/>
                </a:lnTo>
                <a:lnTo>
                  <a:pt x="861822" y="0"/>
                </a:lnTo>
                <a:lnTo>
                  <a:pt x="761238" y="22097"/>
                </a:lnTo>
                <a:lnTo>
                  <a:pt x="705612" y="83819"/>
                </a:lnTo>
                <a:lnTo>
                  <a:pt x="744474" y="225551"/>
                </a:lnTo>
                <a:lnTo>
                  <a:pt x="524256" y="349757"/>
                </a:lnTo>
                <a:lnTo>
                  <a:pt x="781050" y="374903"/>
                </a:lnTo>
                <a:lnTo>
                  <a:pt x="883158" y="705612"/>
                </a:lnTo>
                <a:lnTo>
                  <a:pt x="112014" y="371856"/>
                </a:lnTo>
                <a:lnTo>
                  <a:pt x="36576" y="403859"/>
                </a:lnTo>
                <a:lnTo>
                  <a:pt x="0" y="504444"/>
                </a:lnTo>
                <a:lnTo>
                  <a:pt x="44196" y="617981"/>
                </a:lnTo>
                <a:lnTo>
                  <a:pt x="904494" y="1021841"/>
                </a:lnTo>
                <a:lnTo>
                  <a:pt x="1094994" y="996696"/>
                </a:lnTo>
                <a:lnTo>
                  <a:pt x="1247394" y="1030223"/>
                </a:lnTo>
                <a:lnTo>
                  <a:pt x="1260348" y="999744"/>
                </a:lnTo>
              </a:path>
            </a:pathLst>
          </a:custGeom>
          <a:solidFill>
            <a:srgbClr val="F9F9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1623199" y="5685155"/>
            <a:ext cx="112776" cy="204978"/>
          </a:xfrm>
          <a:custGeom>
            <a:avLst/>
            <a:gdLst>
              <a:gd name="connsiteX0" fmla="*/ 0 w 112776"/>
              <a:gd name="connsiteY0" fmla="*/ 5334 h 204978"/>
              <a:gd name="connsiteX1" fmla="*/ 94488 w 112776"/>
              <a:gd name="connsiteY1" fmla="*/ 0 h 204978"/>
              <a:gd name="connsiteX2" fmla="*/ 112776 w 112776"/>
              <a:gd name="connsiteY2" fmla="*/ 185165 h 204978"/>
              <a:gd name="connsiteX3" fmla="*/ 6095 w 112776"/>
              <a:gd name="connsiteY3" fmla="*/ 204977 h 204978"/>
              <a:gd name="connsiteX4" fmla="*/ 0 w 112776"/>
              <a:gd name="connsiteY4" fmla="*/ 5334 h 20497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2776" h="204978">
                <a:moveTo>
                  <a:pt x="0" y="5334"/>
                </a:moveTo>
                <a:lnTo>
                  <a:pt x="94488" y="0"/>
                </a:lnTo>
                <a:lnTo>
                  <a:pt x="112776" y="185165"/>
                </a:lnTo>
                <a:lnTo>
                  <a:pt x="6095" y="204977"/>
                </a:lnTo>
                <a:lnTo>
                  <a:pt x="0" y="5334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32143" y="5989955"/>
            <a:ext cx="1257300" cy="650747"/>
          </a:xfrm>
          <a:custGeom>
            <a:avLst/>
            <a:gdLst>
              <a:gd name="connsiteX0" fmla="*/ 108966 w 1257300"/>
              <a:gd name="connsiteY0" fmla="*/ 0 h 650747"/>
              <a:gd name="connsiteX1" fmla="*/ 1055370 w 1257300"/>
              <a:gd name="connsiteY1" fmla="*/ 411479 h 650747"/>
              <a:gd name="connsiteX2" fmla="*/ 1132332 w 1257300"/>
              <a:gd name="connsiteY2" fmla="*/ 505967 h 650747"/>
              <a:gd name="connsiteX3" fmla="*/ 1257300 w 1257300"/>
              <a:gd name="connsiteY3" fmla="*/ 627887 h 650747"/>
              <a:gd name="connsiteX4" fmla="*/ 1240536 w 1257300"/>
              <a:gd name="connsiteY4" fmla="*/ 650748 h 650747"/>
              <a:gd name="connsiteX5" fmla="*/ 1070610 w 1257300"/>
              <a:gd name="connsiteY5" fmla="*/ 624077 h 650747"/>
              <a:gd name="connsiteX6" fmla="*/ 907542 w 1257300"/>
              <a:gd name="connsiteY6" fmla="*/ 643127 h 650747"/>
              <a:gd name="connsiteX7" fmla="*/ 33528 w 1257300"/>
              <a:gd name="connsiteY7" fmla="*/ 236220 h 650747"/>
              <a:gd name="connsiteX8" fmla="*/ 0 w 1257300"/>
              <a:gd name="connsiteY8" fmla="*/ 118871 h 650747"/>
              <a:gd name="connsiteX9" fmla="*/ 36576 w 1257300"/>
              <a:gd name="connsiteY9" fmla="*/ 25146 h 650747"/>
              <a:gd name="connsiteX10" fmla="*/ 108966 w 1257300"/>
              <a:gd name="connsiteY10" fmla="*/ 0 h 6507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1257300" h="650747">
                <a:moveTo>
                  <a:pt x="108966" y="0"/>
                </a:moveTo>
                <a:lnTo>
                  <a:pt x="1055370" y="411479"/>
                </a:lnTo>
                <a:lnTo>
                  <a:pt x="1132332" y="505967"/>
                </a:lnTo>
                <a:lnTo>
                  <a:pt x="1257300" y="627887"/>
                </a:lnTo>
                <a:lnTo>
                  <a:pt x="1240536" y="650748"/>
                </a:lnTo>
                <a:lnTo>
                  <a:pt x="1070610" y="624077"/>
                </a:lnTo>
                <a:lnTo>
                  <a:pt x="907542" y="643127"/>
                </a:lnTo>
                <a:lnTo>
                  <a:pt x="33528" y="236220"/>
                </a:lnTo>
                <a:lnTo>
                  <a:pt x="0" y="118871"/>
                </a:lnTo>
                <a:lnTo>
                  <a:pt x="36576" y="25146"/>
                </a:lnTo>
                <a:lnTo>
                  <a:pt x="108966" y="0"/>
                </a:ln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05117" y="6044057"/>
            <a:ext cx="833628" cy="593598"/>
          </a:xfrm>
          <a:custGeom>
            <a:avLst/>
            <a:gdLst>
              <a:gd name="connsiteX0" fmla="*/ 0 w 833628"/>
              <a:gd name="connsiteY0" fmla="*/ 258317 h 593598"/>
              <a:gd name="connsiteX1" fmla="*/ 733044 w 833628"/>
              <a:gd name="connsiteY1" fmla="*/ 593598 h 593598"/>
              <a:gd name="connsiteX2" fmla="*/ 745998 w 833628"/>
              <a:gd name="connsiteY2" fmla="*/ 424433 h 593598"/>
              <a:gd name="connsiteX3" fmla="*/ 833628 w 833628"/>
              <a:gd name="connsiteY3" fmla="*/ 335279 h 593598"/>
              <a:gd name="connsiteX4" fmla="*/ 62484 w 833628"/>
              <a:gd name="connsiteY4" fmla="*/ 0 h 593598"/>
              <a:gd name="connsiteX5" fmla="*/ 0 w 833628"/>
              <a:gd name="connsiteY5" fmla="*/ 100583 h 593598"/>
              <a:gd name="connsiteX6" fmla="*/ 0 w 833628"/>
              <a:gd name="connsiteY6" fmla="*/ 258317 h 5935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833628" h="593598">
                <a:moveTo>
                  <a:pt x="0" y="258317"/>
                </a:moveTo>
                <a:lnTo>
                  <a:pt x="733044" y="593598"/>
                </a:lnTo>
                <a:lnTo>
                  <a:pt x="745998" y="424433"/>
                </a:lnTo>
                <a:lnTo>
                  <a:pt x="833628" y="335279"/>
                </a:lnTo>
                <a:lnTo>
                  <a:pt x="62484" y="0"/>
                </a:lnTo>
                <a:lnTo>
                  <a:pt x="0" y="100583"/>
                </a:lnTo>
                <a:lnTo>
                  <a:pt x="0" y="258317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770521" y="5605907"/>
            <a:ext cx="214122" cy="192023"/>
          </a:xfrm>
          <a:custGeom>
            <a:avLst/>
            <a:gdLst>
              <a:gd name="connsiteX0" fmla="*/ 0 w 214122"/>
              <a:gd name="connsiteY0" fmla="*/ 22097 h 192023"/>
              <a:gd name="connsiteX1" fmla="*/ 125730 w 214122"/>
              <a:gd name="connsiteY1" fmla="*/ 0 h 192023"/>
              <a:gd name="connsiteX2" fmla="*/ 197358 w 214122"/>
              <a:gd name="connsiteY2" fmla="*/ 28194 h 192023"/>
              <a:gd name="connsiteX3" fmla="*/ 214122 w 214122"/>
              <a:gd name="connsiteY3" fmla="*/ 110489 h 192023"/>
              <a:gd name="connsiteX4" fmla="*/ 128777 w 214122"/>
              <a:gd name="connsiteY4" fmla="*/ 116585 h 192023"/>
              <a:gd name="connsiteX5" fmla="*/ 25145 w 214122"/>
              <a:gd name="connsiteY5" fmla="*/ 192023 h 192023"/>
              <a:gd name="connsiteX6" fmla="*/ 0 w 214122"/>
              <a:gd name="connsiteY6" fmla="*/ 22097 h 1920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214122" h="192023">
                <a:moveTo>
                  <a:pt x="0" y="22097"/>
                </a:moveTo>
                <a:lnTo>
                  <a:pt x="125730" y="0"/>
                </a:lnTo>
                <a:lnTo>
                  <a:pt x="197358" y="28194"/>
                </a:lnTo>
                <a:lnTo>
                  <a:pt x="214122" y="110489"/>
                </a:lnTo>
                <a:lnTo>
                  <a:pt x="128777" y="116585"/>
                </a:lnTo>
                <a:lnTo>
                  <a:pt x="25145" y="192023"/>
                </a:lnTo>
                <a:lnTo>
                  <a:pt x="0" y="22097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1018171" y="6607175"/>
            <a:ext cx="120396" cy="178307"/>
          </a:xfrm>
          <a:custGeom>
            <a:avLst/>
            <a:gdLst>
              <a:gd name="connsiteX0" fmla="*/ 120396 w 120396"/>
              <a:gd name="connsiteY0" fmla="*/ 3809 h 178307"/>
              <a:gd name="connsiteX1" fmla="*/ 120396 w 120396"/>
              <a:gd name="connsiteY1" fmla="*/ 178307 h 178307"/>
              <a:gd name="connsiteX2" fmla="*/ 0 w 120396"/>
              <a:gd name="connsiteY2" fmla="*/ 6857 h 178307"/>
              <a:gd name="connsiteX3" fmla="*/ 57150 w 120396"/>
              <a:gd name="connsiteY3" fmla="*/ 0 h 178307"/>
              <a:gd name="connsiteX4" fmla="*/ 120396 w 120396"/>
              <a:gd name="connsiteY4" fmla="*/ 3809 h 1783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6" h="178307">
                <a:moveTo>
                  <a:pt x="120396" y="3809"/>
                </a:moveTo>
                <a:lnTo>
                  <a:pt x="120396" y="178307"/>
                </a:lnTo>
                <a:lnTo>
                  <a:pt x="0" y="6857"/>
                </a:lnTo>
                <a:lnTo>
                  <a:pt x="57150" y="0"/>
                </a:lnTo>
                <a:lnTo>
                  <a:pt x="120396" y="3809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800239" y="5724779"/>
            <a:ext cx="307086" cy="608076"/>
          </a:xfrm>
          <a:custGeom>
            <a:avLst/>
            <a:gdLst>
              <a:gd name="connsiteX0" fmla="*/ 0 w 307086"/>
              <a:gd name="connsiteY0" fmla="*/ 64008 h 608076"/>
              <a:gd name="connsiteX1" fmla="*/ 69341 w 307086"/>
              <a:gd name="connsiteY1" fmla="*/ 0 h 608076"/>
              <a:gd name="connsiteX2" fmla="*/ 184403 w 307086"/>
              <a:gd name="connsiteY2" fmla="*/ 4572 h 608076"/>
              <a:gd name="connsiteX3" fmla="*/ 307086 w 307086"/>
              <a:gd name="connsiteY3" fmla="*/ 608076 h 608076"/>
              <a:gd name="connsiteX4" fmla="*/ 221741 w 307086"/>
              <a:gd name="connsiteY4" fmla="*/ 573023 h 608076"/>
              <a:gd name="connsiteX5" fmla="*/ 121158 w 307086"/>
              <a:gd name="connsiteY5" fmla="*/ 538734 h 608076"/>
              <a:gd name="connsiteX6" fmla="*/ 0 w 307086"/>
              <a:gd name="connsiteY6" fmla="*/ 64008 h 6080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7086" h="608076">
                <a:moveTo>
                  <a:pt x="0" y="64008"/>
                </a:moveTo>
                <a:lnTo>
                  <a:pt x="69341" y="0"/>
                </a:lnTo>
                <a:lnTo>
                  <a:pt x="184403" y="4572"/>
                </a:lnTo>
                <a:lnTo>
                  <a:pt x="307086" y="608076"/>
                </a:lnTo>
                <a:lnTo>
                  <a:pt x="221741" y="573023"/>
                </a:lnTo>
                <a:lnTo>
                  <a:pt x="121158" y="538734"/>
                </a:lnTo>
                <a:lnTo>
                  <a:pt x="0" y="64008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1060843" y="5698109"/>
            <a:ext cx="577596" cy="275843"/>
          </a:xfrm>
          <a:custGeom>
            <a:avLst/>
            <a:gdLst>
              <a:gd name="connsiteX0" fmla="*/ 549402 w 577596"/>
              <a:gd name="connsiteY0" fmla="*/ 0 h 275843"/>
              <a:gd name="connsiteX1" fmla="*/ 0 w 577596"/>
              <a:gd name="connsiteY1" fmla="*/ 83819 h 275843"/>
              <a:gd name="connsiteX2" fmla="*/ 22098 w 577596"/>
              <a:gd name="connsiteY2" fmla="*/ 275843 h 275843"/>
              <a:gd name="connsiteX3" fmla="*/ 567690 w 577596"/>
              <a:gd name="connsiteY3" fmla="*/ 188213 h 275843"/>
              <a:gd name="connsiteX4" fmla="*/ 577596 w 577596"/>
              <a:gd name="connsiteY4" fmla="*/ 33527 h 275843"/>
              <a:gd name="connsiteX5" fmla="*/ 549402 w 577596"/>
              <a:gd name="connsiteY5" fmla="*/ 0 h 2758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577596" h="275843">
                <a:moveTo>
                  <a:pt x="549402" y="0"/>
                </a:moveTo>
                <a:lnTo>
                  <a:pt x="0" y="83819"/>
                </a:lnTo>
                <a:lnTo>
                  <a:pt x="22098" y="275843"/>
                </a:lnTo>
                <a:lnTo>
                  <a:pt x="567690" y="188213"/>
                </a:lnTo>
                <a:lnTo>
                  <a:pt x="577596" y="33527"/>
                </a:lnTo>
                <a:lnTo>
                  <a:pt x="549402" y="0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551065" y="5861177"/>
            <a:ext cx="247650" cy="106679"/>
          </a:xfrm>
          <a:custGeom>
            <a:avLst/>
            <a:gdLst>
              <a:gd name="connsiteX0" fmla="*/ 216408 w 247650"/>
              <a:gd name="connsiteY0" fmla="*/ 0 h 106679"/>
              <a:gd name="connsiteX1" fmla="*/ 0 w 247650"/>
              <a:gd name="connsiteY1" fmla="*/ 61721 h 106679"/>
              <a:gd name="connsiteX2" fmla="*/ 247650 w 247650"/>
              <a:gd name="connsiteY2" fmla="*/ 106679 h 106679"/>
              <a:gd name="connsiteX3" fmla="*/ 216408 w 247650"/>
              <a:gd name="connsiteY3" fmla="*/ 0 h 106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7650" h="106679">
                <a:moveTo>
                  <a:pt x="216408" y="0"/>
                </a:moveTo>
                <a:lnTo>
                  <a:pt x="0" y="61721"/>
                </a:lnTo>
                <a:lnTo>
                  <a:pt x="247650" y="106679"/>
                </a:lnTo>
                <a:lnTo>
                  <a:pt x="216408" y="0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792619" y="5692775"/>
            <a:ext cx="249174" cy="138684"/>
          </a:xfrm>
          <a:custGeom>
            <a:avLst/>
            <a:gdLst>
              <a:gd name="connsiteX0" fmla="*/ 0 w 249174"/>
              <a:gd name="connsiteY0" fmla="*/ 84582 h 138684"/>
              <a:gd name="connsiteX1" fmla="*/ 90677 w 249174"/>
              <a:gd name="connsiteY1" fmla="*/ 8382 h 138684"/>
              <a:gd name="connsiteX2" fmla="*/ 169925 w 249174"/>
              <a:gd name="connsiteY2" fmla="*/ 0 h 138684"/>
              <a:gd name="connsiteX3" fmla="*/ 232410 w 249174"/>
              <a:gd name="connsiteY3" fmla="*/ 21335 h 138684"/>
              <a:gd name="connsiteX4" fmla="*/ 249174 w 249174"/>
              <a:gd name="connsiteY4" fmla="*/ 72390 h 138684"/>
              <a:gd name="connsiteX5" fmla="*/ 133350 w 249174"/>
              <a:gd name="connsiteY5" fmla="*/ 53340 h 138684"/>
              <a:gd name="connsiteX6" fmla="*/ 58674 w 249174"/>
              <a:gd name="connsiteY6" fmla="*/ 80010 h 138684"/>
              <a:gd name="connsiteX7" fmla="*/ 10668 w 249174"/>
              <a:gd name="connsiteY7" fmla="*/ 138684 h 138684"/>
              <a:gd name="connsiteX8" fmla="*/ 0 w 249174"/>
              <a:gd name="connsiteY8" fmla="*/ 84582 h 1386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49174" h="138684">
                <a:moveTo>
                  <a:pt x="0" y="84582"/>
                </a:moveTo>
                <a:lnTo>
                  <a:pt x="90677" y="8382"/>
                </a:lnTo>
                <a:lnTo>
                  <a:pt x="169925" y="0"/>
                </a:lnTo>
                <a:lnTo>
                  <a:pt x="232410" y="21335"/>
                </a:lnTo>
                <a:lnTo>
                  <a:pt x="249174" y="72390"/>
                </a:lnTo>
                <a:lnTo>
                  <a:pt x="133350" y="53340"/>
                </a:lnTo>
                <a:lnTo>
                  <a:pt x="58674" y="80010"/>
                </a:lnTo>
                <a:lnTo>
                  <a:pt x="10668" y="138684"/>
                </a:lnTo>
                <a:lnTo>
                  <a:pt x="0" y="8458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1009789" y="6566027"/>
            <a:ext cx="182880" cy="211073"/>
          </a:xfrm>
          <a:custGeom>
            <a:avLst/>
            <a:gdLst>
              <a:gd name="connsiteX0" fmla="*/ 0 w 182880"/>
              <a:gd name="connsiteY0" fmla="*/ 32004 h 211073"/>
              <a:gd name="connsiteX1" fmla="*/ 127253 w 182880"/>
              <a:gd name="connsiteY1" fmla="*/ 211073 h 211073"/>
              <a:gd name="connsiteX2" fmla="*/ 182880 w 182880"/>
              <a:gd name="connsiteY2" fmla="*/ 199643 h 211073"/>
              <a:gd name="connsiteX3" fmla="*/ 177546 w 182880"/>
              <a:gd name="connsiteY3" fmla="*/ 13716 h 211073"/>
              <a:gd name="connsiteX4" fmla="*/ 131825 w 182880"/>
              <a:gd name="connsiteY4" fmla="*/ 0 h 211073"/>
              <a:gd name="connsiteX5" fmla="*/ 142494 w 182880"/>
              <a:gd name="connsiteY5" fmla="*/ 156209 h 211073"/>
              <a:gd name="connsiteX6" fmla="*/ 56388 w 182880"/>
              <a:gd name="connsiteY6" fmla="*/ 3047 h 211073"/>
              <a:gd name="connsiteX7" fmla="*/ 0 w 182880"/>
              <a:gd name="connsiteY7" fmla="*/ 32004 h 2110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82880" h="211073">
                <a:moveTo>
                  <a:pt x="0" y="32004"/>
                </a:moveTo>
                <a:lnTo>
                  <a:pt x="127253" y="211073"/>
                </a:lnTo>
                <a:lnTo>
                  <a:pt x="182880" y="199643"/>
                </a:lnTo>
                <a:lnTo>
                  <a:pt x="177546" y="13716"/>
                </a:lnTo>
                <a:lnTo>
                  <a:pt x="131825" y="0"/>
                </a:lnTo>
                <a:lnTo>
                  <a:pt x="142494" y="156209"/>
                </a:lnTo>
                <a:lnTo>
                  <a:pt x="56388" y="3047"/>
                </a:lnTo>
                <a:lnTo>
                  <a:pt x="0" y="3200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1594243" y="5653151"/>
            <a:ext cx="68580" cy="185928"/>
          </a:xfrm>
          <a:custGeom>
            <a:avLst/>
            <a:gdLst>
              <a:gd name="connsiteX0" fmla="*/ 0 w 68580"/>
              <a:gd name="connsiteY0" fmla="*/ 15240 h 185928"/>
              <a:gd name="connsiteX1" fmla="*/ 28194 w 68580"/>
              <a:gd name="connsiteY1" fmla="*/ 73914 h 185928"/>
              <a:gd name="connsiteX2" fmla="*/ 34289 w 68580"/>
              <a:gd name="connsiteY2" fmla="*/ 122682 h 185928"/>
              <a:gd name="connsiteX3" fmla="*/ 21336 w 68580"/>
              <a:gd name="connsiteY3" fmla="*/ 185927 h 185928"/>
              <a:gd name="connsiteX4" fmla="*/ 63245 w 68580"/>
              <a:gd name="connsiteY4" fmla="*/ 174497 h 185928"/>
              <a:gd name="connsiteX5" fmla="*/ 68579 w 68580"/>
              <a:gd name="connsiteY5" fmla="*/ 92202 h 185928"/>
              <a:gd name="connsiteX6" fmla="*/ 36576 w 68580"/>
              <a:gd name="connsiteY6" fmla="*/ 0 h 185928"/>
              <a:gd name="connsiteX7" fmla="*/ 0 w 68580"/>
              <a:gd name="connsiteY7" fmla="*/ 15240 h 1859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8580" h="185928">
                <a:moveTo>
                  <a:pt x="0" y="15240"/>
                </a:moveTo>
                <a:lnTo>
                  <a:pt x="28194" y="73914"/>
                </a:lnTo>
                <a:lnTo>
                  <a:pt x="34289" y="122682"/>
                </a:lnTo>
                <a:lnTo>
                  <a:pt x="21336" y="185927"/>
                </a:lnTo>
                <a:lnTo>
                  <a:pt x="63245" y="174497"/>
                </a:lnTo>
                <a:lnTo>
                  <a:pt x="68579" y="92202"/>
                </a:lnTo>
                <a:lnTo>
                  <a:pt x="36576" y="0"/>
                </a:lnTo>
                <a:lnTo>
                  <a:pt x="0" y="1524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121297" y="5922899"/>
            <a:ext cx="944117" cy="397002"/>
          </a:xfrm>
          <a:custGeom>
            <a:avLst/>
            <a:gdLst>
              <a:gd name="connsiteX0" fmla="*/ 79248 w 944117"/>
              <a:gd name="connsiteY0" fmla="*/ 0 h 397002"/>
              <a:gd name="connsiteX1" fmla="*/ 944117 w 944117"/>
              <a:gd name="connsiteY1" fmla="*/ 389382 h 397002"/>
              <a:gd name="connsiteX2" fmla="*/ 854201 w 944117"/>
              <a:gd name="connsiteY2" fmla="*/ 397002 h 397002"/>
              <a:gd name="connsiteX3" fmla="*/ 0 w 944117"/>
              <a:gd name="connsiteY3" fmla="*/ 22097 h 397002"/>
              <a:gd name="connsiteX4" fmla="*/ 79248 w 944117"/>
              <a:gd name="connsiteY4" fmla="*/ 0 h 39700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44117" h="397002">
                <a:moveTo>
                  <a:pt x="79248" y="0"/>
                </a:moveTo>
                <a:lnTo>
                  <a:pt x="944117" y="389382"/>
                </a:lnTo>
                <a:lnTo>
                  <a:pt x="854201" y="397002"/>
                </a:lnTo>
                <a:lnTo>
                  <a:pt x="0" y="22097"/>
                </a:lnTo>
                <a:lnTo>
                  <a:pt x="7924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413143" y="6167501"/>
            <a:ext cx="387096" cy="235457"/>
          </a:xfrm>
          <a:custGeom>
            <a:avLst/>
            <a:gdLst>
              <a:gd name="connsiteX0" fmla="*/ 11430 w 387096"/>
              <a:gd name="connsiteY0" fmla="*/ 27432 h 235457"/>
              <a:gd name="connsiteX1" fmla="*/ 126492 w 387096"/>
              <a:gd name="connsiteY1" fmla="*/ 52577 h 235457"/>
              <a:gd name="connsiteX2" fmla="*/ 256794 w 387096"/>
              <a:gd name="connsiteY2" fmla="*/ 108965 h 235457"/>
              <a:gd name="connsiteX3" fmla="*/ 348996 w 387096"/>
              <a:gd name="connsiteY3" fmla="*/ 192785 h 235457"/>
              <a:gd name="connsiteX4" fmla="*/ 258318 w 387096"/>
              <a:gd name="connsiteY4" fmla="*/ 182879 h 235457"/>
              <a:gd name="connsiteX5" fmla="*/ 110490 w 387096"/>
              <a:gd name="connsiteY5" fmla="*/ 115823 h 235457"/>
              <a:gd name="connsiteX6" fmla="*/ 39624 w 387096"/>
              <a:gd name="connsiteY6" fmla="*/ 64007 h 235457"/>
              <a:gd name="connsiteX7" fmla="*/ 84582 w 387096"/>
              <a:gd name="connsiteY7" fmla="*/ 129539 h 235457"/>
              <a:gd name="connsiteX8" fmla="*/ 215646 w 387096"/>
              <a:gd name="connsiteY8" fmla="*/ 214883 h 235457"/>
              <a:gd name="connsiteX9" fmla="*/ 369570 w 387096"/>
              <a:gd name="connsiteY9" fmla="*/ 235457 h 235457"/>
              <a:gd name="connsiteX10" fmla="*/ 387096 w 387096"/>
              <a:gd name="connsiteY10" fmla="*/ 178307 h 235457"/>
              <a:gd name="connsiteX11" fmla="*/ 312420 w 387096"/>
              <a:gd name="connsiteY11" fmla="*/ 95250 h 235457"/>
              <a:gd name="connsiteX12" fmla="*/ 134874 w 387096"/>
              <a:gd name="connsiteY12" fmla="*/ 13715 h 235457"/>
              <a:gd name="connsiteX13" fmla="*/ 0 w 387096"/>
              <a:gd name="connsiteY13" fmla="*/ 0 h 235457"/>
              <a:gd name="connsiteX14" fmla="*/ 11430 w 387096"/>
              <a:gd name="connsiteY14" fmla="*/ 27432 h 23545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7096" h="235457">
                <a:moveTo>
                  <a:pt x="11430" y="27432"/>
                </a:moveTo>
                <a:lnTo>
                  <a:pt x="126492" y="52577"/>
                </a:lnTo>
                <a:lnTo>
                  <a:pt x="256794" y="108965"/>
                </a:lnTo>
                <a:lnTo>
                  <a:pt x="348996" y="192785"/>
                </a:lnTo>
                <a:lnTo>
                  <a:pt x="258318" y="182879"/>
                </a:lnTo>
                <a:lnTo>
                  <a:pt x="110490" y="115823"/>
                </a:lnTo>
                <a:lnTo>
                  <a:pt x="39624" y="64007"/>
                </a:lnTo>
                <a:lnTo>
                  <a:pt x="84582" y="129539"/>
                </a:lnTo>
                <a:lnTo>
                  <a:pt x="215646" y="214883"/>
                </a:lnTo>
                <a:lnTo>
                  <a:pt x="369570" y="235457"/>
                </a:lnTo>
                <a:lnTo>
                  <a:pt x="387096" y="178307"/>
                </a:lnTo>
                <a:lnTo>
                  <a:pt x="312420" y="95250"/>
                </a:lnTo>
                <a:lnTo>
                  <a:pt x="134874" y="13715"/>
                </a:lnTo>
                <a:lnTo>
                  <a:pt x="0" y="0"/>
                </a:lnTo>
                <a:lnTo>
                  <a:pt x="11430" y="2743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897775" y="5840603"/>
            <a:ext cx="169164" cy="377951"/>
          </a:xfrm>
          <a:custGeom>
            <a:avLst/>
            <a:gdLst>
              <a:gd name="connsiteX0" fmla="*/ 19050 w 169164"/>
              <a:gd name="connsiteY0" fmla="*/ 0 h 377951"/>
              <a:gd name="connsiteX1" fmla="*/ 72389 w 169164"/>
              <a:gd name="connsiteY1" fmla="*/ 19811 h 377951"/>
              <a:gd name="connsiteX2" fmla="*/ 63246 w 169164"/>
              <a:gd name="connsiteY2" fmla="*/ 151637 h 377951"/>
              <a:gd name="connsiteX3" fmla="*/ 83819 w 169164"/>
              <a:gd name="connsiteY3" fmla="*/ 258317 h 377951"/>
              <a:gd name="connsiteX4" fmla="*/ 169164 w 169164"/>
              <a:gd name="connsiteY4" fmla="*/ 356615 h 377951"/>
              <a:gd name="connsiteX5" fmla="*/ 76961 w 169164"/>
              <a:gd name="connsiteY5" fmla="*/ 377951 h 377951"/>
              <a:gd name="connsiteX6" fmla="*/ 23622 w 169164"/>
              <a:gd name="connsiteY6" fmla="*/ 272033 h 377951"/>
              <a:gd name="connsiteX7" fmla="*/ 0 w 169164"/>
              <a:gd name="connsiteY7" fmla="*/ 44957 h 377951"/>
              <a:gd name="connsiteX8" fmla="*/ 19050 w 169164"/>
              <a:gd name="connsiteY8" fmla="*/ 0 h 3779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69164" h="377951">
                <a:moveTo>
                  <a:pt x="19050" y="0"/>
                </a:moveTo>
                <a:lnTo>
                  <a:pt x="72389" y="19811"/>
                </a:lnTo>
                <a:lnTo>
                  <a:pt x="63246" y="151637"/>
                </a:lnTo>
                <a:lnTo>
                  <a:pt x="83819" y="258317"/>
                </a:lnTo>
                <a:lnTo>
                  <a:pt x="169164" y="356615"/>
                </a:lnTo>
                <a:lnTo>
                  <a:pt x="76961" y="377951"/>
                </a:lnTo>
                <a:lnTo>
                  <a:pt x="23622" y="272033"/>
                </a:lnTo>
                <a:lnTo>
                  <a:pt x="0" y="44957"/>
                </a:lnTo>
                <a:lnTo>
                  <a:pt x="1905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1062367" y="6425057"/>
            <a:ext cx="118872" cy="137922"/>
          </a:xfrm>
          <a:custGeom>
            <a:avLst/>
            <a:gdLst>
              <a:gd name="connsiteX0" fmla="*/ 87630 w 118872"/>
              <a:gd name="connsiteY0" fmla="*/ 0 h 137922"/>
              <a:gd name="connsiteX1" fmla="*/ 32004 w 118872"/>
              <a:gd name="connsiteY1" fmla="*/ 52578 h 137922"/>
              <a:gd name="connsiteX2" fmla="*/ 0 w 118872"/>
              <a:gd name="connsiteY2" fmla="*/ 137922 h 137922"/>
              <a:gd name="connsiteX3" fmla="*/ 64008 w 118872"/>
              <a:gd name="connsiteY3" fmla="*/ 127253 h 137922"/>
              <a:gd name="connsiteX4" fmla="*/ 82296 w 118872"/>
              <a:gd name="connsiteY4" fmla="*/ 67055 h 137922"/>
              <a:gd name="connsiteX5" fmla="*/ 118872 w 118872"/>
              <a:gd name="connsiteY5" fmla="*/ 21335 h 137922"/>
              <a:gd name="connsiteX6" fmla="*/ 87630 w 118872"/>
              <a:gd name="connsiteY6" fmla="*/ 0 h 137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18872" h="137922">
                <a:moveTo>
                  <a:pt x="87630" y="0"/>
                </a:moveTo>
                <a:lnTo>
                  <a:pt x="32004" y="52578"/>
                </a:lnTo>
                <a:lnTo>
                  <a:pt x="0" y="137922"/>
                </a:lnTo>
                <a:lnTo>
                  <a:pt x="64008" y="127253"/>
                </a:lnTo>
                <a:lnTo>
                  <a:pt x="82296" y="67055"/>
                </a:lnTo>
                <a:lnTo>
                  <a:pt x="118872" y="21335"/>
                </a:lnTo>
                <a:lnTo>
                  <a:pt x="8763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8521" y="5916803"/>
            <a:ext cx="1336548" cy="698754"/>
          </a:xfrm>
          <a:custGeom>
            <a:avLst/>
            <a:gdLst>
              <a:gd name="connsiteX0" fmla="*/ 123444 w 1336548"/>
              <a:gd name="connsiteY0" fmla="*/ 0 h 698754"/>
              <a:gd name="connsiteX1" fmla="*/ 50292 w 1336548"/>
              <a:gd name="connsiteY1" fmla="*/ 41147 h 698754"/>
              <a:gd name="connsiteX2" fmla="*/ 0 w 1336548"/>
              <a:gd name="connsiteY2" fmla="*/ 165353 h 698754"/>
              <a:gd name="connsiteX3" fmla="*/ 53339 w 1336548"/>
              <a:gd name="connsiteY3" fmla="*/ 284225 h 698754"/>
              <a:gd name="connsiteX4" fmla="*/ 938022 w 1336548"/>
              <a:gd name="connsiteY4" fmla="*/ 688085 h 698754"/>
              <a:gd name="connsiteX5" fmla="*/ 1128522 w 1336548"/>
              <a:gd name="connsiteY5" fmla="*/ 662940 h 698754"/>
              <a:gd name="connsiteX6" fmla="*/ 1282446 w 1336548"/>
              <a:gd name="connsiteY6" fmla="*/ 698753 h 698754"/>
              <a:gd name="connsiteX7" fmla="*/ 1336548 w 1336548"/>
              <a:gd name="connsiteY7" fmla="*/ 641603 h 698754"/>
              <a:gd name="connsiteX8" fmla="*/ 1191768 w 1336548"/>
              <a:gd name="connsiteY8" fmla="*/ 527303 h 698754"/>
              <a:gd name="connsiteX9" fmla="*/ 1133094 w 1336548"/>
              <a:gd name="connsiteY9" fmla="*/ 406145 h 698754"/>
              <a:gd name="connsiteX10" fmla="*/ 1086612 w 1336548"/>
              <a:gd name="connsiteY10" fmla="*/ 418337 h 698754"/>
              <a:gd name="connsiteX11" fmla="*/ 1142238 w 1336548"/>
              <a:gd name="connsiteY11" fmla="*/ 527303 h 698754"/>
              <a:gd name="connsiteX12" fmla="*/ 1252728 w 1336548"/>
              <a:gd name="connsiteY12" fmla="*/ 643128 h 698754"/>
              <a:gd name="connsiteX13" fmla="*/ 1121664 w 1336548"/>
              <a:gd name="connsiteY13" fmla="*/ 624840 h 698754"/>
              <a:gd name="connsiteX14" fmla="*/ 967740 w 1336548"/>
              <a:gd name="connsiteY14" fmla="*/ 646176 h 698754"/>
              <a:gd name="connsiteX15" fmla="*/ 995934 w 1336548"/>
              <a:gd name="connsiteY15" fmla="*/ 515873 h 698754"/>
              <a:gd name="connsiteX16" fmla="*/ 1062228 w 1336548"/>
              <a:gd name="connsiteY16" fmla="*/ 427481 h 698754"/>
              <a:gd name="connsiteX17" fmla="*/ 985266 w 1336548"/>
              <a:gd name="connsiteY17" fmla="*/ 438150 h 698754"/>
              <a:gd name="connsiteX18" fmla="*/ 924306 w 1336548"/>
              <a:gd name="connsiteY18" fmla="*/ 522731 h 698754"/>
              <a:gd name="connsiteX19" fmla="*/ 903732 w 1336548"/>
              <a:gd name="connsiteY19" fmla="*/ 627888 h 698754"/>
              <a:gd name="connsiteX20" fmla="*/ 84582 w 1336548"/>
              <a:gd name="connsiteY20" fmla="*/ 246125 h 698754"/>
              <a:gd name="connsiteX21" fmla="*/ 63246 w 1336548"/>
              <a:gd name="connsiteY21" fmla="*/ 170687 h 698754"/>
              <a:gd name="connsiteX22" fmla="*/ 81533 w 1336548"/>
              <a:gd name="connsiteY22" fmla="*/ 75437 h 698754"/>
              <a:gd name="connsiteX23" fmla="*/ 172212 w 1336548"/>
              <a:gd name="connsiteY23" fmla="*/ 0 h 698754"/>
              <a:gd name="connsiteX24" fmla="*/ 123444 w 1336548"/>
              <a:gd name="connsiteY24" fmla="*/ 0 h 69875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</a:cxnLst>
            <a:rect l="l" t="t" r="r" b="b"/>
            <a:pathLst>
              <a:path w="1336548" h="698754">
                <a:moveTo>
                  <a:pt x="123444" y="0"/>
                </a:moveTo>
                <a:lnTo>
                  <a:pt x="50292" y="41147"/>
                </a:lnTo>
                <a:lnTo>
                  <a:pt x="0" y="165353"/>
                </a:lnTo>
                <a:lnTo>
                  <a:pt x="53339" y="284225"/>
                </a:lnTo>
                <a:lnTo>
                  <a:pt x="938022" y="688085"/>
                </a:lnTo>
                <a:lnTo>
                  <a:pt x="1128522" y="662940"/>
                </a:lnTo>
                <a:lnTo>
                  <a:pt x="1282446" y="698753"/>
                </a:lnTo>
                <a:lnTo>
                  <a:pt x="1336548" y="641603"/>
                </a:lnTo>
                <a:lnTo>
                  <a:pt x="1191768" y="527303"/>
                </a:lnTo>
                <a:lnTo>
                  <a:pt x="1133094" y="406145"/>
                </a:lnTo>
                <a:lnTo>
                  <a:pt x="1086612" y="418337"/>
                </a:lnTo>
                <a:lnTo>
                  <a:pt x="1142238" y="527303"/>
                </a:lnTo>
                <a:lnTo>
                  <a:pt x="1252728" y="643128"/>
                </a:lnTo>
                <a:lnTo>
                  <a:pt x="1121664" y="624840"/>
                </a:lnTo>
                <a:lnTo>
                  <a:pt x="967740" y="646176"/>
                </a:lnTo>
                <a:lnTo>
                  <a:pt x="995934" y="515873"/>
                </a:lnTo>
                <a:lnTo>
                  <a:pt x="1062228" y="427481"/>
                </a:lnTo>
                <a:lnTo>
                  <a:pt x="985266" y="438150"/>
                </a:lnTo>
                <a:lnTo>
                  <a:pt x="924306" y="522731"/>
                </a:lnTo>
                <a:lnTo>
                  <a:pt x="903732" y="627888"/>
                </a:lnTo>
                <a:lnTo>
                  <a:pt x="84582" y="246125"/>
                </a:lnTo>
                <a:lnTo>
                  <a:pt x="63246" y="170687"/>
                </a:lnTo>
                <a:lnTo>
                  <a:pt x="81533" y="75437"/>
                </a:lnTo>
                <a:lnTo>
                  <a:pt x="172212" y="0"/>
                </a:lnTo>
                <a:lnTo>
                  <a:pt x="123444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168541" y="5983859"/>
            <a:ext cx="127254" cy="265176"/>
          </a:xfrm>
          <a:custGeom>
            <a:avLst/>
            <a:gdLst>
              <a:gd name="connsiteX0" fmla="*/ 92202 w 127254"/>
              <a:gd name="connsiteY0" fmla="*/ 0 h 265176"/>
              <a:gd name="connsiteX1" fmla="*/ 15239 w 127254"/>
              <a:gd name="connsiteY1" fmla="*/ 83819 h 265176"/>
              <a:gd name="connsiteX2" fmla="*/ 0 w 127254"/>
              <a:gd name="connsiteY2" fmla="*/ 182117 h 265176"/>
              <a:gd name="connsiteX3" fmla="*/ 26670 w 127254"/>
              <a:gd name="connsiteY3" fmla="*/ 248411 h 265176"/>
              <a:gd name="connsiteX4" fmla="*/ 74676 w 127254"/>
              <a:gd name="connsiteY4" fmla="*/ 265175 h 265176"/>
              <a:gd name="connsiteX5" fmla="*/ 60197 w 127254"/>
              <a:gd name="connsiteY5" fmla="*/ 121919 h 265176"/>
              <a:gd name="connsiteX6" fmla="*/ 127254 w 127254"/>
              <a:gd name="connsiteY6" fmla="*/ 12953 h 265176"/>
              <a:gd name="connsiteX7" fmla="*/ 92202 w 127254"/>
              <a:gd name="connsiteY7" fmla="*/ 0 h 2651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27254" h="265176">
                <a:moveTo>
                  <a:pt x="92202" y="0"/>
                </a:moveTo>
                <a:lnTo>
                  <a:pt x="15239" y="83819"/>
                </a:lnTo>
                <a:lnTo>
                  <a:pt x="0" y="182117"/>
                </a:lnTo>
                <a:lnTo>
                  <a:pt x="26670" y="248411"/>
                </a:lnTo>
                <a:lnTo>
                  <a:pt x="74676" y="265175"/>
                </a:lnTo>
                <a:lnTo>
                  <a:pt x="60197" y="121919"/>
                </a:lnTo>
                <a:lnTo>
                  <a:pt x="127254" y="12953"/>
                </a:lnTo>
                <a:lnTo>
                  <a:pt x="9220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713371" y="5538851"/>
            <a:ext cx="511302" cy="943356"/>
          </a:xfrm>
          <a:custGeom>
            <a:avLst/>
            <a:gdLst>
              <a:gd name="connsiteX0" fmla="*/ 173736 w 511302"/>
              <a:gd name="connsiteY0" fmla="*/ 711708 h 943356"/>
              <a:gd name="connsiteX1" fmla="*/ 0 w 511302"/>
              <a:gd name="connsiteY1" fmla="*/ 98297 h 943356"/>
              <a:gd name="connsiteX2" fmla="*/ 64769 w 511302"/>
              <a:gd name="connsiteY2" fmla="*/ 30479 h 943356"/>
              <a:gd name="connsiteX3" fmla="*/ 204978 w 511302"/>
              <a:gd name="connsiteY3" fmla="*/ 0 h 943356"/>
              <a:gd name="connsiteX4" fmla="*/ 317753 w 511302"/>
              <a:gd name="connsiteY4" fmla="*/ 45720 h 943356"/>
              <a:gd name="connsiteX5" fmla="*/ 511302 w 511302"/>
              <a:gd name="connsiteY5" fmla="*/ 943356 h 943356"/>
              <a:gd name="connsiteX6" fmla="*/ 441960 w 511302"/>
              <a:gd name="connsiteY6" fmla="*/ 866394 h 943356"/>
              <a:gd name="connsiteX7" fmla="*/ 282702 w 511302"/>
              <a:gd name="connsiteY7" fmla="*/ 76961 h 943356"/>
              <a:gd name="connsiteX8" fmla="*/ 179832 w 511302"/>
              <a:gd name="connsiteY8" fmla="*/ 48767 h 943356"/>
              <a:gd name="connsiteX9" fmla="*/ 94487 w 511302"/>
              <a:gd name="connsiteY9" fmla="*/ 58673 h 943356"/>
              <a:gd name="connsiteX10" fmla="*/ 60198 w 511302"/>
              <a:gd name="connsiteY10" fmla="*/ 112014 h 943356"/>
              <a:gd name="connsiteX11" fmla="*/ 243839 w 511302"/>
              <a:gd name="connsiteY11" fmla="*/ 733806 h 943356"/>
              <a:gd name="connsiteX12" fmla="*/ 173736 w 511302"/>
              <a:gd name="connsiteY12" fmla="*/ 711708 h 943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511302" h="943356">
                <a:moveTo>
                  <a:pt x="173736" y="711708"/>
                </a:moveTo>
                <a:lnTo>
                  <a:pt x="0" y="98297"/>
                </a:lnTo>
                <a:lnTo>
                  <a:pt x="64769" y="30479"/>
                </a:lnTo>
                <a:lnTo>
                  <a:pt x="204978" y="0"/>
                </a:lnTo>
                <a:lnTo>
                  <a:pt x="317753" y="45720"/>
                </a:lnTo>
                <a:lnTo>
                  <a:pt x="511302" y="943356"/>
                </a:lnTo>
                <a:lnTo>
                  <a:pt x="441960" y="866394"/>
                </a:lnTo>
                <a:lnTo>
                  <a:pt x="282702" y="76961"/>
                </a:lnTo>
                <a:lnTo>
                  <a:pt x="179832" y="48767"/>
                </a:lnTo>
                <a:lnTo>
                  <a:pt x="94487" y="58673"/>
                </a:lnTo>
                <a:lnTo>
                  <a:pt x="60198" y="112014"/>
                </a:lnTo>
                <a:lnTo>
                  <a:pt x="243839" y="733806"/>
                </a:lnTo>
                <a:lnTo>
                  <a:pt x="173736" y="71170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918349" y="5793359"/>
            <a:ext cx="152400" cy="400050"/>
          </a:xfrm>
          <a:custGeom>
            <a:avLst/>
            <a:gdLst>
              <a:gd name="connsiteX0" fmla="*/ 0 w 152400"/>
              <a:gd name="connsiteY0" fmla="*/ 21335 h 400050"/>
              <a:gd name="connsiteX1" fmla="*/ 60197 w 152400"/>
              <a:gd name="connsiteY1" fmla="*/ 153923 h 400050"/>
              <a:gd name="connsiteX2" fmla="*/ 89153 w 152400"/>
              <a:gd name="connsiteY2" fmla="*/ 252221 h 400050"/>
              <a:gd name="connsiteX3" fmla="*/ 91439 w 152400"/>
              <a:gd name="connsiteY3" fmla="*/ 400050 h 400050"/>
              <a:gd name="connsiteX4" fmla="*/ 152400 w 152400"/>
              <a:gd name="connsiteY4" fmla="*/ 400050 h 400050"/>
              <a:gd name="connsiteX5" fmla="*/ 147828 w 152400"/>
              <a:gd name="connsiteY5" fmla="*/ 285750 h 400050"/>
              <a:gd name="connsiteX6" fmla="*/ 128016 w 152400"/>
              <a:gd name="connsiteY6" fmla="*/ 164591 h 400050"/>
              <a:gd name="connsiteX7" fmla="*/ 78486 w 152400"/>
              <a:gd name="connsiteY7" fmla="*/ 46482 h 400050"/>
              <a:gd name="connsiteX8" fmla="*/ 49530 w 152400"/>
              <a:gd name="connsiteY8" fmla="*/ 0 h 400050"/>
              <a:gd name="connsiteX9" fmla="*/ 0 w 152400"/>
              <a:gd name="connsiteY9" fmla="*/ 21335 h 4000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52400" h="400050">
                <a:moveTo>
                  <a:pt x="0" y="21335"/>
                </a:moveTo>
                <a:lnTo>
                  <a:pt x="60197" y="153923"/>
                </a:lnTo>
                <a:lnTo>
                  <a:pt x="89153" y="252221"/>
                </a:lnTo>
                <a:lnTo>
                  <a:pt x="91439" y="400050"/>
                </a:lnTo>
                <a:lnTo>
                  <a:pt x="152400" y="400050"/>
                </a:lnTo>
                <a:lnTo>
                  <a:pt x="147828" y="285750"/>
                </a:lnTo>
                <a:lnTo>
                  <a:pt x="128016" y="164591"/>
                </a:lnTo>
                <a:lnTo>
                  <a:pt x="78486" y="46482"/>
                </a:lnTo>
                <a:lnTo>
                  <a:pt x="49530" y="0"/>
                </a:lnTo>
                <a:lnTo>
                  <a:pt x="0" y="2133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521347" y="5761355"/>
            <a:ext cx="309372" cy="214122"/>
          </a:xfrm>
          <a:custGeom>
            <a:avLst/>
            <a:gdLst>
              <a:gd name="connsiteX0" fmla="*/ 235458 w 309372"/>
              <a:gd name="connsiteY0" fmla="*/ 0 h 214122"/>
              <a:gd name="connsiteX1" fmla="*/ 204216 w 309372"/>
              <a:gd name="connsiteY1" fmla="*/ 13715 h 214122"/>
              <a:gd name="connsiteX2" fmla="*/ 200406 w 309372"/>
              <a:gd name="connsiteY2" fmla="*/ 52578 h 214122"/>
              <a:gd name="connsiteX3" fmla="*/ 0 w 309372"/>
              <a:gd name="connsiteY3" fmla="*/ 134873 h 214122"/>
              <a:gd name="connsiteX4" fmla="*/ 0 w 309372"/>
              <a:gd name="connsiteY4" fmla="*/ 176784 h 214122"/>
              <a:gd name="connsiteX5" fmla="*/ 225552 w 309372"/>
              <a:gd name="connsiteY5" fmla="*/ 179832 h 214122"/>
              <a:gd name="connsiteX6" fmla="*/ 253746 w 309372"/>
              <a:gd name="connsiteY6" fmla="*/ 214121 h 214122"/>
              <a:gd name="connsiteX7" fmla="*/ 309372 w 309372"/>
              <a:gd name="connsiteY7" fmla="*/ 211835 h 214122"/>
              <a:gd name="connsiteX8" fmla="*/ 304038 w 309372"/>
              <a:gd name="connsiteY8" fmla="*/ 151638 h 214122"/>
              <a:gd name="connsiteX9" fmla="*/ 92202 w 309372"/>
              <a:gd name="connsiteY9" fmla="*/ 140208 h 214122"/>
              <a:gd name="connsiteX10" fmla="*/ 264414 w 309372"/>
              <a:gd name="connsiteY10" fmla="*/ 70865 h 214122"/>
              <a:gd name="connsiteX11" fmla="*/ 235458 w 309372"/>
              <a:gd name="connsiteY11" fmla="*/ 0 h 2141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309372" h="214122">
                <a:moveTo>
                  <a:pt x="235458" y="0"/>
                </a:moveTo>
                <a:lnTo>
                  <a:pt x="204216" y="13715"/>
                </a:lnTo>
                <a:lnTo>
                  <a:pt x="200406" y="52578"/>
                </a:lnTo>
                <a:lnTo>
                  <a:pt x="0" y="134873"/>
                </a:lnTo>
                <a:lnTo>
                  <a:pt x="0" y="176784"/>
                </a:lnTo>
                <a:lnTo>
                  <a:pt x="225552" y="179832"/>
                </a:lnTo>
                <a:lnTo>
                  <a:pt x="253746" y="214121"/>
                </a:lnTo>
                <a:lnTo>
                  <a:pt x="309372" y="211835"/>
                </a:lnTo>
                <a:lnTo>
                  <a:pt x="304038" y="151638"/>
                </a:lnTo>
                <a:lnTo>
                  <a:pt x="92202" y="140208"/>
                </a:lnTo>
                <a:lnTo>
                  <a:pt x="264414" y="70865"/>
                </a:lnTo>
                <a:lnTo>
                  <a:pt x="23545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1044841" y="5615051"/>
            <a:ext cx="748284" cy="336804"/>
          </a:xfrm>
          <a:custGeom>
            <a:avLst/>
            <a:gdLst>
              <a:gd name="connsiteX0" fmla="*/ 0 w 748284"/>
              <a:gd name="connsiteY0" fmla="*/ 104394 h 336804"/>
              <a:gd name="connsiteX1" fmla="*/ 685800 w 748284"/>
              <a:gd name="connsiteY1" fmla="*/ 0 h 336804"/>
              <a:gd name="connsiteX2" fmla="*/ 736092 w 748284"/>
              <a:gd name="connsiteY2" fmla="*/ 62484 h 336804"/>
              <a:gd name="connsiteX3" fmla="*/ 748284 w 748284"/>
              <a:gd name="connsiteY3" fmla="*/ 144017 h 336804"/>
              <a:gd name="connsiteX4" fmla="*/ 717804 w 748284"/>
              <a:gd name="connsiteY4" fmla="*/ 224028 h 336804"/>
              <a:gd name="connsiteX5" fmla="*/ 45719 w 748284"/>
              <a:gd name="connsiteY5" fmla="*/ 336803 h 336804"/>
              <a:gd name="connsiteX6" fmla="*/ 42672 w 748284"/>
              <a:gd name="connsiteY6" fmla="*/ 304800 h 336804"/>
              <a:gd name="connsiteX7" fmla="*/ 685800 w 748284"/>
              <a:gd name="connsiteY7" fmla="*/ 192023 h 336804"/>
              <a:gd name="connsiteX8" fmla="*/ 710184 w 748284"/>
              <a:gd name="connsiteY8" fmla="*/ 115061 h 336804"/>
              <a:gd name="connsiteX9" fmla="*/ 667512 w 748284"/>
              <a:gd name="connsiteY9" fmla="*/ 45720 h 336804"/>
              <a:gd name="connsiteX10" fmla="*/ 0 w 748284"/>
              <a:gd name="connsiteY10" fmla="*/ 147065 h 336804"/>
              <a:gd name="connsiteX11" fmla="*/ 0 w 748284"/>
              <a:gd name="connsiteY11" fmla="*/ 104394 h 3368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748284" h="336804">
                <a:moveTo>
                  <a:pt x="0" y="104394"/>
                </a:moveTo>
                <a:lnTo>
                  <a:pt x="685800" y="0"/>
                </a:lnTo>
                <a:lnTo>
                  <a:pt x="736092" y="62484"/>
                </a:lnTo>
                <a:lnTo>
                  <a:pt x="748284" y="144017"/>
                </a:lnTo>
                <a:lnTo>
                  <a:pt x="717804" y="224028"/>
                </a:lnTo>
                <a:lnTo>
                  <a:pt x="45719" y="336803"/>
                </a:lnTo>
                <a:lnTo>
                  <a:pt x="42672" y="304800"/>
                </a:lnTo>
                <a:lnTo>
                  <a:pt x="685800" y="192023"/>
                </a:lnTo>
                <a:lnTo>
                  <a:pt x="710184" y="115061"/>
                </a:lnTo>
                <a:lnTo>
                  <a:pt x="667512" y="45720"/>
                </a:lnTo>
                <a:lnTo>
                  <a:pt x="0" y="147065"/>
                </a:lnTo>
                <a:lnTo>
                  <a:pt x="0" y="1043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1138567" y="5723255"/>
            <a:ext cx="389382" cy="136398"/>
          </a:xfrm>
          <a:custGeom>
            <a:avLst/>
            <a:gdLst>
              <a:gd name="connsiteX0" fmla="*/ 0 w 389382"/>
              <a:gd name="connsiteY0" fmla="*/ 99060 h 136398"/>
              <a:gd name="connsiteX1" fmla="*/ 52577 w 389382"/>
              <a:gd name="connsiteY1" fmla="*/ 136397 h 136398"/>
              <a:gd name="connsiteX2" fmla="*/ 176783 w 389382"/>
              <a:gd name="connsiteY2" fmla="*/ 131064 h 136398"/>
              <a:gd name="connsiteX3" fmla="*/ 332994 w 389382"/>
              <a:gd name="connsiteY3" fmla="*/ 91440 h 136398"/>
              <a:gd name="connsiteX4" fmla="*/ 389382 w 389382"/>
              <a:gd name="connsiteY4" fmla="*/ 32766 h 136398"/>
              <a:gd name="connsiteX5" fmla="*/ 353567 w 389382"/>
              <a:gd name="connsiteY5" fmla="*/ 1523 h 136398"/>
              <a:gd name="connsiteX6" fmla="*/ 201930 w 389382"/>
              <a:gd name="connsiteY6" fmla="*/ 0 h 136398"/>
              <a:gd name="connsiteX7" fmla="*/ 87630 w 389382"/>
              <a:gd name="connsiteY7" fmla="*/ 9144 h 136398"/>
              <a:gd name="connsiteX8" fmla="*/ 12191 w 389382"/>
              <a:gd name="connsiteY8" fmla="*/ 60197 h 136398"/>
              <a:gd name="connsiteX9" fmla="*/ 89153 w 389382"/>
              <a:gd name="connsiteY9" fmla="*/ 74676 h 136398"/>
              <a:gd name="connsiteX10" fmla="*/ 219455 w 389382"/>
              <a:gd name="connsiteY10" fmla="*/ 41910 h 136398"/>
              <a:gd name="connsiteX11" fmla="*/ 331469 w 389382"/>
              <a:gd name="connsiteY11" fmla="*/ 41910 h 136398"/>
              <a:gd name="connsiteX12" fmla="*/ 214122 w 389382"/>
              <a:gd name="connsiteY12" fmla="*/ 86867 h 136398"/>
              <a:gd name="connsiteX13" fmla="*/ 113538 w 389382"/>
              <a:gd name="connsiteY13" fmla="*/ 99060 h 136398"/>
              <a:gd name="connsiteX14" fmla="*/ 0 w 389382"/>
              <a:gd name="connsiteY14" fmla="*/ 99060 h 1363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9382" h="136398">
                <a:moveTo>
                  <a:pt x="0" y="99060"/>
                </a:moveTo>
                <a:lnTo>
                  <a:pt x="52577" y="136397"/>
                </a:lnTo>
                <a:lnTo>
                  <a:pt x="176783" y="131064"/>
                </a:lnTo>
                <a:lnTo>
                  <a:pt x="332994" y="91440"/>
                </a:lnTo>
                <a:lnTo>
                  <a:pt x="389382" y="32766"/>
                </a:lnTo>
                <a:lnTo>
                  <a:pt x="353567" y="1523"/>
                </a:lnTo>
                <a:lnTo>
                  <a:pt x="201930" y="0"/>
                </a:lnTo>
                <a:lnTo>
                  <a:pt x="87630" y="9144"/>
                </a:lnTo>
                <a:lnTo>
                  <a:pt x="12191" y="60197"/>
                </a:lnTo>
                <a:lnTo>
                  <a:pt x="89153" y="74676"/>
                </a:lnTo>
                <a:lnTo>
                  <a:pt x="219455" y="41910"/>
                </a:lnTo>
                <a:lnTo>
                  <a:pt x="331469" y="41910"/>
                </a:lnTo>
                <a:lnTo>
                  <a:pt x="214122" y="86867"/>
                </a:lnTo>
                <a:lnTo>
                  <a:pt x="113538" y="99060"/>
                </a:lnTo>
                <a:lnTo>
                  <a:pt x="0" y="9906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8680844" y="4158107"/>
            <a:ext cx="325373" cy="2265426"/>
          </a:xfrm>
          <a:custGeom>
            <a:avLst/>
            <a:gdLst>
              <a:gd name="connsiteX0" fmla="*/ 33528 w 325373"/>
              <a:gd name="connsiteY0" fmla="*/ 2189226 h 2265426"/>
              <a:gd name="connsiteX1" fmla="*/ 165354 w 325373"/>
              <a:gd name="connsiteY1" fmla="*/ 2042921 h 2265426"/>
              <a:gd name="connsiteX2" fmla="*/ 191261 w 325373"/>
              <a:gd name="connsiteY2" fmla="*/ 1930145 h 2265426"/>
              <a:gd name="connsiteX3" fmla="*/ 169164 w 325373"/>
              <a:gd name="connsiteY3" fmla="*/ 1763268 h 2265426"/>
              <a:gd name="connsiteX4" fmla="*/ 76200 w 325373"/>
              <a:gd name="connsiteY4" fmla="*/ 1561338 h 2265426"/>
              <a:gd name="connsiteX5" fmla="*/ 55626 w 325373"/>
              <a:gd name="connsiteY5" fmla="*/ 1435607 h 2265426"/>
              <a:gd name="connsiteX6" fmla="*/ 76200 w 325373"/>
              <a:gd name="connsiteY6" fmla="*/ 1351026 h 2265426"/>
              <a:gd name="connsiteX7" fmla="*/ 156209 w 325373"/>
              <a:gd name="connsiteY7" fmla="*/ 1289303 h 2265426"/>
              <a:gd name="connsiteX8" fmla="*/ 173735 w 325373"/>
              <a:gd name="connsiteY8" fmla="*/ 1211579 h 2265426"/>
              <a:gd name="connsiteX9" fmla="*/ 144018 w 325373"/>
              <a:gd name="connsiteY9" fmla="*/ 1100327 h 2265426"/>
              <a:gd name="connsiteX10" fmla="*/ 12954 w 325373"/>
              <a:gd name="connsiteY10" fmla="*/ 801623 h 2265426"/>
              <a:gd name="connsiteX11" fmla="*/ 0 w 325373"/>
              <a:gd name="connsiteY11" fmla="*/ 655319 h 2265426"/>
              <a:gd name="connsiteX12" fmla="*/ 33528 w 325373"/>
              <a:gd name="connsiteY12" fmla="*/ 494538 h 2265426"/>
              <a:gd name="connsiteX13" fmla="*/ 144018 w 325373"/>
              <a:gd name="connsiteY13" fmla="*/ 418338 h 2265426"/>
              <a:gd name="connsiteX14" fmla="*/ 241554 w 325373"/>
              <a:gd name="connsiteY14" fmla="*/ 292607 h 2265426"/>
              <a:gd name="connsiteX15" fmla="*/ 325373 w 325373"/>
              <a:gd name="connsiteY15" fmla="*/ 0 h 2265426"/>
              <a:gd name="connsiteX16" fmla="*/ 313181 w 325373"/>
              <a:gd name="connsiteY16" fmla="*/ 265176 h 2265426"/>
              <a:gd name="connsiteX17" fmla="*/ 249935 w 325373"/>
              <a:gd name="connsiteY17" fmla="*/ 424433 h 2265426"/>
              <a:gd name="connsiteX18" fmla="*/ 165354 w 325373"/>
              <a:gd name="connsiteY18" fmla="*/ 521969 h 2265426"/>
              <a:gd name="connsiteX19" fmla="*/ 72390 w 325373"/>
              <a:gd name="connsiteY19" fmla="*/ 577595 h 2265426"/>
              <a:gd name="connsiteX20" fmla="*/ 67818 w 325373"/>
              <a:gd name="connsiteY20" fmla="*/ 723900 h 2265426"/>
              <a:gd name="connsiteX21" fmla="*/ 115061 w 325373"/>
              <a:gd name="connsiteY21" fmla="*/ 877823 h 2265426"/>
              <a:gd name="connsiteX22" fmla="*/ 224028 w 325373"/>
              <a:gd name="connsiteY22" fmla="*/ 1149857 h 2265426"/>
              <a:gd name="connsiteX23" fmla="*/ 228600 w 325373"/>
              <a:gd name="connsiteY23" fmla="*/ 1323594 h 2265426"/>
              <a:gd name="connsiteX24" fmla="*/ 127254 w 325373"/>
              <a:gd name="connsiteY24" fmla="*/ 1421129 h 2265426"/>
              <a:gd name="connsiteX25" fmla="*/ 131826 w 325373"/>
              <a:gd name="connsiteY25" fmla="*/ 1511807 h 2265426"/>
              <a:gd name="connsiteX26" fmla="*/ 220218 w 325373"/>
              <a:gd name="connsiteY26" fmla="*/ 1700783 h 2265426"/>
              <a:gd name="connsiteX27" fmla="*/ 258318 w 325373"/>
              <a:gd name="connsiteY27" fmla="*/ 1881377 h 2265426"/>
              <a:gd name="connsiteX28" fmla="*/ 224028 w 325373"/>
              <a:gd name="connsiteY28" fmla="*/ 2076450 h 2265426"/>
              <a:gd name="connsiteX29" fmla="*/ 144018 w 325373"/>
              <a:gd name="connsiteY29" fmla="*/ 2180844 h 2265426"/>
              <a:gd name="connsiteX30" fmla="*/ 42671 w 325373"/>
              <a:gd name="connsiteY30" fmla="*/ 2265426 h 2265426"/>
              <a:gd name="connsiteX31" fmla="*/ 33528 w 325373"/>
              <a:gd name="connsiteY31" fmla="*/ 2189226 h 22654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265426">
                <a:moveTo>
                  <a:pt x="33528" y="2189226"/>
                </a:moveTo>
                <a:lnTo>
                  <a:pt x="165354" y="2042921"/>
                </a:lnTo>
                <a:lnTo>
                  <a:pt x="191261" y="1930145"/>
                </a:lnTo>
                <a:lnTo>
                  <a:pt x="169164" y="1763268"/>
                </a:lnTo>
                <a:lnTo>
                  <a:pt x="76200" y="1561338"/>
                </a:lnTo>
                <a:lnTo>
                  <a:pt x="55626" y="1435607"/>
                </a:lnTo>
                <a:lnTo>
                  <a:pt x="76200" y="1351026"/>
                </a:lnTo>
                <a:lnTo>
                  <a:pt x="156209" y="1289303"/>
                </a:lnTo>
                <a:lnTo>
                  <a:pt x="173735" y="1211579"/>
                </a:lnTo>
                <a:lnTo>
                  <a:pt x="144018" y="1100327"/>
                </a:lnTo>
                <a:lnTo>
                  <a:pt x="12954" y="801623"/>
                </a:lnTo>
                <a:lnTo>
                  <a:pt x="0" y="655319"/>
                </a:lnTo>
                <a:lnTo>
                  <a:pt x="33528" y="494538"/>
                </a:lnTo>
                <a:lnTo>
                  <a:pt x="144018" y="418338"/>
                </a:lnTo>
                <a:lnTo>
                  <a:pt x="241554" y="292607"/>
                </a:lnTo>
                <a:lnTo>
                  <a:pt x="325373" y="0"/>
                </a:lnTo>
                <a:lnTo>
                  <a:pt x="313181" y="265176"/>
                </a:lnTo>
                <a:lnTo>
                  <a:pt x="249935" y="424433"/>
                </a:lnTo>
                <a:lnTo>
                  <a:pt x="165354" y="521969"/>
                </a:lnTo>
                <a:lnTo>
                  <a:pt x="72390" y="577595"/>
                </a:lnTo>
                <a:lnTo>
                  <a:pt x="67818" y="723900"/>
                </a:lnTo>
                <a:lnTo>
                  <a:pt x="115061" y="877823"/>
                </a:lnTo>
                <a:lnTo>
                  <a:pt x="224028" y="1149857"/>
                </a:lnTo>
                <a:lnTo>
                  <a:pt x="228600" y="1323594"/>
                </a:lnTo>
                <a:lnTo>
                  <a:pt x="127254" y="1421129"/>
                </a:lnTo>
                <a:lnTo>
                  <a:pt x="131826" y="1511807"/>
                </a:lnTo>
                <a:lnTo>
                  <a:pt x="220218" y="1700783"/>
                </a:lnTo>
                <a:lnTo>
                  <a:pt x="258318" y="1881377"/>
                </a:lnTo>
                <a:lnTo>
                  <a:pt x="224028" y="2076450"/>
                </a:lnTo>
                <a:lnTo>
                  <a:pt x="144018" y="2180844"/>
                </a:lnTo>
                <a:lnTo>
                  <a:pt x="42671" y="2265426"/>
                </a:lnTo>
                <a:lnTo>
                  <a:pt x="33528" y="2189226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8741042" y="2115185"/>
            <a:ext cx="325373" cy="2592324"/>
          </a:xfrm>
          <a:custGeom>
            <a:avLst/>
            <a:gdLst>
              <a:gd name="connsiteX0" fmla="*/ 34290 w 325373"/>
              <a:gd name="connsiteY0" fmla="*/ 2504694 h 2592324"/>
              <a:gd name="connsiteX1" fmla="*/ 165354 w 325373"/>
              <a:gd name="connsiteY1" fmla="*/ 2337054 h 2592324"/>
              <a:gd name="connsiteX2" fmla="*/ 191261 w 325373"/>
              <a:gd name="connsiteY2" fmla="*/ 2209037 h 2592324"/>
              <a:gd name="connsiteX3" fmla="*/ 169164 w 325373"/>
              <a:gd name="connsiteY3" fmla="*/ 2017013 h 2592324"/>
              <a:gd name="connsiteX4" fmla="*/ 76200 w 325373"/>
              <a:gd name="connsiteY4" fmla="*/ 1786128 h 2592324"/>
              <a:gd name="connsiteX5" fmla="*/ 55626 w 325373"/>
              <a:gd name="connsiteY5" fmla="*/ 1642872 h 2592324"/>
              <a:gd name="connsiteX6" fmla="*/ 76200 w 325373"/>
              <a:gd name="connsiteY6" fmla="*/ 1546098 h 2592324"/>
              <a:gd name="connsiteX7" fmla="*/ 156971 w 325373"/>
              <a:gd name="connsiteY7" fmla="*/ 1475231 h 2592324"/>
              <a:gd name="connsiteX8" fmla="*/ 173735 w 325373"/>
              <a:gd name="connsiteY8" fmla="*/ 1386078 h 2592324"/>
              <a:gd name="connsiteX9" fmla="*/ 144018 w 325373"/>
              <a:gd name="connsiteY9" fmla="*/ 1259586 h 2592324"/>
              <a:gd name="connsiteX10" fmla="*/ 12954 w 325373"/>
              <a:gd name="connsiteY10" fmla="*/ 917448 h 2592324"/>
              <a:gd name="connsiteX11" fmla="*/ 0 w 325373"/>
              <a:gd name="connsiteY11" fmla="*/ 749808 h 2592324"/>
              <a:gd name="connsiteX12" fmla="*/ 34290 w 325373"/>
              <a:gd name="connsiteY12" fmla="*/ 565404 h 2592324"/>
              <a:gd name="connsiteX13" fmla="*/ 144018 w 325373"/>
              <a:gd name="connsiteY13" fmla="*/ 478536 h 2592324"/>
              <a:gd name="connsiteX14" fmla="*/ 241554 w 325373"/>
              <a:gd name="connsiteY14" fmla="*/ 334517 h 2592324"/>
              <a:gd name="connsiteX15" fmla="*/ 325373 w 325373"/>
              <a:gd name="connsiteY15" fmla="*/ 0 h 2592324"/>
              <a:gd name="connsiteX16" fmla="*/ 313181 w 325373"/>
              <a:gd name="connsiteY16" fmla="*/ 302514 h 2592324"/>
              <a:gd name="connsiteX17" fmla="*/ 249935 w 325373"/>
              <a:gd name="connsiteY17" fmla="*/ 485394 h 2592324"/>
              <a:gd name="connsiteX18" fmla="*/ 165354 w 325373"/>
              <a:gd name="connsiteY18" fmla="*/ 597408 h 2592324"/>
              <a:gd name="connsiteX19" fmla="*/ 72390 w 325373"/>
              <a:gd name="connsiteY19" fmla="*/ 660654 h 2592324"/>
              <a:gd name="connsiteX20" fmla="*/ 67818 w 325373"/>
              <a:gd name="connsiteY20" fmla="*/ 828294 h 2592324"/>
              <a:gd name="connsiteX21" fmla="*/ 115061 w 325373"/>
              <a:gd name="connsiteY21" fmla="*/ 1004316 h 2592324"/>
              <a:gd name="connsiteX22" fmla="*/ 224790 w 325373"/>
              <a:gd name="connsiteY22" fmla="*/ 1315974 h 2592324"/>
              <a:gd name="connsiteX23" fmla="*/ 228600 w 325373"/>
              <a:gd name="connsiteY23" fmla="*/ 1514856 h 2592324"/>
              <a:gd name="connsiteX24" fmla="*/ 127254 w 325373"/>
              <a:gd name="connsiteY24" fmla="*/ 1626107 h 2592324"/>
              <a:gd name="connsiteX25" fmla="*/ 131826 w 325373"/>
              <a:gd name="connsiteY25" fmla="*/ 1729740 h 2592324"/>
              <a:gd name="connsiteX26" fmla="*/ 220980 w 325373"/>
              <a:gd name="connsiteY26" fmla="*/ 1946148 h 2592324"/>
              <a:gd name="connsiteX27" fmla="*/ 258318 w 325373"/>
              <a:gd name="connsiteY27" fmla="*/ 2153412 h 2592324"/>
              <a:gd name="connsiteX28" fmla="*/ 224790 w 325373"/>
              <a:gd name="connsiteY28" fmla="*/ 2375916 h 2592324"/>
              <a:gd name="connsiteX29" fmla="*/ 144018 w 325373"/>
              <a:gd name="connsiteY29" fmla="*/ 2495550 h 2592324"/>
              <a:gd name="connsiteX30" fmla="*/ 42671 w 325373"/>
              <a:gd name="connsiteY30" fmla="*/ 2592324 h 2592324"/>
              <a:gd name="connsiteX31" fmla="*/ 34290 w 325373"/>
              <a:gd name="connsiteY31" fmla="*/ 2504694 h 25923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592324">
                <a:moveTo>
                  <a:pt x="34290" y="2504694"/>
                </a:moveTo>
                <a:lnTo>
                  <a:pt x="165354" y="2337054"/>
                </a:lnTo>
                <a:lnTo>
                  <a:pt x="191261" y="2209037"/>
                </a:lnTo>
                <a:lnTo>
                  <a:pt x="169164" y="2017013"/>
                </a:lnTo>
                <a:lnTo>
                  <a:pt x="76200" y="1786128"/>
                </a:lnTo>
                <a:lnTo>
                  <a:pt x="55626" y="1642872"/>
                </a:lnTo>
                <a:lnTo>
                  <a:pt x="76200" y="1546098"/>
                </a:lnTo>
                <a:lnTo>
                  <a:pt x="156971" y="1475231"/>
                </a:lnTo>
                <a:lnTo>
                  <a:pt x="173735" y="1386078"/>
                </a:lnTo>
                <a:lnTo>
                  <a:pt x="144018" y="1259586"/>
                </a:lnTo>
                <a:lnTo>
                  <a:pt x="12954" y="917448"/>
                </a:lnTo>
                <a:lnTo>
                  <a:pt x="0" y="749808"/>
                </a:lnTo>
                <a:lnTo>
                  <a:pt x="34290" y="565404"/>
                </a:lnTo>
                <a:lnTo>
                  <a:pt x="144018" y="478536"/>
                </a:lnTo>
                <a:lnTo>
                  <a:pt x="241554" y="334517"/>
                </a:lnTo>
                <a:lnTo>
                  <a:pt x="325373" y="0"/>
                </a:lnTo>
                <a:lnTo>
                  <a:pt x="313181" y="302514"/>
                </a:lnTo>
                <a:lnTo>
                  <a:pt x="249935" y="485394"/>
                </a:lnTo>
                <a:lnTo>
                  <a:pt x="165354" y="597408"/>
                </a:lnTo>
                <a:lnTo>
                  <a:pt x="72390" y="660654"/>
                </a:lnTo>
                <a:lnTo>
                  <a:pt x="67818" y="828294"/>
                </a:lnTo>
                <a:lnTo>
                  <a:pt x="115061" y="1004316"/>
                </a:lnTo>
                <a:lnTo>
                  <a:pt x="224790" y="1315974"/>
                </a:lnTo>
                <a:lnTo>
                  <a:pt x="228600" y="1514856"/>
                </a:lnTo>
                <a:lnTo>
                  <a:pt x="127254" y="1626107"/>
                </a:lnTo>
                <a:lnTo>
                  <a:pt x="131826" y="1729740"/>
                </a:lnTo>
                <a:lnTo>
                  <a:pt x="220980" y="1946148"/>
                </a:lnTo>
                <a:lnTo>
                  <a:pt x="258318" y="2153412"/>
                </a:lnTo>
                <a:lnTo>
                  <a:pt x="224790" y="2375916"/>
                </a:lnTo>
                <a:lnTo>
                  <a:pt x="144018" y="2495550"/>
                </a:lnTo>
                <a:lnTo>
                  <a:pt x="42671" y="2592324"/>
                </a:lnTo>
                <a:lnTo>
                  <a:pt x="34290" y="2504694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8491868" y="1773809"/>
            <a:ext cx="342138" cy="355092"/>
          </a:xfrm>
          <a:custGeom>
            <a:avLst/>
            <a:gdLst>
              <a:gd name="connsiteX0" fmla="*/ 0 w 342138"/>
              <a:gd name="connsiteY0" fmla="*/ 42672 h 355092"/>
              <a:gd name="connsiteX1" fmla="*/ 152400 w 342138"/>
              <a:gd name="connsiteY1" fmla="*/ 153923 h 355092"/>
              <a:gd name="connsiteX2" fmla="*/ 330707 w 342138"/>
              <a:gd name="connsiteY2" fmla="*/ 355092 h 355092"/>
              <a:gd name="connsiteX3" fmla="*/ 342138 w 342138"/>
              <a:gd name="connsiteY3" fmla="*/ 323850 h 355092"/>
              <a:gd name="connsiteX4" fmla="*/ 188976 w 342138"/>
              <a:gd name="connsiteY4" fmla="*/ 137922 h 355092"/>
              <a:gd name="connsiteX5" fmla="*/ 25145 w 342138"/>
              <a:gd name="connsiteY5" fmla="*/ 0 h 355092"/>
              <a:gd name="connsiteX6" fmla="*/ 0 w 342138"/>
              <a:gd name="connsiteY6" fmla="*/ 42672 h 3550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42138" h="355092">
                <a:moveTo>
                  <a:pt x="0" y="42672"/>
                </a:moveTo>
                <a:lnTo>
                  <a:pt x="152400" y="153923"/>
                </a:lnTo>
                <a:lnTo>
                  <a:pt x="330707" y="355092"/>
                </a:lnTo>
                <a:lnTo>
                  <a:pt x="342138" y="323850"/>
                </a:lnTo>
                <a:lnTo>
                  <a:pt x="188976" y="137922"/>
                </a:lnTo>
                <a:lnTo>
                  <a:pt x="25145" y="0"/>
                </a:lnTo>
                <a:lnTo>
                  <a:pt x="0" y="4267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7853299" y="101981"/>
            <a:ext cx="279654" cy="145542"/>
          </a:xfrm>
          <a:custGeom>
            <a:avLst/>
            <a:gdLst>
              <a:gd name="connsiteX0" fmla="*/ 0 w 279654"/>
              <a:gd name="connsiteY0" fmla="*/ 145541 h 145542"/>
              <a:gd name="connsiteX1" fmla="*/ 155447 w 279654"/>
              <a:gd name="connsiteY1" fmla="*/ 113538 h 145542"/>
              <a:gd name="connsiteX2" fmla="*/ 279654 w 279654"/>
              <a:gd name="connsiteY2" fmla="*/ 105155 h 145542"/>
              <a:gd name="connsiteX3" fmla="*/ 209550 w 279654"/>
              <a:gd name="connsiteY3" fmla="*/ 0 h 145542"/>
              <a:gd name="connsiteX4" fmla="*/ 90678 w 279654"/>
              <a:gd name="connsiteY4" fmla="*/ 33527 h 145542"/>
              <a:gd name="connsiteX5" fmla="*/ 195833 w 279654"/>
              <a:gd name="connsiteY5" fmla="*/ 60197 h 145542"/>
              <a:gd name="connsiteX6" fmla="*/ 39623 w 279654"/>
              <a:gd name="connsiteY6" fmla="*/ 109727 h 145542"/>
              <a:gd name="connsiteX7" fmla="*/ 0 w 279654"/>
              <a:gd name="connsiteY7" fmla="*/ 145541 h 14554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279654" h="145542">
                <a:moveTo>
                  <a:pt x="0" y="145541"/>
                </a:moveTo>
                <a:lnTo>
                  <a:pt x="155447" y="113538"/>
                </a:lnTo>
                <a:lnTo>
                  <a:pt x="279654" y="105155"/>
                </a:lnTo>
                <a:lnTo>
                  <a:pt x="209550" y="0"/>
                </a:lnTo>
                <a:lnTo>
                  <a:pt x="90678" y="33527"/>
                </a:lnTo>
                <a:lnTo>
                  <a:pt x="195833" y="60197"/>
                </a:lnTo>
                <a:lnTo>
                  <a:pt x="39623" y="109727"/>
                </a:lnTo>
                <a:lnTo>
                  <a:pt x="0" y="145541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8059801" y="514985"/>
            <a:ext cx="372618" cy="713232"/>
          </a:xfrm>
          <a:custGeom>
            <a:avLst/>
            <a:gdLst>
              <a:gd name="connsiteX0" fmla="*/ 6095 w 372618"/>
              <a:gd name="connsiteY0" fmla="*/ 119633 h 713232"/>
              <a:gd name="connsiteX1" fmla="*/ 44195 w 372618"/>
              <a:gd name="connsiteY1" fmla="*/ 277368 h 713232"/>
              <a:gd name="connsiteX2" fmla="*/ 150876 w 372618"/>
              <a:gd name="connsiteY2" fmla="*/ 520445 h 713232"/>
              <a:gd name="connsiteX3" fmla="*/ 264414 w 372618"/>
              <a:gd name="connsiteY3" fmla="*/ 688086 h 713232"/>
              <a:gd name="connsiteX4" fmla="*/ 336804 w 372618"/>
              <a:gd name="connsiteY4" fmla="*/ 713231 h 713232"/>
              <a:gd name="connsiteX5" fmla="*/ 372617 w 372618"/>
              <a:gd name="connsiteY5" fmla="*/ 638556 h 713232"/>
              <a:gd name="connsiteX6" fmla="*/ 320040 w 372618"/>
              <a:gd name="connsiteY6" fmla="*/ 439673 h 713232"/>
              <a:gd name="connsiteX7" fmla="*/ 220980 w 372618"/>
              <a:gd name="connsiteY7" fmla="*/ 214122 h 713232"/>
              <a:gd name="connsiteX8" fmla="*/ 140207 w 372618"/>
              <a:gd name="connsiteY8" fmla="*/ 73914 h 713232"/>
              <a:gd name="connsiteX9" fmla="*/ 64007 w 372618"/>
              <a:gd name="connsiteY9" fmla="*/ 761 h 713232"/>
              <a:gd name="connsiteX10" fmla="*/ 4571 w 372618"/>
              <a:gd name="connsiteY10" fmla="*/ 0 h 713232"/>
              <a:gd name="connsiteX11" fmla="*/ 0 w 372618"/>
              <a:gd name="connsiteY11" fmla="*/ 67055 h 713232"/>
              <a:gd name="connsiteX12" fmla="*/ 51054 w 372618"/>
              <a:gd name="connsiteY12" fmla="*/ 38861 h 713232"/>
              <a:gd name="connsiteX13" fmla="*/ 138683 w 372618"/>
              <a:gd name="connsiteY13" fmla="*/ 152400 h 713232"/>
              <a:gd name="connsiteX14" fmla="*/ 230885 w 372618"/>
              <a:gd name="connsiteY14" fmla="*/ 315467 h 713232"/>
              <a:gd name="connsiteX15" fmla="*/ 307085 w 372618"/>
              <a:gd name="connsiteY15" fmla="*/ 544067 h 713232"/>
              <a:gd name="connsiteX16" fmla="*/ 298704 w 372618"/>
              <a:gd name="connsiteY16" fmla="*/ 655320 h 713232"/>
              <a:gd name="connsiteX17" fmla="*/ 225552 w 372618"/>
              <a:gd name="connsiteY17" fmla="*/ 591312 h 713232"/>
              <a:gd name="connsiteX18" fmla="*/ 101345 w 372618"/>
              <a:gd name="connsiteY18" fmla="*/ 344423 h 713232"/>
              <a:gd name="connsiteX19" fmla="*/ 22859 w 372618"/>
              <a:gd name="connsiteY19" fmla="*/ 86868 h 713232"/>
              <a:gd name="connsiteX20" fmla="*/ 6095 w 372618"/>
              <a:gd name="connsiteY20" fmla="*/ 119633 h 7132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</a:cxnLst>
            <a:rect l="l" t="t" r="r" b="b"/>
            <a:pathLst>
              <a:path w="372618" h="713232">
                <a:moveTo>
                  <a:pt x="6095" y="119633"/>
                </a:moveTo>
                <a:lnTo>
                  <a:pt x="44195" y="277368"/>
                </a:lnTo>
                <a:lnTo>
                  <a:pt x="150876" y="520445"/>
                </a:lnTo>
                <a:lnTo>
                  <a:pt x="264414" y="688086"/>
                </a:lnTo>
                <a:lnTo>
                  <a:pt x="336804" y="713231"/>
                </a:lnTo>
                <a:lnTo>
                  <a:pt x="372617" y="638556"/>
                </a:lnTo>
                <a:lnTo>
                  <a:pt x="320040" y="439673"/>
                </a:lnTo>
                <a:lnTo>
                  <a:pt x="220980" y="214122"/>
                </a:lnTo>
                <a:lnTo>
                  <a:pt x="140207" y="73914"/>
                </a:lnTo>
                <a:lnTo>
                  <a:pt x="64007" y="761"/>
                </a:lnTo>
                <a:lnTo>
                  <a:pt x="4571" y="0"/>
                </a:lnTo>
                <a:lnTo>
                  <a:pt x="0" y="67055"/>
                </a:lnTo>
                <a:lnTo>
                  <a:pt x="51054" y="38861"/>
                </a:lnTo>
                <a:lnTo>
                  <a:pt x="138683" y="152400"/>
                </a:lnTo>
                <a:lnTo>
                  <a:pt x="230885" y="315467"/>
                </a:lnTo>
                <a:lnTo>
                  <a:pt x="307085" y="544067"/>
                </a:lnTo>
                <a:lnTo>
                  <a:pt x="298704" y="655320"/>
                </a:lnTo>
                <a:lnTo>
                  <a:pt x="225552" y="591312"/>
                </a:lnTo>
                <a:lnTo>
                  <a:pt x="101345" y="344423"/>
                </a:lnTo>
                <a:lnTo>
                  <a:pt x="22859" y="86868"/>
                </a:lnTo>
                <a:lnTo>
                  <a:pt x="6095" y="119633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7778623" y="263525"/>
            <a:ext cx="681990" cy="1480566"/>
          </a:xfrm>
          <a:custGeom>
            <a:avLst/>
            <a:gdLst>
              <a:gd name="connsiteX0" fmla="*/ 0 w 681990"/>
              <a:gd name="connsiteY0" fmla="*/ 0 h 1480566"/>
              <a:gd name="connsiteX1" fmla="*/ 667512 w 681990"/>
              <a:gd name="connsiteY1" fmla="*/ 1480566 h 1480566"/>
              <a:gd name="connsiteX2" fmla="*/ 681990 w 681990"/>
              <a:gd name="connsiteY2" fmla="*/ 1394460 h 1480566"/>
              <a:gd name="connsiteX3" fmla="*/ 41909 w 681990"/>
              <a:gd name="connsiteY3" fmla="*/ 1524 h 1480566"/>
              <a:gd name="connsiteX4" fmla="*/ 0 w 681990"/>
              <a:gd name="connsiteY4" fmla="*/ 0 h 14805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1990" h="1480566">
                <a:moveTo>
                  <a:pt x="0" y="0"/>
                </a:moveTo>
                <a:lnTo>
                  <a:pt x="667512" y="1480566"/>
                </a:lnTo>
                <a:lnTo>
                  <a:pt x="681990" y="1394460"/>
                </a:lnTo>
                <a:lnTo>
                  <a:pt x="41909" y="1524"/>
                </a:lnTo>
                <a:lnTo>
                  <a:pt x="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7729093" y="38734"/>
            <a:ext cx="1169669" cy="2086356"/>
          </a:xfrm>
          <a:custGeom>
            <a:avLst/>
            <a:gdLst>
              <a:gd name="connsiteX0" fmla="*/ 749045 w 1169669"/>
              <a:gd name="connsiteY0" fmla="*/ 1773174 h 2086356"/>
              <a:gd name="connsiteX1" fmla="*/ 816864 w 1169669"/>
              <a:gd name="connsiteY1" fmla="*/ 1674875 h 2086356"/>
              <a:gd name="connsiteX2" fmla="*/ 998219 w 1169669"/>
              <a:gd name="connsiteY2" fmla="*/ 1597914 h 2086356"/>
              <a:gd name="connsiteX3" fmla="*/ 877823 w 1169669"/>
              <a:gd name="connsiteY3" fmla="*/ 1577340 h 2086356"/>
              <a:gd name="connsiteX4" fmla="*/ 750569 w 1169669"/>
              <a:gd name="connsiteY4" fmla="*/ 1638300 h 2086356"/>
              <a:gd name="connsiteX5" fmla="*/ 823721 w 1169669"/>
              <a:gd name="connsiteY5" fmla="*/ 1558290 h 2086356"/>
              <a:gd name="connsiteX6" fmla="*/ 973835 w 1169669"/>
              <a:gd name="connsiteY6" fmla="*/ 1500378 h 2086356"/>
              <a:gd name="connsiteX7" fmla="*/ 323088 w 1169669"/>
              <a:gd name="connsiteY7" fmla="*/ 64008 h 2086356"/>
              <a:gd name="connsiteX8" fmla="*/ 132588 w 1169669"/>
              <a:gd name="connsiteY8" fmla="*/ 60198 h 2086356"/>
              <a:gd name="connsiteX9" fmla="*/ 0 w 1169669"/>
              <a:gd name="connsiteY9" fmla="*/ 96012 h 2086356"/>
              <a:gd name="connsiteX10" fmla="*/ 128015 w 1169669"/>
              <a:gd name="connsiteY10" fmla="*/ 0 h 2086356"/>
              <a:gd name="connsiteX11" fmla="*/ 361950 w 1169669"/>
              <a:gd name="connsiteY11" fmla="*/ 19050 h 2086356"/>
              <a:gd name="connsiteX12" fmla="*/ 1120139 w 1169669"/>
              <a:gd name="connsiteY12" fmla="*/ 1684781 h 2086356"/>
              <a:gd name="connsiteX13" fmla="*/ 1098041 w 1169669"/>
              <a:gd name="connsiteY13" fmla="*/ 1844040 h 2086356"/>
              <a:gd name="connsiteX14" fmla="*/ 1169669 w 1169669"/>
              <a:gd name="connsiteY14" fmla="*/ 2086356 h 2086356"/>
              <a:gd name="connsiteX15" fmla="*/ 1097279 w 1169669"/>
              <a:gd name="connsiteY15" fmla="*/ 2084831 h 2086356"/>
              <a:gd name="connsiteX16" fmla="*/ 1112519 w 1169669"/>
              <a:gd name="connsiteY16" fmla="*/ 2030729 h 2086356"/>
              <a:gd name="connsiteX17" fmla="*/ 1060703 w 1169669"/>
              <a:gd name="connsiteY17" fmla="*/ 1868424 h 2086356"/>
              <a:gd name="connsiteX18" fmla="*/ 959357 w 1169669"/>
              <a:gd name="connsiteY18" fmla="*/ 1897379 h 2086356"/>
              <a:gd name="connsiteX19" fmla="*/ 915162 w 1169669"/>
              <a:gd name="connsiteY19" fmla="*/ 1864613 h 2086356"/>
              <a:gd name="connsiteX20" fmla="*/ 1030223 w 1169669"/>
              <a:gd name="connsiteY20" fmla="*/ 1827275 h 2086356"/>
              <a:gd name="connsiteX21" fmla="*/ 979169 w 1169669"/>
              <a:gd name="connsiteY21" fmla="*/ 1789175 h 2086356"/>
              <a:gd name="connsiteX22" fmla="*/ 1040891 w 1169669"/>
              <a:gd name="connsiteY22" fmla="*/ 1739646 h 2086356"/>
              <a:gd name="connsiteX23" fmla="*/ 934973 w 1169669"/>
              <a:gd name="connsiteY23" fmla="*/ 1747266 h 2086356"/>
              <a:gd name="connsiteX24" fmla="*/ 976121 w 1169669"/>
              <a:gd name="connsiteY24" fmla="*/ 1677162 h 2086356"/>
              <a:gd name="connsiteX25" fmla="*/ 749045 w 1169669"/>
              <a:gd name="connsiteY25" fmla="*/ 1773174 h 2086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</a:cxnLst>
            <a:rect l="l" t="t" r="r" b="b"/>
            <a:pathLst>
              <a:path w="1169669" h="2086356">
                <a:moveTo>
                  <a:pt x="749045" y="1773174"/>
                </a:moveTo>
                <a:lnTo>
                  <a:pt x="816864" y="1674875"/>
                </a:lnTo>
                <a:lnTo>
                  <a:pt x="998219" y="1597914"/>
                </a:lnTo>
                <a:lnTo>
                  <a:pt x="877823" y="1577340"/>
                </a:lnTo>
                <a:lnTo>
                  <a:pt x="750569" y="1638300"/>
                </a:lnTo>
                <a:lnTo>
                  <a:pt x="823721" y="1558290"/>
                </a:lnTo>
                <a:lnTo>
                  <a:pt x="973835" y="1500378"/>
                </a:lnTo>
                <a:lnTo>
                  <a:pt x="323088" y="64008"/>
                </a:lnTo>
                <a:lnTo>
                  <a:pt x="132588" y="60198"/>
                </a:lnTo>
                <a:lnTo>
                  <a:pt x="0" y="96012"/>
                </a:lnTo>
                <a:lnTo>
                  <a:pt x="128015" y="0"/>
                </a:lnTo>
                <a:lnTo>
                  <a:pt x="361950" y="19050"/>
                </a:lnTo>
                <a:lnTo>
                  <a:pt x="1120139" y="1684781"/>
                </a:lnTo>
                <a:lnTo>
                  <a:pt x="1098041" y="1844040"/>
                </a:lnTo>
                <a:lnTo>
                  <a:pt x="1169669" y="2086356"/>
                </a:lnTo>
                <a:lnTo>
                  <a:pt x="1097279" y="2084831"/>
                </a:lnTo>
                <a:lnTo>
                  <a:pt x="1112519" y="2030729"/>
                </a:lnTo>
                <a:lnTo>
                  <a:pt x="1060703" y="1868424"/>
                </a:lnTo>
                <a:lnTo>
                  <a:pt x="959357" y="1897379"/>
                </a:lnTo>
                <a:lnTo>
                  <a:pt x="915162" y="1864613"/>
                </a:lnTo>
                <a:lnTo>
                  <a:pt x="1030223" y="1827275"/>
                </a:lnTo>
                <a:lnTo>
                  <a:pt x="979169" y="1789175"/>
                </a:lnTo>
                <a:lnTo>
                  <a:pt x="1040891" y="1739646"/>
                </a:lnTo>
                <a:lnTo>
                  <a:pt x="934973" y="1747266"/>
                </a:lnTo>
                <a:lnTo>
                  <a:pt x="976121" y="1677162"/>
                </a:lnTo>
                <a:lnTo>
                  <a:pt x="749045" y="177317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8398129" y="1446910"/>
            <a:ext cx="301752" cy="142494"/>
          </a:xfrm>
          <a:custGeom>
            <a:avLst/>
            <a:gdLst>
              <a:gd name="connsiteX0" fmla="*/ 29717 w 301752"/>
              <a:gd name="connsiteY0" fmla="*/ 142494 h 142494"/>
              <a:gd name="connsiteX1" fmla="*/ 102869 w 301752"/>
              <a:gd name="connsiteY1" fmla="*/ 70104 h 142494"/>
              <a:gd name="connsiteX2" fmla="*/ 301752 w 301752"/>
              <a:gd name="connsiteY2" fmla="*/ 28194 h 142494"/>
              <a:gd name="connsiteX3" fmla="*/ 285750 w 301752"/>
              <a:gd name="connsiteY3" fmla="*/ 0 h 142494"/>
              <a:gd name="connsiteX4" fmla="*/ 152400 w 301752"/>
              <a:gd name="connsiteY4" fmla="*/ 11430 h 142494"/>
              <a:gd name="connsiteX5" fmla="*/ 0 w 301752"/>
              <a:gd name="connsiteY5" fmla="*/ 106680 h 142494"/>
              <a:gd name="connsiteX6" fmla="*/ 29717 w 301752"/>
              <a:gd name="connsiteY6" fmla="*/ 142494 h 1424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1752" h="142494">
                <a:moveTo>
                  <a:pt x="29717" y="142494"/>
                </a:moveTo>
                <a:lnTo>
                  <a:pt x="102869" y="70104"/>
                </a:lnTo>
                <a:lnTo>
                  <a:pt x="301752" y="28194"/>
                </a:lnTo>
                <a:lnTo>
                  <a:pt x="285750" y="0"/>
                </a:lnTo>
                <a:lnTo>
                  <a:pt x="152400" y="11430"/>
                </a:lnTo>
                <a:lnTo>
                  <a:pt x="0" y="106680"/>
                </a:lnTo>
                <a:lnTo>
                  <a:pt x="29717" y="1424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8322703" y="1303655"/>
            <a:ext cx="319278" cy="154686"/>
          </a:xfrm>
          <a:custGeom>
            <a:avLst/>
            <a:gdLst>
              <a:gd name="connsiteX0" fmla="*/ 18288 w 319278"/>
              <a:gd name="connsiteY0" fmla="*/ 154686 h 154686"/>
              <a:gd name="connsiteX1" fmla="*/ 131826 w 319278"/>
              <a:gd name="connsiteY1" fmla="*/ 70104 h 154686"/>
              <a:gd name="connsiteX2" fmla="*/ 319278 w 319278"/>
              <a:gd name="connsiteY2" fmla="*/ 61722 h 154686"/>
              <a:gd name="connsiteX3" fmla="*/ 290321 w 319278"/>
              <a:gd name="connsiteY3" fmla="*/ 0 h 154686"/>
              <a:gd name="connsiteX4" fmla="*/ 136397 w 319278"/>
              <a:gd name="connsiteY4" fmla="*/ 32766 h 154686"/>
              <a:gd name="connsiteX5" fmla="*/ 0 w 319278"/>
              <a:gd name="connsiteY5" fmla="*/ 105918 h 154686"/>
              <a:gd name="connsiteX6" fmla="*/ 18288 w 319278"/>
              <a:gd name="connsiteY6" fmla="*/ 154686 h 15468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19278" h="154686">
                <a:moveTo>
                  <a:pt x="18288" y="154686"/>
                </a:moveTo>
                <a:lnTo>
                  <a:pt x="131826" y="70104"/>
                </a:lnTo>
                <a:lnTo>
                  <a:pt x="319278" y="61722"/>
                </a:lnTo>
                <a:lnTo>
                  <a:pt x="290321" y="0"/>
                </a:lnTo>
                <a:lnTo>
                  <a:pt x="136397" y="32766"/>
                </a:lnTo>
                <a:lnTo>
                  <a:pt x="0" y="105918"/>
                </a:lnTo>
                <a:lnTo>
                  <a:pt x="18288" y="154686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7891399" y="371729"/>
            <a:ext cx="329946" cy="147828"/>
          </a:xfrm>
          <a:custGeom>
            <a:avLst/>
            <a:gdLst>
              <a:gd name="connsiteX0" fmla="*/ 22097 w 329946"/>
              <a:gd name="connsiteY0" fmla="*/ 147828 h 147828"/>
              <a:gd name="connsiteX1" fmla="*/ 125730 w 329946"/>
              <a:gd name="connsiteY1" fmla="*/ 67818 h 147828"/>
              <a:gd name="connsiteX2" fmla="*/ 329945 w 329946"/>
              <a:gd name="connsiteY2" fmla="*/ 54863 h 147828"/>
              <a:gd name="connsiteX3" fmla="*/ 302514 w 329946"/>
              <a:gd name="connsiteY3" fmla="*/ 0 h 147828"/>
              <a:gd name="connsiteX4" fmla="*/ 121157 w 329946"/>
              <a:gd name="connsiteY4" fmla="*/ 25145 h 147828"/>
              <a:gd name="connsiteX5" fmla="*/ 0 w 329946"/>
              <a:gd name="connsiteY5" fmla="*/ 103632 h 147828"/>
              <a:gd name="connsiteX6" fmla="*/ 22097 w 329946"/>
              <a:gd name="connsiteY6" fmla="*/ 147828 h 1478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9946" h="147828">
                <a:moveTo>
                  <a:pt x="22097" y="147828"/>
                </a:moveTo>
                <a:lnTo>
                  <a:pt x="125730" y="67818"/>
                </a:lnTo>
                <a:lnTo>
                  <a:pt x="329945" y="54863"/>
                </a:lnTo>
                <a:lnTo>
                  <a:pt x="302514" y="0"/>
                </a:lnTo>
                <a:lnTo>
                  <a:pt x="121157" y="25145"/>
                </a:lnTo>
                <a:lnTo>
                  <a:pt x="0" y="103632"/>
                </a:lnTo>
                <a:lnTo>
                  <a:pt x="22097" y="14782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7839582" y="253619"/>
            <a:ext cx="325373" cy="150875"/>
          </a:xfrm>
          <a:custGeom>
            <a:avLst/>
            <a:gdLst>
              <a:gd name="connsiteX0" fmla="*/ 29718 w 325373"/>
              <a:gd name="connsiteY0" fmla="*/ 150875 h 150875"/>
              <a:gd name="connsiteX1" fmla="*/ 114300 w 325373"/>
              <a:gd name="connsiteY1" fmla="*/ 78486 h 150875"/>
              <a:gd name="connsiteX2" fmla="*/ 325374 w 325373"/>
              <a:gd name="connsiteY2" fmla="*/ 40386 h 150875"/>
              <a:gd name="connsiteX3" fmla="*/ 300228 w 325373"/>
              <a:gd name="connsiteY3" fmla="*/ 0 h 150875"/>
              <a:gd name="connsiteX4" fmla="*/ 87630 w 325373"/>
              <a:gd name="connsiteY4" fmla="*/ 41147 h 150875"/>
              <a:gd name="connsiteX5" fmla="*/ 0 w 325373"/>
              <a:gd name="connsiteY5" fmla="*/ 107441 h 150875"/>
              <a:gd name="connsiteX6" fmla="*/ 29718 w 325373"/>
              <a:gd name="connsiteY6" fmla="*/ 150875 h 1508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5373" h="150875">
                <a:moveTo>
                  <a:pt x="29718" y="150875"/>
                </a:moveTo>
                <a:lnTo>
                  <a:pt x="114300" y="78486"/>
                </a:lnTo>
                <a:lnTo>
                  <a:pt x="325374" y="40386"/>
                </a:lnTo>
                <a:lnTo>
                  <a:pt x="300228" y="0"/>
                </a:lnTo>
                <a:lnTo>
                  <a:pt x="87630" y="41147"/>
                </a:lnTo>
                <a:lnTo>
                  <a:pt x="0" y="107441"/>
                </a:lnTo>
                <a:lnTo>
                  <a:pt x="29718" y="15087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7713865" y="124079"/>
            <a:ext cx="102108" cy="167640"/>
          </a:xfrm>
          <a:custGeom>
            <a:avLst/>
            <a:gdLst>
              <a:gd name="connsiteX0" fmla="*/ 35052 w 102108"/>
              <a:gd name="connsiteY0" fmla="*/ 0 h 167640"/>
              <a:gd name="connsiteX1" fmla="*/ 102108 w 102108"/>
              <a:gd name="connsiteY1" fmla="*/ 152399 h 167640"/>
              <a:gd name="connsiteX2" fmla="*/ 67056 w 102108"/>
              <a:gd name="connsiteY2" fmla="*/ 167640 h 167640"/>
              <a:gd name="connsiteX3" fmla="*/ 0 w 102108"/>
              <a:gd name="connsiteY3" fmla="*/ 15239 h 167640"/>
              <a:gd name="connsiteX4" fmla="*/ 35052 w 102108"/>
              <a:gd name="connsiteY4" fmla="*/ 0 h 1676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2108" h="167640">
                <a:moveTo>
                  <a:pt x="35052" y="0"/>
                </a:moveTo>
                <a:lnTo>
                  <a:pt x="102108" y="152399"/>
                </a:lnTo>
                <a:lnTo>
                  <a:pt x="67056" y="167640"/>
                </a:lnTo>
                <a:lnTo>
                  <a:pt x="0" y="15239"/>
                </a:lnTo>
                <a:lnTo>
                  <a:pt x="3505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14600" y="292100"/>
            <a:ext cx="4127500" cy="5842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311400" y="6311900"/>
            <a:ext cx="3052118" cy="21505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zh-CN" altLang="en-US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计算机学院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研究生课程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高级软件工程</a:t>
            </a:r>
          </a:p>
        </p:txBody>
      </p:sp>
      <p:sp>
        <p:nvSpPr>
          <p:cNvPr id="41" name="TextBox 1"/>
          <p:cNvSpPr txBox="1"/>
          <p:nvPr/>
        </p:nvSpPr>
        <p:spPr>
          <a:xfrm>
            <a:off x="8001000" y="6273800"/>
            <a:ext cx="520700" cy="24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/>
            </a:pPr>
            <a:r>
              <a:rPr lang="en-US" altLang="zh-CN" sz="13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32/58</a:t>
            </a:r>
          </a:p>
        </p:txBody>
      </p:sp>
      <p:sp>
        <p:nvSpPr>
          <p:cNvPr id="42" name="TextBox 1"/>
          <p:cNvSpPr txBox="1"/>
          <p:nvPr/>
        </p:nvSpPr>
        <p:spPr>
          <a:xfrm>
            <a:off x="469900" y="393700"/>
            <a:ext cx="7581900" cy="5448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200"/>
              </a:lnSpc>
              <a:tabLst>
                <a:tab pos="342900" algn="l"/>
                <a:tab pos="2057400" algn="l"/>
              </a:tabLst>
            </a:pPr>
            <a:r>
              <a:rPr lang="en-US" altLang="zh-CN" dirty="0"/>
              <a:t>		</a:t>
            </a:r>
            <a:r>
              <a:rPr lang="en-US" altLang="zh-CN" sz="4002" b="1" dirty="0">
                <a:solidFill>
                  <a:srgbClr val="3D00EA"/>
                </a:solidFill>
                <a:latin typeface="å¾®è½¯éé»" pitchFamily="18" charset="0"/>
                <a:cs typeface="å¾®è½¯éé»" pitchFamily="18" charset="0"/>
              </a:rPr>
              <a:t>构件与对象的区别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4800"/>
              </a:lnSpc>
              <a:tabLst>
                <a:tab pos="342900" algn="l"/>
                <a:tab pos="2057400" algn="l"/>
              </a:tabLst>
            </a:pPr>
            <a:r>
              <a:rPr lang="en-US" altLang="zh-CN" sz="30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0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000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构件是基本的部署和运行单元，符合构件的</a:t>
            </a:r>
          </a:p>
          <a:p>
            <a:pPr>
              <a:lnSpc>
                <a:spcPts val="3400"/>
              </a:lnSpc>
              <a:tabLst>
                <a:tab pos="342900" algn="l"/>
                <a:tab pos="2057400" algn="l"/>
              </a:tabLst>
            </a:pPr>
            <a:r>
              <a:rPr lang="en-US" altLang="zh-CN" dirty="0"/>
              <a:t>	</a:t>
            </a:r>
            <a:r>
              <a:rPr lang="en-US" altLang="zh-CN" sz="3000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相对独立、明确接口、显式依赖等基本特性</a:t>
            </a:r>
          </a:p>
          <a:p>
            <a:pPr>
              <a:lnSpc>
                <a:spcPts val="4400"/>
              </a:lnSpc>
              <a:tabLst>
                <a:tab pos="342900" algn="l"/>
                <a:tab pos="2057400" algn="l"/>
              </a:tabLst>
            </a:pPr>
            <a:r>
              <a:rPr lang="en-US" altLang="zh-CN" sz="30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0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000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符合某种构件模型，是一种可组装单元，可</a:t>
            </a:r>
          </a:p>
          <a:p>
            <a:pPr>
              <a:lnSpc>
                <a:spcPts val="3500"/>
              </a:lnSpc>
              <a:tabLst>
                <a:tab pos="342900" algn="l"/>
                <a:tab pos="2057400" algn="l"/>
              </a:tabLst>
            </a:pPr>
            <a:r>
              <a:rPr lang="en-US" altLang="zh-CN" dirty="0"/>
              <a:t>	</a:t>
            </a:r>
            <a:r>
              <a:rPr lang="en-US" altLang="zh-CN" sz="3000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用于从很多独立创建的功能部分设计和建造</a:t>
            </a:r>
          </a:p>
          <a:p>
            <a:pPr>
              <a:lnSpc>
                <a:spcPts val="3500"/>
              </a:lnSpc>
              <a:tabLst>
                <a:tab pos="342900" algn="l"/>
                <a:tab pos="2057400" algn="l"/>
              </a:tabLst>
            </a:pPr>
            <a:r>
              <a:rPr lang="en-US" altLang="zh-CN" dirty="0"/>
              <a:t>	</a:t>
            </a:r>
            <a:r>
              <a:rPr lang="en-US" altLang="zh-CN" sz="3000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一个系统</a:t>
            </a:r>
          </a:p>
          <a:p>
            <a:pPr>
              <a:lnSpc>
                <a:spcPts val="4400"/>
              </a:lnSpc>
              <a:tabLst>
                <a:tab pos="342900" algn="l"/>
                <a:tab pos="2057400" algn="l"/>
              </a:tabLst>
            </a:pPr>
            <a:r>
              <a:rPr lang="en-US" altLang="zh-CN" sz="30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0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000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构件往往粒度较大，提供了对一个或多个对</a:t>
            </a:r>
          </a:p>
          <a:p>
            <a:pPr>
              <a:lnSpc>
                <a:spcPts val="3400"/>
              </a:lnSpc>
              <a:tabLst>
                <a:tab pos="342900" algn="l"/>
                <a:tab pos="2057400" algn="l"/>
              </a:tabLst>
            </a:pPr>
            <a:r>
              <a:rPr lang="en-US" altLang="zh-CN" dirty="0"/>
              <a:t>	</a:t>
            </a:r>
            <a:r>
              <a:rPr lang="en-US" altLang="zh-CN" sz="3000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象实现的包装</a:t>
            </a:r>
          </a:p>
          <a:p>
            <a:pPr>
              <a:lnSpc>
                <a:spcPts val="4400"/>
              </a:lnSpc>
              <a:tabLst>
                <a:tab pos="342900" algn="l"/>
                <a:tab pos="2057400" algn="l"/>
              </a:tabLst>
            </a:pPr>
            <a:r>
              <a:rPr lang="en-US" altLang="zh-CN" sz="30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0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000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构件构件的每个部分都可使用面向对象语言</a:t>
            </a:r>
          </a:p>
          <a:p>
            <a:pPr>
              <a:lnSpc>
                <a:spcPts val="3400"/>
              </a:lnSpc>
              <a:tabLst>
                <a:tab pos="342900" algn="l"/>
                <a:tab pos="2057400" algn="l"/>
              </a:tabLst>
            </a:pPr>
            <a:r>
              <a:rPr lang="en-US" altLang="zh-CN" dirty="0"/>
              <a:t>	</a:t>
            </a:r>
            <a:r>
              <a:rPr lang="en-US" altLang="zh-CN" sz="3000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或其它技术创建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19199" y="68453"/>
            <a:ext cx="1137666" cy="2030730"/>
          </a:xfrm>
          <a:custGeom>
            <a:avLst/>
            <a:gdLst>
              <a:gd name="connsiteX0" fmla="*/ 355092 w 1137666"/>
              <a:gd name="connsiteY0" fmla="*/ 12954 h 2030730"/>
              <a:gd name="connsiteX1" fmla="*/ 114300 w 1137666"/>
              <a:gd name="connsiteY1" fmla="*/ 0 h 2030730"/>
              <a:gd name="connsiteX2" fmla="*/ 0 w 1137666"/>
              <a:gd name="connsiteY2" fmla="*/ 76200 h 2030730"/>
              <a:gd name="connsiteX3" fmla="*/ 752856 w 1137666"/>
              <a:gd name="connsiteY3" fmla="*/ 1716024 h 2030730"/>
              <a:gd name="connsiteX4" fmla="*/ 940308 w 1137666"/>
              <a:gd name="connsiteY4" fmla="*/ 1858518 h 2030730"/>
              <a:gd name="connsiteX5" fmla="*/ 1095756 w 1137666"/>
              <a:gd name="connsiteY5" fmla="*/ 2030730 h 2030730"/>
              <a:gd name="connsiteX6" fmla="*/ 1137666 w 1137666"/>
              <a:gd name="connsiteY6" fmla="*/ 2026920 h 2030730"/>
              <a:gd name="connsiteX7" fmla="*/ 1078230 w 1137666"/>
              <a:gd name="connsiteY7" fmla="*/ 1796034 h 2030730"/>
              <a:gd name="connsiteX8" fmla="*/ 1092708 w 1137666"/>
              <a:gd name="connsiteY8" fmla="*/ 1657350 h 2030730"/>
              <a:gd name="connsiteX9" fmla="*/ 355092 w 1137666"/>
              <a:gd name="connsiteY9" fmla="*/ 12954 h 20307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7666" h="2030730">
                <a:moveTo>
                  <a:pt x="355092" y="12954"/>
                </a:moveTo>
                <a:lnTo>
                  <a:pt x="114300" y="0"/>
                </a:lnTo>
                <a:lnTo>
                  <a:pt x="0" y="76200"/>
                </a:lnTo>
                <a:lnTo>
                  <a:pt x="752856" y="1716024"/>
                </a:lnTo>
                <a:lnTo>
                  <a:pt x="940308" y="1858518"/>
                </a:lnTo>
                <a:lnTo>
                  <a:pt x="1095756" y="2030730"/>
                </a:lnTo>
                <a:lnTo>
                  <a:pt x="1137666" y="2026920"/>
                </a:lnTo>
                <a:lnTo>
                  <a:pt x="1078230" y="1796034"/>
                </a:lnTo>
                <a:lnTo>
                  <a:pt x="1092708" y="1657350"/>
                </a:lnTo>
                <a:lnTo>
                  <a:pt x="355092" y="12954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814437" y="110363"/>
            <a:ext cx="1130046" cy="2042922"/>
          </a:xfrm>
          <a:custGeom>
            <a:avLst/>
            <a:gdLst>
              <a:gd name="connsiteX0" fmla="*/ 0 w 1130046"/>
              <a:gd name="connsiteY0" fmla="*/ 61722 h 2042922"/>
              <a:gd name="connsiteX1" fmla="*/ 757428 w 1130046"/>
              <a:gd name="connsiteY1" fmla="*/ 1720596 h 2042922"/>
              <a:gd name="connsiteX2" fmla="*/ 923543 w 1130046"/>
              <a:gd name="connsiteY2" fmla="*/ 1845564 h 2042922"/>
              <a:gd name="connsiteX3" fmla="*/ 1086612 w 1130046"/>
              <a:gd name="connsiteY3" fmla="*/ 2035301 h 2042922"/>
              <a:gd name="connsiteX4" fmla="*/ 1130045 w 1130046"/>
              <a:gd name="connsiteY4" fmla="*/ 2042922 h 2042922"/>
              <a:gd name="connsiteX5" fmla="*/ 1061466 w 1130046"/>
              <a:gd name="connsiteY5" fmla="*/ 1804416 h 2042922"/>
              <a:gd name="connsiteX6" fmla="*/ 1084326 w 1130046"/>
              <a:gd name="connsiteY6" fmla="*/ 1650492 h 2042922"/>
              <a:gd name="connsiteX7" fmla="*/ 342900 w 1130046"/>
              <a:gd name="connsiteY7" fmla="*/ 10668 h 2042922"/>
              <a:gd name="connsiteX8" fmla="*/ 115061 w 1130046"/>
              <a:gd name="connsiteY8" fmla="*/ 0 h 2042922"/>
              <a:gd name="connsiteX9" fmla="*/ 0 w 1130046"/>
              <a:gd name="connsiteY9" fmla="*/ 61722 h 2042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0046" h="2042922">
                <a:moveTo>
                  <a:pt x="0" y="61722"/>
                </a:moveTo>
                <a:lnTo>
                  <a:pt x="757428" y="1720596"/>
                </a:lnTo>
                <a:lnTo>
                  <a:pt x="923543" y="1845564"/>
                </a:lnTo>
                <a:lnTo>
                  <a:pt x="1086612" y="2035301"/>
                </a:lnTo>
                <a:lnTo>
                  <a:pt x="1130045" y="2042922"/>
                </a:lnTo>
                <a:lnTo>
                  <a:pt x="1061466" y="1804416"/>
                </a:lnTo>
                <a:lnTo>
                  <a:pt x="1084326" y="1650492"/>
                </a:lnTo>
                <a:lnTo>
                  <a:pt x="342900" y="10668"/>
                </a:lnTo>
                <a:lnTo>
                  <a:pt x="115061" y="0"/>
                </a:lnTo>
                <a:lnTo>
                  <a:pt x="0" y="61722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7867027" y="229996"/>
            <a:ext cx="972312" cy="1530096"/>
          </a:xfrm>
          <a:custGeom>
            <a:avLst/>
            <a:gdLst>
              <a:gd name="connsiteX0" fmla="*/ 662940 w 972312"/>
              <a:gd name="connsiteY0" fmla="*/ 1530096 h 1530096"/>
              <a:gd name="connsiteX1" fmla="*/ 797814 w 972312"/>
              <a:gd name="connsiteY1" fmla="*/ 1415034 h 1530096"/>
              <a:gd name="connsiteX2" fmla="*/ 972312 w 972312"/>
              <a:gd name="connsiteY2" fmla="*/ 1394460 h 1530096"/>
              <a:gd name="connsiteX3" fmla="*/ 340614 w 972312"/>
              <a:gd name="connsiteY3" fmla="*/ 0 h 1530096"/>
              <a:gd name="connsiteX4" fmla="*/ 89916 w 972312"/>
              <a:gd name="connsiteY4" fmla="*/ 32766 h 1530096"/>
              <a:gd name="connsiteX5" fmla="*/ 0 w 972312"/>
              <a:gd name="connsiteY5" fmla="*/ 75438 h 1530096"/>
              <a:gd name="connsiteX6" fmla="*/ 662940 w 972312"/>
              <a:gd name="connsiteY6" fmla="*/ 1530096 h 15300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972312" h="1530096">
                <a:moveTo>
                  <a:pt x="662940" y="1530096"/>
                </a:moveTo>
                <a:lnTo>
                  <a:pt x="797814" y="1415034"/>
                </a:lnTo>
                <a:lnTo>
                  <a:pt x="972312" y="1394460"/>
                </a:lnTo>
                <a:lnTo>
                  <a:pt x="340614" y="0"/>
                </a:lnTo>
                <a:lnTo>
                  <a:pt x="89916" y="32766"/>
                </a:lnTo>
                <a:lnTo>
                  <a:pt x="0" y="75438"/>
                </a:lnTo>
                <a:lnTo>
                  <a:pt x="662940" y="1530096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38239" y="5563235"/>
            <a:ext cx="1728978" cy="1030224"/>
          </a:xfrm>
          <a:custGeom>
            <a:avLst/>
            <a:gdLst>
              <a:gd name="connsiteX0" fmla="*/ 1260348 w 1728978"/>
              <a:gd name="connsiteY0" fmla="*/ 999744 h 1030224"/>
              <a:gd name="connsiteX1" fmla="*/ 1127760 w 1728978"/>
              <a:gd name="connsiteY1" fmla="*/ 877823 h 1030224"/>
              <a:gd name="connsiteX2" fmla="*/ 1057656 w 1728978"/>
              <a:gd name="connsiteY2" fmla="*/ 377951 h 1030224"/>
              <a:gd name="connsiteX3" fmla="*/ 1699260 w 1728978"/>
              <a:gd name="connsiteY3" fmla="*/ 261365 h 1030224"/>
              <a:gd name="connsiteX4" fmla="*/ 1728978 w 1728978"/>
              <a:gd name="connsiteY4" fmla="*/ 160781 h 1030224"/>
              <a:gd name="connsiteX5" fmla="*/ 1667256 w 1728978"/>
              <a:gd name="connsiteY5" fmla="*/ 79247 h 1030224"/>
              <a:gd name="connsiteX6" fmla="*/ 1013459 w 1728978"/>
              <a:gd name="connsiteY6" fmla="*/ 166877 h 1030224"/>
              <a:gd name="connsiteX7" fmla="*/ 968501 w 1728978"/>
              <a:gd name="connsiteY7" fmla="*/ 25145 h 1030224"/>
              <a:gd name="connsiteX8" fmla="*/ 861822 w 1728978"/>
              <a:gd name="connsiteY8" fmla="*/ 0 h 1030224"/>
              <a:gd name="connsiteX9" fmla="*/ 761238 w 1728978"/>
              <a:gd name="connsiteY9" fmla="*/ 22097 h 1030224"/>
              <a:gd name="connsiteX10" fmla="*/ 705612 w 1728978"/>
              <a:gd name="connsiteY10" fmla="*/ 83819 h 1030224"/>
              <a:gd name="connsiteX11" fmla="*/ 744474 w 1728978"/>
              <a:gd name="connsiteY11" fmla="*/ 225551 h 1030224"/>
              <a:gd name="connsiteX12" fmla="*/ 524256 w 1728978"/>
              <a:gd name="connsiteY12" fmla="*/ 349757 h 1030224"/>
              <a:gd name="connsiteX13" fmla="*/ 781050 w 1728978"/>
              <a:gd name="connsiteY13" fmla="*/ 374903 h 1030224"/>
              <a:gd name="connsiteX14" fmla="*/ 883158 w 1728978"/>
              <a:gd name="connsiteY14" fmla="*/ 705612 h 1030224"/>
              <a:gd name="connsiteX15" fmla="*/ 112014 w 1728978"/>
              <a:gd name="connsiteY15" fmla="*/ 371856 h 1030224"/>
              <a:gd name="connsiteX16" fmla="*/ 36576 w 1728978"/>
              <a:gd name="connsiteY16" fmla="*/ 403859 h 1030224"/>
              <a:gd name="connsiteX17" fmla="*/ 0 w 1728978"/>
              <a:gd name="connsiteY17" fmla="*/ 504444 h 1030224"/>
              <a:gd name="connsiteX18" fmla="*/ 44196 w 1728978"/>
              <a:gd name="connsiteY18" fmla="*/ 617981 h 1030224"/>
              <a:gd name="connsiteX19" fmla="*/ 904494 w 1728978"/>
              <a:gd name="connsiteY19" fmla="*/ 1021841 h 1030224"/>
              <a:gd name="connsiteX20" fmla="*/ 1094994 w 1728978"/>
              <a:gd name="connsiteY20" fmla="*/ 996696 h 1030224"/>
              <a:gd name="connsiteX21" fmla="*/ 1247394 w 1728978"/>
              <a:gd name="connsiteY21" fmla="*/ 1030223 h 1030224"/>
              <a:gd name="connsiteX22" fmla="*/ 1260348 w 1728978"/>
              <a:gd name="connsiteY22" fmla="*/ 999744 h 10302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</a:cxnLst>
            <a:rect l="l" t="t" r="r" b="b"/>
            <a:pathLst>
              <a:path w="1728978" h="1030224">
                <a:moveTo>
                  <a:pt x="1260348" y="999744"/>
                </a:moveTo>
                <a:lnTo>
                  <a:pt x="1127760" y="877823"/>
                </a:lnTo>
                <a:lnTo>
                  <a:pt x="1057656" y="377951"/>
                </a:lnTo>
                <a:lnTo>
                  <a:pt x="1699260" y="261365"/>
                </a:lnTo>
                <a:lnTo>
                  <a:pt x="1728978" y="160781"/>
                </a:lnTo>
                <a:lnTo>
                  <a:pt x="1667256" y="79247"/>
                </a:lnTo>
                <a:lnTo>
                  <a:pt x="1013459" y="166877"/>
                </a:lnTo>
                <a:lnTo>
                  <a:pt x="968501" y="25145"/>
                </a:lnTo>
                <a:lnTo>
                  <a:pt x="861822" y="0"/>
                </a:lnTo>
                <a:lnTo>
                  <a:pt x="761238" y="22097"/>
                </a:lnTo>
                <a:lnTo>
                  <a:pt x="705612" y="83819"/>
                </a:lnTo>
                <a:lnTo>
                  <a:pt x="744474" y="225551"/>
                </a:lnTo>
                <a:lnTo>
                  <a:pt x="524256" y="349757"/>
                </a:lnTo>
                <a:lnTo>
                  <a:pt x="781050" y="374903"/>
                </a:lnTo>
                <a:lnTo>
                  <a:pt x="883158" y="705612"/>
                </a:lnTo>
                <a:lnTo>
                  <a:pt x="112014" y="371856"/>
                </a:lnTo>
                <a:lnTo>
                  <a:pt x="36576" y="403859"/>
                </a:lnTo>
                <a:lnTo>
                  <a:pt x="0" y="504444"/>
                </a:lnTo>
                <a:lnTo>
                  <a:pt x="44196" y="617981"/>
                </a:lnTo>
                <a:lnTo>
                  <a:pt x="904494" y="1021841"/>
                </a:lnTo>
                <a:lnTo>
                  <a:pt x="1094994" y="996696"/>
                </a:lnTo>
                <a:lnTo>
                  <a:pt x="1247394" y="1030223"/>
                </a:lnTo>
                <a:lnTo>
                  <a:pt x="1260348" y="999744"/>
                </a:lnTo>
              </a:path>
            </a:pathLst>
          </a:custGeom>
          <a:solidFill>
            <a:srgbClr val="F9F9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1623199" y="5685155"/>
            <a:ext cx="112776" cy="204978"/>
          </a:xfrm>
          <a:custGeom>
            <a:avLst/>
            <a:gdLst>
              <a:gd name="connsiteX0" fmla="*/ 0 w 112776"/>
              <a:gd name="connsiteY0" fmla="*/ 5334 h 204978"/>
              <a:gd name="connsiteX1" fmla="*/ 94488 w 112776"/>
              <a:gd name="connsiteY1" fmla="*/ 0 h 204978"/>
              <a:gd name="connsiteX2" fmla="*/ 112776 w 112776"/>
              <a:gd name="connsiteY2" fmla="*/ 185165 h 204978"/>
              <a:gd name="connsiteX3" fmla="*/ 6095 w 112776"/>
              <a:gd name="connsiteY3" fmla="*/ 204977 h 204978"/>
              <a:gd name="connsiteX4" fmla="*/ 0 w 112776"/>
              <a:gd name="connsiteY4" fmla="*/ 5334 h 20497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2776" h="204978">
                <a:moveTo>
                  <a:pt x="0" y="5334"/>
                </a:moveTo>
                <a:lnTo>
                  <a:pt x="94488" y="0"/>
                </a:lnTo>
                <a:lnTo>
                  <a:pt x="112776" y="185165"/>
                </a:lnTo>
                <a:lnTo>
                  <a:pt x="6095" y="204977"/>
                </a:lnTo>
                <a:lnTo>
                  <a:pt x="0" y="5334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32143" y="5989955"/>
            <a:ext cx="1257300" cy="650747"/>
          </a:xfrm>
          <a:custGeom>
            <a:avLst/>
            <a:gdLst>
              <a:gd name="connsiteX0" fmla="*/ 108966 w 1257300"/>
              <a:gd name="connsiteY0" fmla="*/ 0 h 650747"/>
              <a:gd name="connsiteX1" fmla="*/ 1055370 w 1257300"/>
              <a:gd name="connsiteY1" fmla="*/ 411479 h 650747"/>
              <a:gd name="connsiteX2" fmla="*/ 1132332 w 1257300"/>
              <a:gd name="connsiteY2" fmla="*/ 505967 h 650747"/>
              <a:gd name="connsiteX3" fmla="*/ 1257300 w 1257300"/>
              <a:gd name="connsiteY3" fmla="*/ 627887 h 650747"/>
              <a:gd name="connsiteX4" fmla="*/ 1240536 w 1257300"/>
              <a:gd name="connsiteY4" fmla="*/ 650748 h 650747"/>
              <a:gd name="connsiteX5" fmla="*/ 1070610 w 1257300"/>
              <a:gd name="connsiteY5" fmla="*/ 624077 h 650747"/>
              <a:gd name="connsiteX6" fmla="*/ 907542 w 1257300"/>
              <a:gd name="connsiteY6" fmla="*/ 643127 h 650747"/>
              <a:gd name="connsiteX7" fmla="*/ 33528 w 1257300"/>
              <a:gd name="connsiteY7" fmla="*/ 236220 h 650747"/>
              <a:gd name="connsiteX8" fmla="*/ 0 w 1257300"/>
              <a:gd name="connsiteY8" fmla="*/ 118871 h 650747"/>
              <a:gd name="connsiteX9" fmla="*/ 36576 w 1257300"/>
              <a:gd name="connsiteY9" fmla="*/ 25146 h 650747"/>
              <a:gd name="connsiteX10" fmla="*/ 108966 w 1257300"/>
              <a:gd name="connsiteY10" fmla="*/ 0 h 6507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1257300" h="650747">
                <a:moveTo>
                  <a:pt x="108966" y="0"/>
                </a:moveTo>
                <a:lnTo>
                  <a:pt x="1055370" y="411479"/>
                </a:lnTo>
                <a:lnTo>
                  <a:pt x="1132332" y="505967"/>
                </a:lnTo>
                <a:lnTo>
                  <a:pt x="1257300" y="627887"/>
                </a:lnTo>
                <a:lnTo>
                  <a:pt x="1240536" y="650748"/>
                </a:lnTo>
                <a:lnTo>
                  <a:pt x="1070610" y="624077"/>
                </a:lnTo>
                <a:lnTo>
                  <a:pt x="907542" y="643127"/>
                </a:lnTo>
                <a:lnTo>
                  <a:pt x="33528" y="236220"/>
                </a:lnTo>
                <a:lnTo>
                  <a:pt x="0" y="118871"/>
                </a:lnTo>
                <a:lnTo>
                  <a:pt x="36576" y="25146"/>
                </a:lnTo>
                <a:lnTo>
                  <a:pt x="108966" y="0"/>
                </a:ln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05117" y="6044057"/>
            <a:ext cx="833628" cy="593598"/>
          </a:xfrm>
          <a:custGeom>
            <a:avLst/>
            <a:gdLst>
              <a:gd name="connsiteX0" fmla="*/ 0 w 833628"/>
              <a:gd name="connsiteY0" fmla="*/ 258317 h 593598"/>
              <a:gd name="connsiteX1" fmla="*/ 733044 w 833628"/>
              <a:gd name="connsiteY1" fmla="*/ 593598 h 593598"/>
              <a:gd name="connsiteX2" fmla="*/ 745998 w 833628"/>
              <a:gd name="connsiteY2" fmla="*/ 424433 h 593598"/>
              <a:gd name="connsiteX3" fmla="*/ 833628 w 833628"/>
              <a:gd name="connsiteY3" fmla="*/ 335279 h 593598"/>
              <a:gd name="connsiteX4" fmla="*/ 62484 w 833628"/>
              <a:gd name="connsiteY4" fmla="*/ 0 h 593598"/>
              <a:gd name="connsiteX5" fmla="*/ 0 w 833628"/>
              <a:gd name="connsiteY5" fmla="*/ 100583 h 593598"/>
              <a:gd name="connsiteX6" fmla="*/ 0 w 833628"/>
              <a:gd name="connsiteY6" fmla="*/ 258317 h 5935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833628" h="593598">
                <a:moveTo>
                  <a:pt x="0" y="258317"/>
                </a:moveTo>
                <a:lnTo>
                  <a:pt x="733044" y="593598"/>
                </a:lnTo>
                <a:lnTo>
                  <a:pt x="745998" y="424433"/>
                </a:lnTo>
                <a:lnTo>
                  <a:pt x="833628" y="335279"/>
                </a:lnTo>
                <a:lnTo>
                  <a:pt x="62484" y="0"/>
                </a:lnTo>
                <a:lnTo>
                  <a:pt x="0" y="100583"/>
                </a:lnTo>
                <a:lnTo>
                  <a:pt x="0" y="258317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770521" y="5605907"/>
            <a:ext cx="214122" cy="192023"/>
          </a:xfrm>
          <a:custGeom>
            <a:avLst/>
            <a:gdLst>
              <a:gd name="connsiteX0" fmla="*/ 0 w 214122"/>
              <a:gd name="connsiteY0" fmla="*/ 22097 h 192023"/>
              <a:gd name="connsiteX1" fmla="*/ 125730 w 214122"/>
              <a:gd name="connsiteY1" fmla="*/ 0 h 192023"/>
              <a:gd name="connsiteX2" fmla="*/ 197358 w 214122"/>
              <a:gd name="connsiteY2" fmla="*/ 28194 h 192023"/>
              <a:gd name="connsiteX3" fmla="*/ 214122 w 214122"/>
              <a:gd name="connsiteY3" fmla="*/ 110489 h 192023"/>
              <a:gd name="connsiteX4" fmla="*/ 128777 w 214122"/>
              <a:gd name="connsiteY4" fmla="*/ 116585 h 192023"/>
              <a:gd name="connsiteX5" fmla="*/ 25145 w 214122"/>
              <a:gd name="connsiteY5" fmla="*/ 192023 h 192023"/>
              <a:gd name="connsiteX6" fmla="*/ 0 w 214122"/>
              <a:gd name="connsiteY6" fmla="*/ 22097 h 1920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214122" h="192023">
                <a:moveTo>
                  <a:pt x="0" y="22097"/>
                </a:moveTo>
                <a:lnTo>
                  <a:pt x="125730" y="0"/>
                </a:lnTo>
                <a:lnTo>
                  <a:pt x="197358" y="28194"/>
                </a:lnTo>
                <a:lnTo>
                  <a:pt x="214122" y="110489"/>
                </a:lnTo>
                <a:lnTo>
                  <a:pt x="128777" y="116585"/>
                </a:lnTo>
                <a:lnTo>
                  <a:pt x="25145" y="192023"/>
                </a:lnTo>
                <a:lnTo>
                  <a:pt x="0" y="22097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1018171" y="6607175"/>
            <a:ext cx="120396" cy="178307"/>
          </a:xfrm>
          <a:custGeom>
            <a:avLst/>
            <a:gdLst>
              <a:gd name="connsiteX0" fmla="*/ 120396 w 120396"/>
              <a:gd name="connsiteY0" fmla="*/ 3809 h 178307"/>
              <a:gd name="connsiteX1" fmla="*/ 120396 w 120396"/>
              <a:gd name="connsiteY1" fmla="*/ 178307 h 178307"/>
              <a:gd name="connsiteX2" fmla="*/ 0 w 120396"/>
              <a:gd name="connsiteY2" fmla="*/ 6857 h 178307"/>
              <a:gd name="connsiteX3" fmla="*/ 57150 w 120396"/>
              <a:gd name="connsiteY3" fmla="*/ 0 h 178307"/>
              <a:gd name="connsiteX4" fmla="*/ 120396 w 120396"/>
              <a:gd name="connsiteY4" fmla="*/ 3809 h 1783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6" h="178307">
                <a:moveTo>
                  <a:pt x="120396" y="3809"/>
                </a:moveTo>
                <a:lnTo>
                  <a:pt x="120396" y="178307"/>
                </a:lnTo>
                <a:lnTo>
                  <a:pt x="0" y="6857"/>
                </a:lnTo>
                <a:lnTo>
                  <a:pt x="57150" y="0"/>
                </a:lnTo>
                <a:lnTo>
                  <a:pt x="120396" y="3809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800239" y="5724779"/>
            <a:ext cx="307086" cy="608076"/>
          </a:xfrm>
          <a:custGeom>
            <a:avLst/>
            <a:gdLst>
              <a:gd name="connsiteX0" fmla="*/ 0 w 307086"/>
              <a:gd name="connsiteY0" fmla="*/ 64008 h 608076"/>
              <a:gd name="connsiteX1" fmla="*/ 69341 w 307086"/>
              <a:gd name="connsiteY1" fmla="*/ 0 h 608076"/>
              <a:gd name="connsiteX2" fmla="*/ 184403 w 307086"/>
              <a:gd name="connsiteY2" fmla="*/ 4572 h 608076"/>
              <a:gd name="connsiteX3" fmla="*/ 307086 w 307086"/>
              <a:gd name="connsiteY3" fmla="*/ 608076 h 608076"/>
              <a:gd name="connsiteX4" fmla="*/ 221741 w 307086"/>
              <a:gd name="connsiteY4" fmla="*/ 573023 h 608076"/>
              <a:gd name="connsiteX5" fmla="*/ 121158 w 307086"/>
              <a:gd name="connsiteY5" fmla="*/ 538734 h 608076"/>
              <a:gd name="connsiteX6" fmla="*/ 0 w 307086"/>
              <a:gd name="connsiteY6" fmla="*/ 64008 h 6080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7086" h="608076">
                <a:moveTo>
                  <a:pt x="0" y="64008"/>
                </a:moveTo>
                <a:lnTo>
                  <a:pt x="69341" y="0"/>
                </a:lnTo>
                <a:lnTo>
                  <a:pt x="184403" y="4572"/>
                </a:lnTo>
                <a:lnTo>
                  <a:pt x="307086" y="608076"/>
                </a:lnTo>
                <a:lnTo>
                  <a:pt x="221741" y="573023"/>
                </a:lnTo>
                <a:lnTo>
                  <a:pt x="121158" y="538734"/>
                </a:lnTo>
                <a:lnTo>
                  <a:pt x="0" y="64008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1060843" y="5698109"/>
            <a:ext cx="577596" cy="275843"/>
          </a:xfrm>
          <a:custGeom>
            <a:avLst/>
            <a:gdLst>
              <a:gd name="connsiteX0" fmla="*/ 549402 w 577596"/>
              <a:gd name="connsiteY0" fmla="*/ 0 h 275843"/>
              <a:gd name="connsiteX1" fmla="*/ 0 w 577596"/>
              <a:gd name="connsiteY1" fmla="*/ 83819 h 275843"/>
              <a:gd name="connsiteX2" fmla="*/ 22098 w 577596"/>
              <a:gd name="connsiteY2" fmla="*/ 275843 h 275843"/>
              <a:gd name="connsiteX3" fmla="*/ 567690 w 577596"/>
              <a:gd name="connsiteY3" fmla="*/ 188213 h 275843"/>
              <a:gd name="connsiteX4" fmla="*/ 577596 w 577596"/>
              <a:gd name="connsiteY4" fmla="*/ 33527 h 275843"/>
              <a:gd name="connsiteX5" fmla="*/ 549402 w 577596"/>
              <a:gd name="connsiteY5" fmla="*/ 0 h 2758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577596" h="275843">
                <a:moveTo>
                  <a:pt x="549402" y="0"/>
                </a:moveTo>
                <a:lnTo>
                  <a:pt x="0" y="83819"/>
                </a:lnTo>
                <a:lnTo>
                  <a:pt x="22098" y="275843"/>
                </a:lnTo>
                <a:lnTo>
                  <a:pt x="567690" y="188213"/>
                </a:lnTo>
                <a:lnTo>
                  <a:pt x="577596" y="33527"/>
                </a:lnTo>
                <a:lnTo>
                  <a:pt x="549402" y="0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551065" y="5861177"/>
            <a:ext cx="247650" cy="106679"/>
          </a:xfrm>
          <a:custGeom>
            <a:avLst/>
            <a:gdLst>
              <a:gd name="connsiteX0" fmla="*/ 216408 w 247650"/>
              <a:gd name="connsiteY0" fmla="*/ 0 h 106679"/>
              <a:gd name="connsiteX1" fmla="*/ 0 w 247650"/>
              <a:gd name="connsiteY1" fmla="*/ 61721 h 106679"/>
              <a:gd name="connsiteX2" fmla="*/ 247650 w 247650"/>
              <a:gd name="connsiteY2" fmla="*/ 106679 h 106679"/>
              <a:gd name="connsiteX3" fmla="*/ 216408 w 247650"/>
              <a:gd name="connsiteY3" fmla="*/ 0 h 106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7650" h="106679">
                <a:moveTo>
                  <a:pt x="216408" y="0"/>
                </a:moveTo>
                <a:lnTo>
                  <a:pt x="0" y="61721"/>
                </a:lnTo>
                <a:lnTo>
                  <a:pt x="247650" y="106679"/>
                </a:lnTo>
                <a:lnTo>
                  <a:pt x="216408" y="0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792619" y="5692775"/>
            <a:ext cx="249174" cy="138684"/>
          </a:xfrm>
          <a:custGeom>
            <a:avLst/>
            <a:gdLst>
              <a:gd name="connsiteX0" fmla="*/ 0 w 249174"/>
              <a:gd name="connsiteY0" fmla="*/ 84582 h 138684"/>
              <a:gd name="connsiteX1" fmla="*/ 90677 w 249174"/>
              <a:gd name="connsiteY1" fmla="*/ 8382 h 138684"/>
              <a:gd name="connsiteX2" fmla="*/ 169925 w 249174"/>
              <a:gd name="connsiteY2" fmla="*/ 0 h 138684"/>
              <a:gd name="connsiteX3" fmla="*/ 232410 w 249174"/>
              <a:gd name="connsiteY3" fmla="*/ 21335 h 138684"/>
              <a:gd name="connsiteX4" fmla="*/ 249174 w 249174"/>
              <a:gd name="connsiteY4" fmla="*/ 72390 h 138684"/>
              <a:gd name="connsiteX5" fmla="*/ 133350 w 249174"/>
              <a:gd name="connsiteY5" fmla="*/ 53340 h 138684"/>
              <a:gd name="connsiteX6" fmla="*/ 58674 w 249174"/>
              <a:gd name="connsiteY6" fmla="*/ 80010 h 138684"/>
              <a:gd name="connsiteX7" fmla="*/ 10668 w 249174"/>
              <a:gd name="connsiteY7" fmla="*/ 138684 h 138684"/>
              <a:gd name="connsiteX8" fmla="*/ 0 w 249174"/>
              <a:gd name="connsiteY8" fmla="*/ 84582 h 1386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49174" h="138684">
                <a:moveTo>
                  <a:pt x="0" y="84582"/>
                </a:moveTo>
                <a:lnTo>
                  <a:pt x="90677" y="8382"/>
                </a:lnTo>
                <a:lnTo>
                  <a:pt x="169925" y="0"/>
                </a:lnTo>
                <a:lnTo>
                  <a:pt x="232410" y="21335"/>
                </a:lnTo>
                <a:lnTo>
                  <a:pt x="249174" y="72390"/>
                </a:lnTo>
                <a:lnTo>
                  <a:pt x="133350" y="53340"/>
                </a:lnTo>
                <a:lnTo>
                  <a:pt x="58674" y="80010"/>
                </a:lnTo>
                <a:lnTo>
                  <a:pt x="10668" y="138684"/>
                </a:lnTo>
                <a:lnTo>
                  <a:pt x="0" y="8458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1009789" y="6566027"/>
            <a:ext cx="182880" cy="211073"/>
          </a:xfrm>
          <a:custGeom>
            <a:avLst/>
            <a:gdLst>
              <a:gd name="connsiteX0" fmla="*/ 0 w 182880"/>
              <a:gd name="connsiteY0" fmla="*/ 32004 h 211073"/>
              <a:gd name="connsiteX1" fmla="*/ 127253 w 182880"/>
              <a:gd name="connsiteY1" fmla="*/ 211073 h 211073"/>
              <a:gd name="connsiteX2" fmla="*/ 182880 w 182880"/>
              <a:gd name="connsiteY2" fmla="*/ 199643 h 211073"/>
              <a:gd name="connsiteX3" fmla="*/ 177546 w 182880"/>
              <a:gd name="connsiteY3" fmla="*/ 13716 h 211073"/>
              <a:gd name="connsiteX4" fmla="*/ 131825 w 182880"/>
              <a:gd name="connsiteY4" fmla="*/ 0 h 211073"/>
              <a:gd name="connsiteX5" fmla="*/ 142494 w 182880"/>
              <a:gd name="connsiteY5" fmla="*/ 156209 h 211073"/>
              <a:gd name="connsiteX6" fmla="*/ 56388 w 182880"/>
              <a:gd name="connsiteY6" fmla="*/ 3047 h 211073"/>
              <a:gd name="connsiteX7" fmla="*/ 0 w 182880"/>
              <a:gd name="connsiteY7" fmla="*/ 32004 h 2110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82880" h="211073">
                <a:moveTo>
                  <a:pt x="0" y="32004"/>
                </a:moveTo>
                <a:lnTo>
                  <a:pt x="127253" y="211073"/>
                </a:lnTo>
                <a:lnTo>
                  <a:pt x="182880" y="199643"/>
                </a:lnTo>
                <a:lnTo>
                  <a:pt x="177546" y="13716"/>
                </a:lnTo>
                <a:lnTo>
                  <a:pt x="131825" y="0"/>
                </a:lnTo>
                <a:lnTo>
                  <a:pt x="142494" y="156209"/>
                </a:lnTo>
                <a:lnTo>
                  <a:pt x="56388" y="3047"/>
                </a:lnTo>
                <a:lnTo>
                  <a:pt x="0" y="3200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1594243" y="5653151"/>
            <a:ext cx="68580" cy="185928"/>
          </a:xfrm>
          <a:custGeom>
            <a:avLst/>
            <a:gdLst>
              <a:gd name="connsiteX0" fmla="*/ 0 w 68580"/>
              <a:gd name="connsiteY0" fmla="*/ 15240 h 185928"/>
              <a:gd name="connsiteX1" fmla="*/ 28194 w 68580"/>
              <a:gd name="connsiteY1" fmla="*/ 73914 h 185928"/>
              <a:gd name="connsiteX2" fmla="*/ 34289 w 68580"/>
              <a:gd name="connsiteY2" fmla="*/ 122682 h 185928"/>
              <a:gd name="connsiteX3" fmla="*/ 21336 w 68580"/>
              <a:gd name="connsiteY3" fmla="*/ 185927 h 185928"/>
              <a:gd name="connsiteX4" fmla="*/ 63245 w 68580"/>
              <a:gd name="connsiteY4" fmla="*/ 174497 h 185928"/>
              <a:gd name="connsiteX5" fmla="*/ 68579 w 68580"/>
              <a:gd name="connsiteY5" fmla="*/ 92202 h 185928"/>
              <a:gd name="connsiteX6" fmla="*/ 36576 w 68580"/>
              <a:gd name="connsiteY6" fmla="*/ 0 h 185928"/>
              <a:gd name="connsiteX7" fmla="*/ 0 w 68580"/>
              <a:gd name="connsiteY7" fmla="*/ 15240 h 1859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8580" h="185928">
                <a:moveTo>
                  <a:pt x="0" y="15240"/>
                </a:moveTo>
                <a:lnTo>
                  <a:pt x="28194" y="73914"/>
                </a:lnTo>
                <a:lnTo>
                  <a:pt x="34289" y="122682"/>
                </a:lnTo>
                <a:lnTo>
                  <a:pt x="21336" y="185927"/>
                </a:lnTo>
                <a:lnTo>
                  <a:pt x="63245" y="174497"/>
                </a:lnTo>
                <a:lnTo>
                  <a:pt x="68579" y="92202"/>
                </a:lnTo>
                <a:lnTo>
                  <a:pt x="36576" y="0"/>
                </a:lnTo>
                <a:lnTo>
                  <a:pt x="0" y="1524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121297" y="5922899"/>
            <a:ext cx="944117" cy="397002"/>
          </a:xfrm>
          <a:custGeom>
            <a:avLst/>
            <a:gdLst>
              <a:gd name="connsiteX0" fmla="*/ 79248 w 944117"/>
              <a:gd name="connsiteY0" fmla="*/ 0 h 397002"/>
              <a:gd name="connsiteX1" fmla="*/ 944117 w 944117"/>
              <a:gd name="connsiteY1" fmla="*/ 389382 h 397002"/>
              <a:gd name="connsiteX2" fmla="*/ 854201 w 944117"/>
              <a:gd name="connsiteY2" fmla="*/ 397002 h 397002"/>
              <a:gd name="connsiteX3" fmla="*/ 0 w 944117"/>
              <a:gd name="connsiteY3" fmla="*/ 22097 h 397002"/>
              <a:gd name="connsiteX4" fmla="*/ 79248 w 944117"/>
              <a:gd name="connsiteY4" fmla="*/ 0 h 39700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44117" h="397002">
                <a:moveTo>
                  <a:pt x="79248" y="0"/>
                </a:moveTo>
                <a:lnTo>
                  <a:pt x="944117" y="389382"/>
                </a:lnTo>
                <a:lnTo>
                  <a:pt x="854201" y="397002"/>
                </a:lnTo>
                <a:lnTo>
                  <a:pt x="0" y="22097"/>
                </a:lnTo>
                <a:lnTo>
                  <a:pt x="7924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413143" y="6167501"/>
            <a:ext cx="387096" cy="235457"/>
          </a:xfrm>
          <a:custGeom>
            <a:avLst/>
            <a:gdLst>
              <a:gd name="connsiteX0" fmla="*/ 11430 w 387096"/>
              <a:gd name="connsiteY0" fmla="*/ 27432 h 235457"/>
              <a:gd name="connsiteX1" fmla="*/ 126492 w 387096"/>
              <a:gd name="connsiteY1" fmla="*/ 52577 h 235457"/>
              <a:gd name="connsiteX2" fmla="*/ 256794 w 387096"/>
              <a:gd name="connsiteY2" fmla="*/ 108965 h 235457"/>
              <a:gd name="connsiteX3" fmla="*/ 348996 w 387096"/>
              <a:gd name="connsiteY3" fmla="*/ 192785 h 235457"/>
              <a:gd name="connsiteX4" fmla="*/ 258318 w 387096"/>
              <a:gd name="connsiteY4" fmla="*/ 182879 h 235457"/>
              <a:gd name="connsiteX5" fmla="*/ 110490 w 387096"/>
              <a:gd name="connsiteY5" fmla="*/ 115823 h 235457"/>
              <a:gd name="connsiteX6" fmla="*/ 39624 w 387096"/>
              <a:gd name="connsiteY6" fmla="*/ 64007 h 235457"/>
              <a:gd name="connsiteX7" fmla="*/ 84582 w 387096"/>
              <a:gd name="connsiteY7" fmla="*/ 129539 h 235457"/>
              <a:gd name="connsiteX8" fmla="*/ 215646 w 387096"/>
              <a:gd name="connsiteY8" fmla="*/ 214883 h 235457"/>
              <a:gd name="connsiteX9" fmla="*/ 369570 w 387096"/>
              <a:gd name="connsiteY9" fmla="*/ 235457 h 235457"/>
              <a:gd name="connsiteX10" fmla="*/ 387096 w 387096"/>
              <a:gd name="connsiteY10" fmla="*/ 178307 h 235457"/>
              <a:gd name="connsiteX11" fmla="*/ 312420 w 387096"/>
              <a:gd name="connsiteY11" fmla="*/ 95250 h 235457"/>
              <a:gd name="connsiteX12" fmla="*/ 134874 w 387096"/>
              <a:gd name="connsiteY12" fmla="*/ 13715 h 235457"/>
              <a:gd name="connsiteX13" fmla="*/ 0 w 387096"/>
              <a:gd name="connsiteY13" fmla="*/ 0 h 235457"/>
              <a:gd name="connsiteX14" fmla="*/ 11430 w 387096"/>
              <a:gd name="connsiteY14" fmla="*/ 27432 h 23545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7096" h="235457">
                <a:moveTo>
                  <a:pt x="11430" y="27432"/>
                </a:moveTo>
                <a:lnTo>
                  <a:pt x="126492" y="52577"/>
                </a:lnTo>
                <a:lnTo>
                  <a:pt x="256794" y="108965"/>
                </a:lnTo>
                <a:lnTo>
                  <a:pt x="348996" y="192785"/>
                </a:lnTo>
                <a:lnTo>
                  <a:pt x="258318" y="182879"/>
                </a:lnTo>
                <a:lnTo>
                  <a:pt x="110490" y="115823"/>
                </a:lnTo>
                <a:lnTo>
                  <a:pt x="39624" y="64007"/>
                </a:lnTo>
                <a:lnTo>
                  <a:pt x="84582" y="129539"/>
                </a:lnTo>
                <a:lnTo>
                  <a:pt x="215646" y="214883"/>
                </a:lnTo>
                <a:lnTo>
                  <a:pt x="369570" y="235457"/>
                </a:lnTo>
                <a:lnTo>
                  <a:pt x="387096" y="178307"/>
                </a:lnTo>
                <a:lnTo>
                  <a:pt x="312420" y="95250"/>
                </a:lnTo>
                <a:lnTo>
                  <a:pt x="134874" y="13715"/>
                </a:lnTo>
                <a:lnTo>
                  <a:pt x="0" y="0"/>
                </a:lnTo>
                <a:lnTo>
                  <a:pt x="11430" y="2743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897775" y="5840603"/>
            <a:ext cx="169164" cy="377951"/>
          </a:xfrm>
          <a:custGeom>
            <a:avLst/>
            <a:gdLst>
              <a:gd name="connsiteX0" fmla="*/ 19050 w 169164"/>
              <a:gd name="connsiteY0" fmla="*/ 0 h 377951"/>
              <a:gd name="connsiteX1" fmla="*/ 72389 w 169164"/>
              <a:gd name="connsiteY1" fmla="*/ 19811 h 377951"/>
              <a:gd name="connsiteX2" fmla="*/ 63246 w 169164"/>
              <a:gd name="connsiteY2" fmla="*/ 151637 h 377951"/>
              <a:gd name="connsiteX3" fmla="*/ 83819 w 169164"/>
              <a:gd name="connsiteY3" fmla="*/ 258317 h 377951"/>
              <a:gd name="connsiteX4" fmla="*/ 169164 w 169164"/>
              <a:gd name="connsiteY4" fmla="*/ 356615 h 377951"/>
              <a:gd name="connsiteX5" fmla="*/ 76961 w 169164"/>
              <a:gd name="connsiteY5" fmla="*/ 377951 h 377951"/>
              <a:gd name="connsiteX6" fmla="*/ 23622 w 169164"/>
              <a:gd name="connsiteY6" fmla="*/ 272033 h 377951"/>
              <a:gd name="connsiteX7" fmla="*/ 0 w 169164"/>
              <a:gd name="connsiteY7" fmla="*/ 44957 h 377951"/>
              <a:gd name="connsiteX8" fmla="*/ 19050 w 169164"/>
              <a:gd name="connsiteY8" fmla="*/ 0 h 3779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69164" h="377951">
                <a:moveTo>
                  <a:pt x="19050" y="0"/>
                </a:moveTo>
                <a:lnTo>
                  <a:pt x="72389" y="19811"/>
                </a:lnTo>
                <a:lnTo>
                  <a:pt x="63246" y="151637"/>
                </a:lnTo>
                <a:lnTo>
                  <a:pt x="83819" y="258317"/>
                </a:lnTo>
                <a:lnTo>
                  <a:pt x="169164" y="356615"/>
                </a:lnTo>
                <a:lnTo>
                  <a:pt x="76961" y="377951"/>
                </a:lnTo>
                <a:lnTo>
                  <a:pt x="23622" y="272033"/>
                </a:lnTo>
                <a:lnTo>
                  <a:pt x="0" y="44957"/>
                </a:lnTo>
                <a:lnTo>
                  <a:pt x="1905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1062367" y="6425057"/>
            <a:ext cx="118872" cy="137922"/>
          </a:xfrm>
          <a:custGeom>
            <a:avLst/>
            <a:gdLst>
              <a:gd name="connsiteX0" fmla="*/ 87630 w 118872"/>
              <a:gd name="connsiteY0" fmla="*/ 0 h 137922"/>
              <a:gd name="connsiteX1" fmla="*/ 32004 w 118872"/>
              <a:gd name="connsiteY1" fmla="*/ 52578 h 137922"/>
              <a:gd name="connsiteX2" fmla="*/ 0 w 118872"/>
              <a:gd name="connsiteY2" fmla="*/ 137922 h 137922"/>
              <a:gd name="connsiteX3" fmla="*/ 64008 w 118872"/>
              <a:gd name="connsiteY3" fmla="*/ 127253 h 137922"/>
              <a:gd name="connsiteX4" fmla="*/ 82296 w 118872"/>
              <a:gd name="connsiteY4" fmla="*/ 67055 h 137922"/>
              <a:gd name="connsiteX5" fmla="*/ 118872 w 118872"/>
              <a:gd name="connsiteY5" fmla="*/ 21335 h 137922"/>
              <a:gd name="connsiteX6" fmla="*/ 87630 w 118872"/>
              <a:gd name="connsiteY6" fmla="*/ 0 h 137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18872" h="137922">
                <a:moveTo>
                  <a:pt x="87630" y="0"/>
                </a:moveTo>
                <a:lnTo>
                  <a:pt x="32004" y="52578"/>
                </a:lnTo>
                <a:lnTo>
                  <a:pt x="0" y="137922"/>
                </a:lnTo>
                <a:lnTo>
                  <a:pt x="64008" y="127253"/>
                </a:lnTo>
                <a:lnTo>
                  <a:pt x="82296" y="67055"/>
                </a:lnTo>
                <a:lnTo>
                  <a:pt x="118872" y="21335"/>
                </a:lnTo>
                <a:lnTo>
                  <a:pt x="8763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8521" y="5916803"/>
            <a:ext cx="1336548" cy="698754"/>
          </a:xfrm>
          <a:custGeom>
            <a:avLst/>
            <a:gdLst>
              <a:gd name="connsiteX0" fmla="*/ 123444 w 1336548"/>
              <a:gd name="connsiteY0" fmla="*/ 0 h 698754"/>
              <a:gd name="connsiteX1" fmla="*/ 50292 w 1336548"/>
              <a:gd name="connsiteY1" fmla="*/ 41147 h 698754"/>
              <a:gd name="connsiteX2" fmla="*/ 0 w 1336548"/>
              <a:gd name="connsiteY2" fmla="*/ 165353 h 698754"/>
              <a:gd name="connsiteX3" fmla="*/ 53339 w 1336548"/>
              <a:gd name="connsiteY3" fmla="*/ 284225 h 698754"/>
              <a:gd name="connsiteX4" fmla="*/ 938022 w 1336548"/>
              <a:gd name="connsiteY4" fmla="*/ 688085 h 698754"/>
              <a:gd name="connsiteX5" fmla="*/ 1128522 w 1336548"/>
              <a:gd name="connsiteY5" fmla="*/ 662940 h 698754"/>
              <a:gd name="connsiteX6" fmla="*/ 1282446 w 1336548"/>
              <a:gd name="connsiteY6" fmla="*/ 698753 h 698754"/>
              <a:gd name="connsiteX7" fmla="*/ 1336548 w 1336548"/>
              <a:gd name="connsiteY7" fmla="*/ 641603 h 698754"/>
              <a:gd name="connsiteX8" fmla="*/ 1191768 w 1336548"/>
              <a:gd name="connsiteY8" fmla="*/ 527303 h 698754"/>
              <a:gd name="connsiteX9" fmla="*/ 1133094 w 1336548"/>
              <a:gd name="connsiteY9" fmla="*/ 406145 h 698754"/>
              <a:gd name="connsiteX10" fmla="*/ 1086612 w 1336548"/>
              <a:gd name="connsiteY10" fmla="*/ 418337 h 698754"/>
              <a:gd name="connsiteX11" fmla="*/ 1142238 w 1336548"/>
              <a:gd name="connsiteY11" fmla="*/ 527303 h 698754"/>
              <a:gd name="connsiteX12" fmla="*/ 1252728 w 1336548"/>
              <a:gd name="connsiteY12" fmla="*/ 643128 h 698754"/>
              <a:gd name="connsiteX13" fmla="*/ 1121664 w 1336548"/>
              <a:gd name="connsiteY13" fmla="*/ 624840 h 698754"/>
              <a:gd name="connsiteX14" fmla="*/ 967740 w 1336548"/>
              <a:gd name="connsiteY14" fmla="*/ 646176 h 698754"/>
              <a:gd name="connsiteX15" fmla="*/ 995934 w 1336548"/>
              <a:gd name="connsiteY15" fmla="*/ 515873 h 698754"/>
              <a:gd name="connsiteX16" fmla="*/ 1062228 w 1336548"/>
              <a:gd name="connsiteY16" fmla="*/ 427481 h 698754"/>
              <a:gd name="connsiteX17" fmla="*/ 985266 w 1336548"/>
              <a:gd name="connsiteY17" fmla="*/ 438150 h 698754"/>
              <a:gd name="connsiteX18" fmla="*/ 924306 w 1336548"/>
              <a:gd name="connsiteY18" fmla="*/ 522731 h 698754"/>
              <a:gd name="connsiteX19" fmla="*/ 903732 w 1336548"/>
              <a:gd name="connsiteY19" fmla="*/ 627888 h 698754"/>
              <a:gd name="connsiteX20" fmla="*/ 84582 w 1336548"/>
              <a:gd name="connsiteY20" fmla="*/ 246125 h 698754"/>
              <a:gd name="connsiteX21" fmla="*/ 63246 w 1336548"/>
              <a:gd name="connsiteY21" fmla="*/ 170687 h 698754"/>
              <a:gd name="connsiteX22" fmla="*/ 81533 w 1336548"/>
              <a:gd name="connsiteY22" fmla="*/ 75437 h 698754"/>
              <a:gd name="connsiteX23" fmla="*/ 172212 w 1336548"/>
              <a:gd name="connsiteY23" fmla="*/ 0 h 698754"/>
              <a:gd name="connsiteX24" fmla="*/ 123444 w 1336548"/>
              <a:gd name="connsiteY24" fmla="*/ 0 h 69875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</a:cxnLst>
            <a:rect l="l" t="t" r="r" b="b"/>
            <a:pathLst>
              <a:path w="1336548" h="698754">
                <a:moveTo>
                  <a:pt x="123444" y="0"/>
                </a:moveTo>
                <a:lnTo>
                  <a:pt x="50292" y="41147"/>
                </a:lnTo>
                <a:lnTo>
                  <a:pt x="0" y="165353"/>
                </a:lnTo>
                <a:lnTo>
                  <a:pt x="53339" y="284225"/>
                </a:lnTo>
                <a:lnTo>
                  <a:pt x="938022" y="688085"/>
                </a:lnTo>
                <a:lnTo>
                  <a:pt x="1128522" y="662940"/>
                </a:lnTo>
                <a:lnTo>
                  <a:pt x="1282446" y="698753"/>
                </a:lnTo>
                <a:lnTo>
                  <a:pt x="1336548" y="641603"/>
                </a:lnTo>
                <a:lnTo>
                  <a:pt x="1191768" y="527303"/>
                </a:lnTo>
                <a:lnTo>
                  <a:pt x="1133094" y="406145"/>
                </a:lnTo>
                <a:lnTo>
                  <a:pt x="1086612" y="418337"/>
                </a:lnTo>
                <a:lnTo>
                  <a:pt x="1142238" y="527303"/>
                </a:lnTo>
                <a:lnTo>
                  <a:pt x="1252728" y="643128"/>
                </a:lnTo>
                <a:lnTo>
                  <a:pt x="1121664" y="624840"/>
                </a:lnTo>
                <a:lnTo>
                  <a:pt x="967740" y="646176"/>
                </a:lnTo>
                <a:lnTo>
                  <a:pt x="995934" y="515873"/>
                </a:lnTo>
                <a:lnTo>
                  <a:pt x="1062228" y="427481"/>
                </a:lnTo>
                <a:lnTo>
                  <a:pt x="985266" y="438150"/>
                </a:lnTo>
                <a:lnTo>
                  <a:pt x="924306" y="522731"/>
                </a:lnTo>
                <a:lnTo>
                  <a:pt x="903732" y="627888"/>
                </a:lnTo>
                <a:lnTo>
                  <a:pt x="84582" y="246125"/>
                </a:lnTo>
                <a:lnTo>
                  <a:pt x="63246" y="170687"/>
                </a:lnTo>
                <a:lnTo>
                  <a:pt x="81533" y="75437"/>
                </a:lnTo>
                <a:lnTo>
                  <a:pt x="172212" y="0"/>
                </a:lnTo>
                <a:lnTo>
                  <a:pt x="123444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168541" y="5983859"/>
            <a:ext cx="127254" cy="265176"/>
          </a:xfrm>
          <a:custGeom>
            <a:avLst/>
            <a:gdLst>
              <a:gd name="connsiteX0" fmla="*/ 92202 w 127254"/>
              <a:gd name="connsiteY0" fmla="*/ 0 h 265176"/>
              <a:gd name="connsiteX1" fmla="*/ 15239 w 127254"/>
              <a:gd name="connsiteY1" fmla="*/ 83819 h 265176"/>
              <a:gd name="connsiteX2" fmla="*/ 0 w 127254"/>
              <a:gd name="connsiteY2" fmla="*/ 182117 h 265176"/>
              <a:gd name="connsiteX3" fmla="*/ 26670 w 127254"/>
              <a:gd name="connsiteY3" fmla="*/ 248411 h 265176"/>
              <a:gd name="connsiteX4" fmla="*/ 74676 w 127254"/>
              <a:gd name="connsiteY4" fmla="*/ 265175 h 265176"/>
              <a:gd name="connsiteX5" fmla="*/ 60197 w 127254"/>
              <a:gd name="connsiteY5" fmla="*/ 121919 h 265176"/>
              <a:gd name="connsiteX6" fmla="*/ 127254 w 127254"/>
              <a:gd name="connsiteY6" fmla="*/ 12953 h 265176"/>
              <a:gd name="connsiteX7" fmla="*/ 92202 w 127254"/>
              <a:gd name="connsiteY7" fmla="*/ 0 h 2651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27254" h="265176">
                <a:moveTo>
                  <a:pt x="92202" y="0"/>
                </a:moveTo>
                <a:lnTo>
                  <a:pt x="15239" y="83819"/>
                </a:lnTo>
                <a:lnTo>
                  <a:pt x="0" y="182117"/>
                </a:lnTo>
                <a:lnTo>
                  <a:pt x="26670" y="248411"/>
                </a:lnTo>
                <a:lnTo>
                  <a:pt x="74676" y="265175"/>
                </a:lnTo>
                <a:lnTo>
                  <a:pt x="60197" y="121919"/>
                </a:lnTo>
                <a:lnTo>
                  <a:pt x="127254" y="12953"/>
                </a:lnTo>
                <a:lnTo>
                  <a:pt x="9220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713371" y="5538851"/>
            <a:ext cx="511302" cy="943356"/>
          </a:xfrm>
          <a:custGeom>
            <a:avLst/>
            <a:gdLst>
              <a:gd name="connsiteX0" fmla="*/ 173736 w 511302"/>
              <a:gd name="connsiteY0" fmla="*/ 711708 h 943356"/>
              <a:gd name="connsiteX1" fmla="*/ 0 w 511302"/>
              <a:gd name="connsiteY1" fmla="*/ 98297 h 943356"/>
              <a:gd name="connsiteX2" fmla="*/ 64769 w 511302"/>
              <a:gd name="connsiteY2" fmla="*/ 30479 h 943356"/>
              <a:gd name="connsiteX3" fmla="*/ 204978 w 511302"/>
              <a:gd name="connsiteY3" fmla="*/ 0 h 943356"/>
              <a:gd name="connsiteX4" fmla="*/ 317753 w 511302"/>
              <a:gd name="connsiteY4" fmla="*/ 45720 h 943356"/>
              <a:gd name="connsiteX5" fmla="*/ 511302 w 511302"/>
              <a:gd name="connsiteY5" fmla="*/ 943356 h 943356"/>
              <a:gd name="connsiteX6" fmla="*/ 441960 w 511302"/>
              <a:gd name="connsiteY6" fmla="*/ 866394 h 943356"/>
              <a:gd name="connsiteX7" fmla="*/ 282702 w 511302"/>
              <a:gd name="connsiteY7" fmla="*/ 76961 h 943356"/>
              <a:gd name="connsiteX8" fmla="*/ 179832 w 511302"/>
              <a:gd name="connsiteY8" fmla="*/ 48767 h 943356"/>
              <a:gd name="connsiteX9" fmla="*/ 94487 w 511302"/>
              <a:gd name="connsiteY9" fmla="*/ 58673 h 943356"/>
              <a:gd name="connsiteX10" fmla="*/ 60198 w 511302"/>
              <a:gd name="connsiteY10" fmla="*/ 112014 h 943356"/>
              <a:gd name="connsiteX11" fmla="*/ 243839 w 511302"/>
              <a:gd name="connsiteY11" fmla="*/ 733806 h 943356"/>
              <a:gd name="connsiteX12" fmla="*/ 173736 w 511302"/>
              <a:gd name="connsiteY12" fmla="*/ 711708 h 943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511302" h="943356">
                <a:moveTo>
                  <a:pt x="173736" y="711708"/>
                </a:moveTo>
                <a:lnTo>
                  <a:pt x="0" y="98297"/>
                </a:lnTo>
                <a:lnTo>
                  <a:pt x="64769" y="30479"/>
                </a:lnTo>
                <a:lnTo>
                  <a:pt x="204978" y="0"/>
                </a:lnTo>
                <a:lnTo>
                  <a:pt x="317753" y="45720"/>
                </a:lnTo>
                <a:lnTo>
                  <a:pt x="511302" y="943356"/>
                </a:lnTo>
                <a:lnTo>
                  <a:pt x="441960" y="866394"/>
                </a:lnTo>
                <a:lnTo>
                  <a:pt x="282702" y="76961"/>
                </a:lnTo>
                <a:lnTo>
                  <a:pt x="179832" y="48767"/>
                </a:lnTo>
                <a:lnTo>
                  <a:pt x="94487" y="58673"/>
                </a:lnTo>
                <a:lnTo>
                  <a:pt x="60198" y="112014"/>
                </a:lnTo>
                <a:lnTo>
                  <a:pt x="243839" y="733806"/>
                </a:lnTo>
                <a:lnTo>
                  <a:pt x="173736" y="71170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918349" y="5793359"/>
            <a:ext cx="152400" cy="400050"/>
          </a:xfrm>
          <a:custGeom>
            <a:avLst/>
            <a:gdLst>
              <a:gd name="connsiteX0" fmla="*/ 0 w 152400"/>
              <a:gd name="connsiteY0" fmla="*/ 21335 h 400050"/>
              <a:gd name="connsiteX1" fmla="*/ 60197 w 152400"/>
              <a:gd name="connsiteY1" fmla="*/ 153923 h 400050"/>
              <a:gd name="connsiteX2" fmla="*/ 89153 w 152400"/>
              <a:gd name="connsiteY2" fmla="*/ 252221 h 400050"/>
              <a:gd name="connsiteX3" fmla="*/ 91439 w 152400"/>
              <a:gd name="connsiteY3" fmla="*/ 400050 h 400050"/>
              <a:gd name="connsiteX4" fmla="*/ 152400 w 152400"/>
              <a:gd name="connsiteY4" fmla="*/ 400050 h 400050"/>
              <a:gd name="connsiteX5" fmla="*/ 147828 w 152400"/>
              <a:gd name="connsiteY5" fmla="*/ 285750 h 400050"/>
              <a:gd name="connsiteX6" fmla="*/ 128016 w 152400"/>
              <a:gd name="connsiteY6" fmla="*/ 164591 h 400050"/>
              <a:gd name="connsiteX7" fmla="*/ 78486 w 152400"/>
              <a:gd name="connsiteY7" fmla="*/ 46482 h 400050"/>
              <a:gd name="connsiteX8" fmla="*/ 49530 w 152400"/>
              <a:gd name="connsiteY8" fmla="*/ 0 h 400050"/>
              <a:gd name="connsiteX9" fmla="*/ 0 w 152400"/>
              <a:gd name="connsiteY9" fmla="*/ 21335 h 4000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52400" h="400050">
                <a:moveTo>
                  <a:pt x="0" y="21335"/>
                </a:moveTo>
                <a:lnTo>
                  <a:pt x="60197" y="153923"/>
                </a:lnTo>
                <a:lnTo>
                  <a:pt x="89153" y="252221"/>
                </a:lnTo>
                <a:lnTo>
                  <a:pt x="91439" y="400050"/>
                </a:lnTo>
                <a:lnTo>
                  <a:pt x="152400" y="400050"/>
                </a:lnTo>
                <a:lnTo>
                  <a:pt x="147828" y="285750"/>
                </a:lnTo>
                <a:lnTo>
                  <a:pt x="128016" y="164591"/>
                </a:lnTo>
                <a:lnTo>
                  <a:pt x="78486" y="46482"/>
                </a:lnTo>
                <a:lnTo>
                  <a:pt x="49530" y="0"/>
                </a:lnTo>
                <a:lnTo>
                  <a:pt x="0" y="2133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521347" y="5761355"/>
            <a:ext cx="309372" cy="214122"/>
          </a:xfrm>
          <a:custGeom>
            <a:avLst/>
            <a:gdLst>
              <a:gd name="connsiteX0" fmla="*/ 235458 w 309372"/>
              <a:gd name="connsiteY0" fmla="*/ 0 h 214122"/>
              <a:gd name="connsiteX1" fmla="*/ 204216 w 309372"/>
              <a:gd name="connsiteY1" fmla="*/ 13715 h 214122"/>
              <a:gd name="connsiteX2" fmla="*/ 200406 w 309372"/>
              <a:gd name="connsiteY2" fmla="*/ 52578 h 214122"/>
              <a:gd name="connsiteX3" fmla="*/ 0 w 309372"/>
              <a:gd name="connsiteY3" fmla="*/ 134873 h 214122"/>
              <a:gd name="connsiteX4" fmla="*/ 0 w 309372"/>
              <a:gd name="connsiteY4" fmla="*/ 176784 h 214122"/>
              <a:gd name="connsiteX5" fmla="*/ 225552 w 309372"/>
              <a:gd name="connsiteY5" fmla="*/ 179832 h 214122"/>
              <a:gd name="connsiteX6" fmla="*/ 253746 w 309372"/>
              <a:gd name="connsiteY6" fmla="*/ 214121 h 214122"/>
              <a:gd name="connsiteX7" fmla="*/ 309372 w 309372"/>
              <a:gd name="connsiteY7" fmla="*/ 211835 h 214122"/>
              <a:gd name="connsiteX8" fmla="*/ 304038 w 309372"/>
              <a:gd name="connsiteY8" fmla="*/ 151638 h 214122"/>
              <a:gd name="connsiteX9" fmla="*/ 92202 w 309372"/>
              <a:gd name="connsiteY9" fmla="*/ 140208 h 214122"/>
              <a:gd name="connsiteX10" fmla="*/ 264414 w 309372"/>
              <a:gd name="connsiteY10" fmla="*/ 70865 h 214122"/>
              <a:gd name="connsiteX11" fmla="*/ 235458 w 309372"/>
              <a:gd name="connsiteY11" fmla="*/ 0 h 2141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309372" h="214122">
                <a:moveTo>
                  <a:pt x="235458" y="0"/>
                </a:moveTo>
                <a:lnTo>
                  <a:pt x="204216" y="13715"/>
                </a:lnTo>
                <a:lnTo>
                  <a:pt x="200406" y="52578"/>
                </a:lnTo>
                <a:lnTo>
                  <a:pt x="0" y="134873"/>
                </a:lnTo>
                <a:lnTo>
                  <a:pt x="0" y="176784"/>
                </a:lnTo>
                <a:lnTo>
                  <a:pt x="225552" y="179832"/>
                </a:lnTo>
                <a:lnTo>
                  <a:pt x="253746" y="214121"/>
                </a:lnTo>
                <a:lnTo>
                  <a:pt x="309372" y="211835"/>
                </a:lnTo>
                <a:lnTo>
                  <a:pt x="304038" y="151638"/>
                </a:lnTo>
                <a:lnTo>
                  <a:pt x="92202" y="140208"/>
                </a:lnTo>
                <a:lnTo>
                  <a:pt x="264414" y="70865"/>
                </a:lnTo>
                <a:lnTo>
                  <a:pt x="23545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1044841" y="5615051"/>
            <a:ext cx="748284" cy="336804"/>
          </a:xfrm>
          <a:custGeom>
            <a:avLst/>
            <a:gdLst>
              <a:gd name="connsiteX0" fmla="*/ 0 w 748284"/>
              <a:gd name="connsiteY0" fmla="*/ 104394 h 336804"/>
              <a:gd name="connsiteX1" fmla="*/ 685800 w 748284"/>
              <a:gd name="connsiteY1" fmla="*/ 0 h 336804"/>
              <a:gd name="connsiteX2" fmla="*/ 736092 w 748284"/>
              <a:gd name="connsiteY2" fmla="*/ 62484 h 336804"/>
              <a:gd name="connsiteX3" fmla="*/ 748284 w 748284"/>
              <a:gd name="connsiteY3" fmla="*/ 144017 h 336804"/>
              <a:gd name="connsiteX4" fmla="*/ 717804 w 748284"/>
              <a:gd name="connsiteY4" fmla="*/ 224028 h 336804"/>
              <a:gd name="connsiteX5" fmla="*/ 45719 w 748284"/>
              <a:gd name="connsiteY5" fmla="*/ 336803 h 336804"/>
              <a:gd name="connsiteX6" fmla="*/ 42672 w 748284"/>
              <a:gd name="connsiteY6" fmla="*/ 304800 h 336804"/>
              <a:gd name="connsiteX7" fmla="*/ 685800 w 748284"/>
              <a:gd name="connsiteY7" fmla="*/ 192023 h 336804"/>
              <a:gd name="connsiteX8" fmla="*/ 710184 w 748284"/>
              <a:gd name="connsiteY8" fmla="*/ 115061 h 336804"/>
              <a:gd name="connsiteX9" fmla="*/ 667512 w 748284"/>
              <a:gd name="connsiteY9" fmla="*/ 45720 h 336804"/>
              <a:gd name="connsiteX10" fmla="*/ 0 w 748284"/>
              <a:gd name="connsiteY10" fmla="*/ 147065 h 336804"/>
              <a:gd name="connsiteX11" fmla="*/ 0 w 748284"/>
              <a:gd name="connsiteY11" fmla="*/ 104394 h 3368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748284" h="336804">
                <a:moveTo>
                  <a:pt x="0" y="104394"/>
                </a:moveTo>
                <a:lnTo>
                  <a:pt x="685800" y="0"/>
                </a:lnTo>
                <a:lnTo>
                  <a:pt x="736092" y="62484"/>
                </a:lnTo>
                <a:lnTo>
                  <a:pt x="748284" y="144017"/>
                </a:lnTo>
                <a:lnTo>
                  <a:pt x="717804" y="224028"/>
                </a:lnTo>
                <a:lnTo>
                  <a:pt x="45719" y="336803"/>
                </a:lnTo>
                <a:lnTo>
                  <a:pt x="42672" y="304800"/>
                </a:lnTo>
                <a:lnTo>
                  <a:pt x="685800" y="192023"/>
                </a:lnTo>
                <a:lnTo>
                  <a:pt x="710184" y="115061"/>
                </a:lnTo>
                <a:lnTo>
                  <a:pt x="667512" y="45720"/>
                </a:lnTo>
                <a:lnTo>
                  <a:pt x="0" y="147065"/>
                </a:lnTo>
                <a:lnTo>
                  <a:pt x="0" y="1043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1138567" y="5723255"/>
            <a:ext cx="389382" cy="136398"/>
          </a:xfrm>
          <a:custGeom>
            <a:avLst/>
            <a:gdLst>
              <a:gd name="connsiteX0" fmla="*/ 0 w 389382"/>
              <a:gd name="connsiteY0" fmla="*/ 99060 h 136398"/>
              <a:gd name="connsiteX1" fmla="*/ 52577 w 389382"/>
              <a:gd name="connsiteY1" fmla="*/ 136397 h 136398"/>
              <a:gd name="connsiteX2" fmla="*/ 176783 w 389382"/>
              <a:gd name="connsiteY2" fmla="*/ 131064 h 136398"/>
              <a:gd name="connsiteX3" fmla="*/ 332994 w 389382"/>
              <a:gd name="connsiteY3" fmla="*/ 91440 h 136398"/>
              <a:gd name="connsiteX4" fmla="*/ 389382 w 389382"/>
              <a:gd name="connsiteY4" fmla="*/ 32766 h 136398"/>
              <a:gd name="connsiteX5" fmla="*/ 353567 w 389382"/>
              <a:gd name="connsiteY5" fmla="*/ 1523 h 136398"/>
              <a:gd name="connsiteX6" fmla="*/ 201930 w 389382"/>
              <a:gd name="connsiteY6" fmla="*/ 0 h 136398"/>
              <a:gd name="connsiteX7" fmla="*/ 87630 w 389382"/>
              <a:gd name="connsiteY7" fmla="*/ 9144 h 136398"/>
              <a:gd name="connsiteX8" fmla="*/ 12191 w 389382"/>
              <a:gd name="connsiteY8" fmla="*/ 60197 h 136398"/>
              <a:gd name="connsiteX9" fmla="*/ 89153 w 389382"/>
              <a:gd name="connsiteY9" fmla="*/ 74676 h 136398"/>
              <a:gd name="connsiteX10" fmla="*/ 219455 w 389382"/>
              <a:gd name="connsiteY10" fmla="*/ 41910 h 136398"/>
              <a:gd name="connsiteX11" fmla="*/ 331469 w 389382"/>
              <a:gd name="connsiteY11" fmla="*/ 41910 h 136398"/>
              <a:gd name="connsiteX12" fmla="*/ 214122 w 389382"/>
              <a:gd name="connsiteY12" fmla="*/ 86867 h 136398"/>
              <a:gd name="connsiteX13" fmla="*/ 113538 w 389382"/>
              <a:gd name="connsiteY13" fmla="*/ 99060 h 136398"/>
              <a:gd name="connsiteX14" fmla="*/ 0 w 389382"/>
              <a:gd name="connsiteY14" fmla="*/ 99060 h 1363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9382" h="136398">
                <a:moveTo>
                  <a:pt x="0" y="99060"/>
                </a:moveTo>
                <a:lnTo>
                  <a:pt x="52577" y="136397"/>
                </a:lnTo>
                <a:lnTo>
                  <a:pt x="176783" y="131064"/>
                </a:lnTo>
                <a:lnTo>
                  <a:pt x="332994" y="91440"/>
                </a:lnTo>
                <a:lnTo>
                  <a:pt x="389382" y="32766"/>
                </a:lnTo>
                <a:lnTo>
                  <a:pt x="353567" y="1523"/>
                </a:lnTo>
                <a:lnTo>
                  <a:pt x="201930" y="0"/>
                </a:lnTo>
                <a:lnTo>
                  <a:pt x="87630" y="9144"/>
                </a:lnTo>
                <a:lnTo>
                  <a:pt x="12191" y="60197"/>
                </a:lnTo>
                <a:lnTo>
                  <a:pt x="89153" y="74676"/>
                </a:lnTo>
                <a:lnTo>
                  <a:pt x="219455" y="41910"/>
                </a:lnTo>
                <a:lnTo>
                  <a:pt x="331469" y="41910"/>
                </a:lnTo>
                <a:lnTo>
                  <a:pt x="214122" y="86867"/>
                </a:lnTo>
                <a:lnTo>
                  <a:pt x="113538" y="99060"/>
                </a:lnTo>
                <a:lnTo>
                  <a:pt x="0" y="9906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8680844" y="4158107"/>
            <a:ext cx="325373" cy="2265426"/>
          </a:xfrm>
          <a:custGeom>
            <a:avLst/>
            <a:gdLst>
              <a:gd name="connsiteX0" fmla="*/ 33528 w 325373"/>
              <a:gd name="connsiteY0" fmla="*/ 2189226 h 2265426"/>
              <a:gd name="connsiteX1" fmla="*/ 165354 w 325373"/>
              <a:gd name="connsiteY1" fmla="*/ 2042921 h 2265426"/>
              <a:gd name="connsiteX2" fmla="*/ 191261 w 325373"/>
              <a:gd name="connsiteY2" fmla="*/ 1930145 h 2265426"/>
              <a:gd name="connsiteX3" fmla="*/ 169164 w 325373"/>
              <a:gd name="connsiteY3" fmla="*/ 1763268 h 2265426"/>
              <a:gd name="connsiteX4" fmla="*/ 76200 w 325373"/>
              <a:gd name="connsiteY4" fmla="*/ 1561338 h 2265426"/>
              <a:gd name="connsiteX5" fmla="*/ 55626 w 325373"/>
              <a:gd name="connsiteY5" fmla="*/ 1435607 h 2265426"/>
              <a:gd name="connsiteX6" fmla="*/ 76200 w 325373"/>
              <a:gd name="connsiteY6" fmla="*/ 1351026 h 2265426"/>
              <a:gd name="connsiteX7" fmla="*/ 156209 w 325373"/>
              <a:gd name="connsiteY7" fmla="*/ 1289303 h 2265426"/>
              <a:gd name="connsiteX8" fmla="*/ 173735 w 325373"/>
              <a:gd name="connsiteY8" fmla="*/ 1211579 h 2265426"/>
              <a:gd name="connsiteX9" fmla="*/ 144018 w 325373"/>
              <a:gd name="connsiteY9" fmla="*/ 1100327 h 2265426"/>
              <a:gd name="connsiteX10" fmla="*/ 12954 w 325373"/>
              <a:gd name="connsiteY10" fmla="*/ 801623 h 2265426"/>
              <a:gd name="connsiteX11" fmla="*/ 0 w 325373"/>
              <a:gd name="connsiteY11" fmla="*/ 655319 h 2265426"/>
              <a:gd name="connsiteX12" fmla="*/ 33528 w 325373"/>
              <a:gd name="connsiteY12" fmla="*/ 494538 h 2265426"/>
              <a:gd name="connsiteX13" fmla="*/ 144018 w 325373"/>
              <a:gd name="connsiteY13" fmla="*/ 418338 h 2265426"/>
              <a:gd name="connsiteX14" fmla="*/ 241554 w 325373"/>
              <a:gd name="connsiteY14" fmla="*/ 292607 h 2265426"/>
              <a:gd name="connsiteX15" fmla="*/ 325373 w 325373"/>
              <a:gd name="connsiteY15" fmla="*/ 0 h 2265426"/>
              <a:gd name="connsiteX16" fmla="*/ 313181 w 325373"/>
              <a:gd name="connsiteY16" fmla="*/ 265176 h 2265426"/>
              <a:gd name="connsiteX17" fmla="*/ 249935 w 325373"/>
              <a:gd name="connsiteY17" fmla="*/ 424433 h 2265426"/>
              <a:gd name="connsiteX18" fmla="*/ 165354 w 325373"/>
              <a:gd name="connsiteY18" fmla="*/ 521969 h 2265426"/>
              <a:gd name="connsiteX19" fmla="*/ 72390 w 325373"/>
              <a:gd name="connsiteY19" fmla="*/ 577595 h 2265426"/>
              <a:gd name="connsiteX20" fmla="*/ 67818 w 325373"/>
              <a:gd name="connsiteY20" fmla="*/ 723900 h 2265426"/>
              <a:gd name="connsiteX21" fmla="*/ 115061 w 325373"/>
              <a:gd name="connsiteY21" fmla="*/ 877823 h 2265426"/>
              <a:gd name="connsiteX22" fmla="*/ 224028 w 325373"/>
              <a:gd name="connsiteY22" fmla="*/ 1149857 h 2265426"/>
              <a:gd name="connsiteX23" fmla="*/ 228600 w 325373"/>
              <a:gd name="connsiteY23" fmla="*/ 1323594 h 2265426"/>
              <a:gd name="connsiteX24" fmla="*/ 127254 w 325373"/>
              <a:gd name="connsiteY24" fmla="*/ 1421129 h 2265426"/>
              <a:gd name="connsiteX25" fmla="*/ 131826 w 325373"/>
              <a:gd name="connsiteY25" fmla="*/ 1511807 h 2265426"/>
              <a:gd name="connsiteX26" fmla="*/ 220218 w 325373"/>
              <a:gd name="connsiteY26" fmla="*/ 1700783 h 2265426"/>
              <a:gd name="connsiteX27" fmla="*/ 258318 w 325373"/>
              <a:gd name="connsiteY27" fmla="*/ 1881377 h 2265426"/>
              <a:gd name="connsiteX28" fmla="*/ 224028 w 325373"/>
              <a:gd name="connsiteY28" fmla="*/ 2076450 h 2265426"/>
              <a:gd name="connsiteX29" fmla="*/ 144018 w 325373"/>
              <a:gd name="connsiteY29" fmla="*/ 2180844 h 2265426"/>
              <a:gd name="connsiteX30" fmla="*/ 42671 w 325373"/>
              <a:gd name="connsiteY30" fmla="*/ 2265426 h 2265426"/>
              <a:gd name="connsiteX31" fmla="*/ 33528 w 325373"/>
              <a:gd name="connsiteY31" fmla="*/ 2189226 h 22654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265426">
                <a:moveTo>
                  <a:pt x="33528" y="2189226"/>
                </a:moveTo>
                <a:lnTo>
                  <a:pt x="165354" y="2042921"/>
                </a:lnTo>
                <a:lnTo>
                  <a:pt x="191261" y="1930145"/>
                </a:lnTo>
                <a:lnTo>
                  <a:pt x="169164" y="1763268"/>
                </a:lnTo>
                <a:lnTo>
                  <a:pt x="76200" y="1561338"/>
                </a:lnTo>
                <a:lnTo>
                  <a:pt x="55626" y="1435607"/>
                </a:lnTo>
                <a:lnTo>
                  <a:pt x="76200" y="1351026"/>
                </a:lnTo>
                <a:lnTo>
                  <a:pt x="156209" y="1289303"/>
                </a:lnTo>
                <a:lnTo>
                  <a:pt x="173735" y="1211579"/>
                </a:lnTo>
                <a:lnTo>
                  <a:pt x="144018" y="1100327"/>
                </a:lnTo>
                <a:lnTo>
                  <a:pt x="12954" y="801623"/>
                </a:lnTo>
                <a:lnTo>
                  <a:pt x="0" y="655319"/>
                </a:lnTo>
                <a:lnTo>
                  <a:pt x="33528" y="494538"/>
                </a:lnTo>
                <a:lnTo>
                  <a:pt x="144018" y="418338"/>
                </a:lnTo>
                <a:lnTo>
                  <a:pt x="241554" y="292607"/>
                </a:lnTo>
                <a:lnTo>
                  <a:pt x="325373" y="0"/>
                </a:lnTo>
                <a:lnTo>
                  <a:pt x="313181" y="265176"/>
                </a:lnTo>
                <a:lnTo>
                  <a:pt x="249935" y="424433"/>
                </a:lnTo>
                <a:lnTo>
                  <a:pt x="165354" y="521969"/>
                </a:lnTo>
                <a:lnTo>
                  <a:pt x="72390" y="577595"/>
                </a:lnTo>
                <a:lnTo>
                  <a:pt x="67818" y="723900"/>
                </a:lnTo>
                <a:lnTo>
                  <a:pt x="115061" y="877823"/>
                </a:lnTo>
                <a:lnTo>
                  <a:pt x="224028" y="1149857"/>
                </a:lnTo>
                <a:lnTo>
                  <a:pt x="228600" y="1323594"/>
                </a:lnTo>
                <a:lnTo>
                  <a:pt x="127254" y="1421129"/>
                </a:lnTo>
                <a:lnTo>
                  <a:pt x="131826" y="1511807"/>
                </a:lnTo>
                <a:lnTo>
                  <a:pt x="220218" y="1700783"/>
                </a:lnTo>
                <a:lnTo>
                  <a:pt x="258318" y="1881377"/>
                </a:lnTo>
                <a:lnTo>
                  <a:pt x="224028" y="2076450"/>
                </a:lnTo>
                <a:lnTo>
                  <a:pt x="144018" y="2180844"/>
                </a:lnTo>
                <a:lnTo>
                  <a:pt x="42671" y="2265426"/>
                </a:lnTo>
                <a:lnTo>
                  <a:pt x="33528" y="2189226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8741042" y="2115185"/>
            <a:ext cx="325373" cy="2592324"/>
          </a:xfrm>
          <a:custGeom>
            <a:avLst/>
            <a:gdLst>
              <a:gd name="connsiteX0" fmla="*/ 34290 w 325373"/>
              <a:gd name="connsiteY0" fmla="*/ 2504694 h 2592324"/>
              <a:gd name="connsiteX1" fmla="*/ 165354 w 325373"/>
              <a:gd name="connsiteY1" fmla="*/ 2337054 h 2592324"/>
              <a:gd name="connsiteX2" fmla="*/ 191261 w 325373"/>
              <a:gd name="connsiteY2" fmla="*/ 2209037 h 2592324"/>
              <a:gd name="connsiteX3" fmla="*/ 169164 w 325373"/>
              <a:gd name="connsiteY3" fmla="*/ 2017013 h 2592324"/>
              <a:gd name="connsiteX4" fmla="*/ 76200 w 325373"/>
              <a:gd name="connsiteY4" fmla="*/ 1786128 h 2592324"/>
              <a:gd name="connsiteX5" fmla="*/ 55626 w 325373"/>
              <a:gd name="connsiteY5" fmla="*/ 1642872 h 2592324"/>
              <a:gd name="connsiteX6" fmla="*/ 76200 w 325373"/>
              <a:gd name="connsiteY6" fmla="*/ 1546098 h 2592324"/>
              <a:gd name="connsiteX7" fmla="*/ 156971 w 325373"/>
              <a:gd name="connsiteY7" fmla="*/ 1475231 h 2592324"/>
              <a:gd name="connsiteX8" fmla="*/ 173735 w 325373"/>
              <a:gd name="connsiteY8" fmla="*/ 1386078 h 2592324"/>
              <a:gd name="connsiteX9" fmla="*/ 144018 w 325373"/>
              <a:gd name="connsiteY9" fmla="*/ 1259586 h 2592324"/>
              <a:gd name="connsiteX10" fmla="*/ 12954 w 325373"/>
              <a:gd name="connsiteY10" fmla="*/ 917448 h 2592324"/>
              <a:gd name="connsiteX11" fmla="*/ 0 w 325373"/>
              <a:gd name="connsiteY11" fmla="*/ 749808 h 2592324"/>
              <a:gd name="connsiteX12" fmla="*/ 34290 w 325373"/>
              <a:gd name="connsiteY12" fmla="*/ 565404 h 2592324"/>
              <a:gd name="connsiteX13" fmla="*/ 144018 w 325373"/>
              <a:gd name="connsiteY13" fmla="*/ 478536 h 2592324"/>
              <a:gd name="connsiteX14" fmla="*/ 241554 w 325373"/>
              <a:gd name="connsiteY14" fmla="*/ 334517 h 2592324"/>
              <a:gd name="connsiteX15" fmla="*/ 325373 w 325373"/>
              <a:gd name="connsiteY15" fmla="*/ 0 h 2592324"/>
              <a:gd name="connsiteX16" fmla="*/ 313181 w 325373"/>
              <a:gd name="connsiteY16" fmla="*/ 302514 h 2592324"/>
              <a:gd name="connsiteX17" fmla="*/ 249935 w 325373"/>
              <a:gd name="connsiteY17" fmla="*/ 485394 h 2592324"/>
              <a:gd name="connsiteX18" fmla="*/ 165354 w 325373"/>
              <a:gd name="connsiteY18" fmla="*/ 597408 h 2592324"/>
              <a:gd name="connsiteX19" fmla="*/ 72390 w 325373"/>
              <a:gd name="connsiteY19" fmla="*/ 660654 h 2592324"/>
              <a:gd name="connsiteX20" fmla="*/ 67818 w 325373"/>
              <a:gd name="connsiteY20" fmla="*/ 828294 h 2592324"/>
              <a:gd name="connsiteX21" fmla="*/ 115061 w 325373"/>
              <a:gd name="connsiteY21" fmla="*/ 1004316 h 2592324"/>
              <a:gd name="connsiteX22" fmla="*/ 224790 w 325373"/>
              <a:gd name="connsiteY22" fmla="*/ 1315974 h 2592324"/>
              <a:gd name="connsiteX23" fmla="*/ 228600 w 325373"/>
              <a:gd name="connsiteY23" fmla="*/ 1514856 h 2592324"/>
              <a:gd name="connsiteX24" fmla="*/ 127254 w 325373"/>
              <a:gd name="connsiteY24" fmla="*/ 1626107 h 2592324"/>
              <a:gd name="connsiteX25" fmla="*/ 131826 w 325373"/>
              <a:gd name="connsiteY25" fmla="*/ 1729740 h 2592324"/>
              <a:gd name="connsiteX26" fmla="*/ 220980 w 325373"/>
              <a:gd name="connsiteY26" fmla="*/ 1946148 h 2592324"/>
              <a:gd name="connsiteX27" fmla="*/ 258318 w 325373"/>
              <a:gd name="connsiteY27" fmla="*/ 2153412 h 2592324"/>
              <a:gd name="connsiteX28" fmla="*/ 224790 w 325373"/>
              <a:gd name="connsiteY28" fmla="*/ 2375916 h 2592324"/>
              <a:gd name="connsiteX29" fmla="*/ 144018 w 325373"/>
              <a:gd name="connsiteY29" fmla="*/ 2495550 h 2592324"/>
              <a:gd name="connsiteX30" fmla="*/ 42671 w 325373"/>
              <a:gd name="connsiteY30" fmla="*/ 2592324 h 2592324"/>
              <a:gd name="connsiteX31" fmla="*/ 34290 w 325373"/>
              <a:gd name="connsiteY31" fmla="*/ 2504694 h 25923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592324">
                <a:moveTo>
                  <a:pt x="34290" y="2504694"/>
                </a:moveTo>
                <a:lnTo>
                  <a:pt x="165354" y="2337054"/>
                </a:lnTo>
                <a:lnTo>
                  <a:pt x="191261" y="2209037"/>
                </a:lnTo>
                <a:lnTo>
                  <a:pt x="169164" y="2017013"/>
                </a:lnTo>
                <a:lnTo>
                  <a:pt x="76200" y="1786128"/>
                </a:lnTo>
                <a:lnTo>
                  <a:pt x="55626" y="1642872"/>
                </a:lnTo>
                <a:lnTo>
                  <a:pt x="76200" y="1546098"/>
                </a:lnTo>
                <a:lnTo>
                  <a:pt x="156971" y="1475231"/>
                </a:lnTo>
                <a:lnTo>
                  <a:pt x="173735" y="1386078"/>
                </a:lnTo>
                <a:lnTo>
                  <a:pt x="144018" y="1259586"/>
                </a:lnTo>
                <a:lnTo>
                  <a:pt x="12954" y="917448"/>
                </a:lnTo>
                <a:lnTo>
                  <a:pt x="0" y="749808"/>
                </a:lnTo>
                <a:lnTo>
                  <a:pt x="34290" y="565404"/>
                </a:lnTo>
                <a:lnTo>
                  <a:pt x="144018" y="478536"/>
                </a:lnTo>
                <a:lnTo>
                  <a:pt x="241554" y="334517"/>
                </a:lnTo>
                <a:lnTo>
                  <a:pt x="325373" y="0"/>
                </a:lnTo>
                <a:lnTo>
                  <a:pt x="313181" y="302514"/>
                </a:lnTo>
                <a:lnTo>
                  <a:pt x="249935" y="485394"/>
                </a:lnTo>
                <a:lnTo>
                  <a:pt x="165354" y="597408"/>
                </a:lnTo>
                <a:lnTo>
                  <a:pt x="72390" y="660654"/>
                </a:lnTo>
                <a:lnTo>
                  <a:pt x="67818" y="828294"/>
                </a:lnTo>
                <a:lnTo>
                  <a:pt x="115061" y="1004316"/>
                </a:lnTo>
                <a:lnTo>
                  <a:pt x="224790" y="1315974"/>
                </a:lnTo>
                <a:lnTo>
                  <a:pt x="228600" y="1514856"/>
                </a:lnTo>
                <a:lnTo>
                  <a:pt x="127254" y="1626107"/>
                </a:lnTo>
                <a:lnTo>
                  <a:pt x="131826" y="1729740"/>
                </a:lnTo>
                <a:lnTo>
                  <a:pt x="220980" y="1946148"/>
                </a:lnTo>
                <a:lnTo>
                  <a:pt x="258318" y="2153412"/>
                </a:lnTo>
                <a:lnTo>
                  <a:pt x="224790" y="2375916"/>
                </a:lnTo>
                <a:lnTo>
                  <a:pt x="144018" y="2495550"/>
                </a:lnTo>
                <a:lnTo>
                  <a:pt x="42671" y="2592324"/>
                </a:lnTo>
                <a:lnTo>
                  <a:pt x="34290" y="2504694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8491868" y="1773809"/>
            <a:ext cx="342138" cy="355092"/>
          </a:xfrm>
          <a:custGeom>
            <a:avLst/>
            <a:gdLst>
              <a:gd name="connsiteX0" fmla="*/ 0 w 342138"/>
              <a:gd name="connsiteY0" fmla="*/ 42672 h 355092"/>
              <a:gd name="connsiteX1" fmla="*/ 152400 w 342138"/>
              <a:gd name="connsiteY1" fmla="*/ 153923 h 355092"/>
              <a:gd name="connsiteX2" fmla="*/ 330707 w 342138"/>
              <a:gd name="connsiteY2" fmla="*/ 355092 h 355092"/>
              <a:gd name="connsiteX3" fmla="*/ 342138 w 342138"/>
              <a:gd name="connsiteY3" fmla="*/ 323850 h 355092"/>
              <a:gd name="connsiteX4" fmla="*/ 188976 w 342138"/>
              <a:gd name="connsiteY4" fmla="*/ 137922 h 355092"/>
              <a:gd name="connsiteX5" fmla="*/ 25145 w 342138"/>
              <a:gd name="connsiteY5" fmla="*/ 0 h 355092"/>
              <a:gd name="connsiteX6" fmla="*/ 0 w 342138"/>
              <a:gd name="connsiteY6" fmla="*/ 42672 h 3550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42138" h="355092">
                <a:moveTo>
                  <a:pt x="0" y="42672"/>
                </a:moveTo>
                <a:lnTo>
                  <a:pt x="152400" y="153923"/>
                </a:lnTo>
                <a:lnTo>
                  <a:pt x="330707" y="355092"/>
                </a:lnTo>
                <a:lnTo>
                  <a:pt x="342138" y="323850"/>
                </a:lnTo>
                <a:lnTo>
                  <a:pt x="188976" y="137922"/>
                </a:lnTo>
                <a:lnTo>
                  <a:pt x="25145" y="0"/>
                </a:lnTo>
                <a:lnTo>
                  <a:pt x="0" y="4267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7853299" y="101981"/>
            <a:ext cx="279654" cy="145542"/>
          </a:xfrm>
          <a:custGeom>
            <a:avLst/>
            <a:gdLst>
              <a:gd name="connsiteX0" fmla="*/ 0 w 279654"/>
              <a:gd name="connsiteY0" fmla="*/ 145541 h 145542"/>
              <a:gd name="connsiteX1" fmla="*/ 155447 w 279654"/>
              <a:gd name="connsiteY1" fmla="*/ 113538 h 145542"/>
              <a:gd name="connsiteX2" fmla="*/ 279654 w 279654"/>
              <a:gd name="connsiteY2" fmla="*/ 105155 h 145542"/>
              <a:gd name="connsiteX3" fmla="*/ 209550 w 279654"/>
              <a:gd name="connsiteY3" fmla="*/ 0 h 145542"/>
              <a:gd name="connsiteX4" fmla="*/ 90678 w 279654"/>
              <a:gd name="connsiteY4" fmla="*/ 33527 h 145542"/>
              <a:gd name="connsiteX5" fmla="*/ 195833 w 279654"/>
              <a:gd name="connsiteY5" fmla="*/ 60197 h 145542"/>
              <a:gd name="connsiteX6" fmla="*/ 39623 w 279654"/>
              <a:gd name="connsiteY6" fmla="*/ 109727 h 145542"/>
              <a:gd name="connsiteX7" fmla="*/ 0 w 279654"/>
              <a:gd name="connsiteY7" fmla="*/ 145541 h 14554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279654" h="145542">
                <a:moveTo>
                  <a:pt x="0" y="145541"/>
                </a:moveTo>
                <a:lnTo>
                  <a:pt x="155447" y="113538"/>
                </a:lnTo>
                <a:lnTo>
                  <a:pt x="279654" y="105155"/>
                </a:lnTo>
                <a:lnTo>
                  <a:pt x="209550" y="0"/>
                </a:lnTo>
                <a:lnTo>
                  <a:pt x="90678" y="33527"/>
                </a:lnTo>
                <a:lnTo>
                  <a:pt x="195833" y="60197"/>
                </a:lnTo>
                <a:lnTo>
                  <a:pt x="39623" y="109727"/>
                </a:lnTo>
                <a:lnTo>
                  <a:pt x="0" y="145541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8059801" y="514985"/>
            <a:ext cx="372618" cy="713232"/>
          </a:xfrm>
          <a:custGeom>
            <a:avLst/>
            <a:gdLst>
              <a:gd name="connsiteX0" fmla="*/ 6095 w 372618"/>
              <a:gd name="connsiteY0" fmla="*/ 119633 h 713232"/>
              <a:gd name="connsiteX1" fmla="*/ 44195 w 372618"/>
              <a:gd name="connsiteY1" fmla="*/ 277368 h 713232"/>
              <a:gd name="connsiteX2" fmla="*/ 150876 w 372618"/>
              <a:gd name="connsiteY2" fmla="*/ 520445 h 713232"/>
              <a:gd name="connsiteX3" fmla="*/ 264414 w 372618"/>
              <a:gd name="connsiteY3" fmla="*/ 688086 h 713232"/>
              <a:gd name="connsiteX4" fmla="*/ 336804 w 372618"/>
              <a:gd name="connsiteY4" fmla="*/ 713231 h 713232"/>
              <a:gd name="connsiteX5" fmla="*/ 372617 w 372618"/>
              <a:gd name="connsiteY5" fmla="*/ 638556 h 713232"/>
              <a:gd name="connsiteX6" fmla="*/ 320040 w 372618"/>
              <a:gd name="connsiteY6" fmla="*/ 439673 h 713232"/>
              <a:gd name="connsiteX7" fmla="*/ 220980 w 372618"/>
              <a:gd name="connsiteY7" fmla="*/ 214122 h 713232"/>
              <a:gd name="connsiteX8" fmla="*/ 140207 w 372618"/>
              <a:gd name="connsiteY8" fmla="*/ 73914 h 713232"/>
              <a:gd name="connsiteX9" fmla="*/ 64007 w 372618"/>
              <a:gd name="connsiteY9" fmla="*/ 761 h 713232"/>
              <a:gd name="connsiteX10" fmla="*/ 4571 w 372618"/>
              <a:gd name="connsiteY10" fmla="*/ 0 h 713232"/>
              <a:gd name="connsiteX11" fmla="*/ 0 w 372618"/>
              <a:gd name="connsiteY11" fmla="*/ 67055 h 713232"/>
              <a:gd name="connsiteX12" fmla="*/ 51054 w 372618"/>
              <a:gd name="connsiteY12" fmla="*/ 38861 h 713232"/>
              <a:gd name="connsiteX13" fmla="*/ 138683 w 372618"/>
              <a:gd name="connsiteY13" fmla="*/ 152400 h 713232"/>
              <a:gd name="connsiteX14" fmla="*/ 230885 w 372618"/>
              <a:gd name="connsiteY14" fmla="*/ 315467 h 713232"/>
              <a:gd name="connsiteX15" fmla="*/ 307085 w 372618"/>
              <a:gd name="connsiteY15" fmla="*/ 544067 h 713232"/>
              <a:gd name="connsiteX16" fmla="*/ 298704 w 372618"/>
              <a:gd name="connsiteY16" fmla="*/ 655320 h 713232"/>
              <a:gd name="connsiteX17" fmla="*/ 225552 w 372618"/>
              <a:gd name="connsiteY17" fmla="*/ 591312 h 713232"/>
              <a:gd name="connsiteX18" fmla="*/ 101345 w 372618"/>
              <a:gd name="connsiteY18" fmla="*/ 344423 h 713232"/>
              <a:gd name="connsiteX19" fmla="*/ 22859 w 372618"/>
              <a:gd name="connsiteY19" fmla="*/ 86868 h 713232"/>
              <a:gd name="connsiteX20" fmla="*/ 6095 w 372618"/>
              <a:gd name="connsiteY20" fmla="*/ 119633 h 7132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</a:cxnLst>
            <a:rect l="l" t="t" r="r" b="b"/>
            <a:pathLst>
              <a:path w="372618" h="713232">
                <a:moveTo>
                  <a:pt x="6095" y="119633"/>
                </a:moveTo>
                <a:lnTo>
                  <a:pt x="44195" y="277368"/>
                </a:lnTo>
                <a:lnTo>
                  <a:pt x="150876" y="520445"/>
                </a:lnTo>
                <a:lnTo>
                  <a:pt x="264414" y="688086"/>
                </a:lnTo>
                <a:lnTo>
                  <a:pt x="336804" y="713231"/>
                </a:lnTo>
                <a:lnTo>
                  <a:pt x="372617" y="638556"/>
                </a:lnTo>
                <a:lnTo>
                  <a:pt x="320040" y="439673"/>
                </a:lnTo>
                <a:lnTo>
                  <a:pt x="220980" y="214122"/>
                </a:lnTo>
                <a:lnTo>
                  <a:pt x="140207" y="73914"/>
                </a:lnTo>
                <a:lnTo>
                  <a:pt x="64007" y="761"/>
                </a:lnTo>
                <a:lnTo>
                  <a:pt x="4571" y="0"/>
                </a:lnTo>
                <a:lnTo>
                  <a:pt x="0" y="67055"/>
                </a:lnTo>
                <a:lnTo>
                  <a:pt x="51054" y="38861"/>
                </a:lnTo>
                <a:lnTo>
                  <a:pt x="138683" y="152400"/>
                </a:lnTo>
                <a:lnTo>
                  <a:pt x="230885" y="315467"/>
                </a:lnTo>
                <a:lnTo>
                  <a:pt x="307085" y="544067"/>
                </a:lnTo>
                <a:lnTo>
                  <a:pt x="298704" y="655320"/>
                </a:lnTo>
                <a:lnTo>
                  <a:pt x="225552" y="591312"/>
                </a:lnTo>
                <a:lnTo>
                  <a:pt x="101345" y="344423"/>
                </a:lnTo>
                <a:lnTo>
                  <a:pt x="22859" y="86868"/>
                </a:lnTo>
                <a:lnTo>
                  <a:pt x="6095" y="119633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7778623" y="263525"/>
            <a:ext cx="681990" cy="1480566"/>
          </a:xfrm>
          <a:custGeom>
            <a:avLst/>
            <a:gdLst>
              <a:gd name="connsiteX0" fmla="*/ 0 w 681990"/>
              <a:gd name="connsiteY0" fmla="*/ 0 h 1480566"/>
              <a:gd name="connsiteX1" fmla="*/ 667512 w 681990"/>
              <a:gd name="connsiteY1" fmla="*/ 1480566 h 1480566"/>
              <a:gd name="connsiteX2" fmla="*/ 681990 w 681990"/>
              <a:gd name="connsiteY2" fmla="*/ 1394460 h 1480566"/>
              <a:gd name="connsiteX3" fmla="*/ 41909 w 681990"/>
              <a:gd name="connsiteY3" fmla="*/ 1524 h 1480566"/>
              <a:gd name="connsiteX4" fmla="*/ 0 w 681990"/>
              <a:gd name="connsiteY4" fmla="*/ 0 h 14805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1990" h="1480566">
                <a:moveTo>
                  <a:pt x="0" y="0"/>
                </a:moveTo>
                <a:lnTo>
                  <a:pt x="667512" y="1480566"/>
                </a:lnTo>
                <a:lnTo>
                  <a:pt x="681990" y="1394460"/>
                </a:lnTo>
                <a:lnTo>
                  <a:pt x="41909" y="1524"/>
                </a:lnTo>
                <a:lnTo>
                  <a:pt x="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7729093" y="38734"/>
            <a:ext cx="1169669" cy="2086356"/>
          </a:xfrm>
          <a:custGeom>
            <a:avLst/>
            <a:gdLst>
              <a:gd name="connsiteX0" fmla="*/ 749045 w 1169669"/>
              <a:gd name="connsiteY0" fmla="*/ 1773174 h 2086356"/>
              <a:gd name="connsiteX1" fmla="*/ 816864 w 1169669"/>
              <a:gd name="connsiteY1" fmla="*/ 1674875 h 2086356"/>
              <a:gd name="connsiteX2" fmla="*/ 998219 w 1169669"/>
              <a:gd name="connsiteY2" fmla="*/ 1597914 h 2086356"/>
              <a:gd name="connsiteX3" fmla="*/ 877823 w 1169669"/>
              <a:gd name="connsiteY3" fmla="*/ 1577340 h 2086356"/>
              <a:gd name="connsiteX4" fmla="*/ 750569 w 1169669"/>
              <a:gd name="connsiteY4" fmla="*/ 1638300 h 2086356"/>
              <a:gd name="connsiteX5" fmla="*/ 823721 w 1169669"/>
              <a:gd name="connsiteY5" fmla="*/ 1558290 h 2086356"/>
              <a:gd name="connsiteX6" fmla="*/ 973835 w 1169669"/>
              <a:gd name="connsiteY6" fmla="*/ 1500378 h 2086356"/>
              <a:gd name="connsiteX7" fmla="*/ 323088 w 1169669"/>
              <a:gd name="connsiteY7" fmla="*/ 64008 h 2086356"/>
              <a:gd name="connsiteX8" fmla="*/ 132588 w 1169669"/>
              <a:gd name="connsiteY8" fmla="*/ 60198 h 2086356"/>
              <a:gd name="connsiteX9" fmla="*/ 0 w 1169669"/>
              <a:gd name="connsiteY9" fmla="*/ 96012 h 2086356"/>
              <a:gd name="connsiteX10" fmla="*/ 128015 w 1169669"/>
              <a:gd name="connsiteY10" fmla="*/ 0 h 2086356"/>
              <a:gd name="connsiteX11" fmla="*/ 361950 w 1169669"/>
              <a:gd name="connsiteY11" fmla="*/ 19050 h 2086356"/>
              <a:gd name="connsiteX12" fmla="*/ 1120139 w 1169669"/>
              <a:gd name="connsiteY12" fmla="*/ 1684781 h 2086356"/>
              <a:gd name="connsiteX13" fmla="*/ 1098041 w 1169669"/>
              <a:gd name="connsiteY13" fmla="*/ 1844040 h 2086356"/>
              <a:gd name="connsiteX14" fmla="*/ 1169669 w 1169669"/>
              <a:gd name="connsiteY14" fmla="*/ 2086356 h 2086356"/>
              <a:gd name="connsiteX15" fmla="*/ 1097279 w 1169669"/>
              <a:gd name="connsiteY15" fmla="*/ 2084831 h 2086356"/>
              <a:gd name="connsiteX16" fmla="*/ 1112519 w 1169669"/>
              <a:gd name="connsiteY16" fmla="*/ 2030729 h 2086356"/>
              <a:gd name="connsiteX17" fmla="*/ 1060703 w 1169669"/>
              <a:gd name="connsiteY17" fmla="*/ 1868424 h 2086356"/>
              <a:gd name="connsiteX18" fmla="*/ 959357 w 1169669"/>
              <a:gd name="connsiteY18" fmla="*/ 1897379 h 2086356"/>
              <a:gd name="connsiteX19" fmla="*/ 915162 w 1169669"/>
              <a:gd name="connsiteY19" fmla="*/ 1864613 h 2086356"/>
              <a:gd name="connsiteX20" fmla="*/ 1030223 w 1169669"/>
              <a:gd name="connsiteY20" fmla="*/ 1827275 h 2086356"/>
              <a:gd name="connsiteX21" fmla="*/ 979169 w 1169669"/>
              <a:gd name="connsiteY21" fmla="*/ 1789175 h 2086356"/>
              <a:gd name="connsiteX22" fmla="*/ 1040891 w 1169669"/>
              <a:gd name="connsiteY22" fmla="*/ 1739646 h 2086356"/>
              <a:gd name="connsiteX23" fmla="*/ 934973 w 1169669"/>
              <a:gd name="connsiteY23" fmla="*/ 1747266 h 2086356"/>
              <a:gd name="connsiteX24" fmla="*/ 976121 w 1169669"/>
              <a:gd name="connsiteY24" fmla="*/ 1677162 h 2086356"/>
              <a:gd name="connsiteX25" fmla="*/ 749045 w 1169669"/>
              <a:gd name="connsiteY25" fmla="*/ 1773174 h 2086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</a:cxnLst>
            <a:rect l="l" t="t" r="r" b="b"/>
            <a:pathLst>
              <a:path w="1169669" h="2086356">
                <a:moveTo>
                  <a:pt x="749045" y="1773174"/>
                </a:moveTo>
                <a:lnTo>
                  <a:pt x="816864" y="1674875"/>
                </a:lnTo>
                <a:lnTo>
                  <a:pt x="998219" y="1597914"/>
                </a:lnTo>
                <a:lnTo>
                  <a:pt x="877823" y="1577340"/>
                </a:lnTo>
                <a:lnTo>
                  <a:pt x="750569" y="1638300"/>
                </a:lnTo>
                <a:lnTo>
                  <a:pt x="823721" y="1558290"/>
                </a:lnTo>
                <a:lnTo>
                  <a:pt x="973835" y="1500378"/>
                </a:lnTo>
                <a:lnTo>
                  <a:pt x="323088" y="64008"/>
                </a:lnTo>
                <a:lnTo>
                  <a:pt x="132588" y="60198"/>
                </a:lnTo>
                <a:lnTo>
                  <a:pt x="0" y="96012"/>
                </a:lnTo>
                <a:lnTo>
                  <a:pt x="128015" y="0"/>
                </a:lnTo>
                <a:lnTo>
                  <a:pt x="361950" y="19050"/>
                </a:lnTo>
                <a:lnTo>
                  <a:pt x="1120139" y="1684781"/>
                </a:lnTo>
                <a:lnTo>
                  <a:pt x="1098041" y="1844040"/>
                </a:lnTo>
                <a:lnTo>
                  <a:pt x="1169669" y="2086356"/>
                </a:lnTo>
                <a:lnTo>
                  <a:pt x="1097279" y="2084831"/>
                </a:lnTo>
                <a:lnTo>
                  <a:pt x="1112519" y="2030729"/>
                </a:lnTo>
                <a:lnTo>
                  <a:pt x="1060703" y="1868424"/>
                </a:lnTo>
                <a:lnTo>
                  <a:pt x="959357" y="1897379"/>
                </a:lnTo>
                <a:lnTo>
                  <a:pt x="915162" y="1864613"/>
                </a:lnTo>
                <a:lnTo>
                  <a:pt x="1030223" y="1827275"/>
                </a:lnTo>
                <a:lnTo>
                  <a:pt x="979169" y="1789175"/>
                </a:lnTo>
                <a:lnTo>
                  <a:pt x="1040891" y="1739646"/>
                </a:lnTo>
                <a:lnTo>
                  <a:pt x="934973" y="1747266"/>
                </a:lnTo>
                <a:lnTo>
                  <a:pt x="976121" y="1677162"/>
                </a:lnTo>
                <a:lnTo>
                  <a:pt x="749045" y="177317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8398129" y="1446910"/>
            <a:ext cx="301752" cy="142494"/>
          </a:xfrm>
          <a:custGeom>
            <a:avLst/>
            <a:gdLst>
              <a:gd name="connsiteX0" fmla="*/ 29717 w 301752"/>
              <a:gd name="connsiteY0" fmla="*/ 142494 h 142494"/>
              <a:gd name="connsiteX1" fmla="*/ 102869 w 301752"/>
              <a:gd name="connsiteY1" fmla="*/ 70104 h 142494"/>
              <a:gd name="connsiteX2" fmla="*/ 301752 w 301752"/>
              <a:gd name="connsiteY2" fmla="*/ 28194 h 142494"/>
              <a:gd name="connsiteX3" fmla="*/ 285750 w 301752"/>
              <a:gd name="connsiteY3" fmla="*/ 0 h 142494"/>
              <a:gd name="connsiteX4" fmla="*/ 152400 w 301752"/>
              <a:gd name="connsiteY4" fmla="*/ 11430 h 142494"/>
              <a:gd name="connsiteX5" fmla="*/ 0 w 301752"/>
              <a:gd name="connsiteY5" fmla="*/ 106680 h 142494"/>
              <a:gd name="connsiteX6" fmla="*/ 29717 w 301752"/>
              <a:gd name="connsiteY6" fmla="*/ 142494 h 1424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1752" h="142494">
                <a:moveTo>
                  <a:pt x="29717" y="142494"/>
                </a:moveTo>
                <a:lnTo>
                  <a:pt x="102869" y="70104"/>
                </a:lnTo>
                <a:lnTo>
                  <a:pt x="301752" y="28194"/>
                </a:lnTo>
                <a:lnTo>
                  <a:pt x="285750" y="0"/>
                </a:lnTo>
                <a:lnTo>
                  <a:pt x="152400" y="11430"/>
                </a:lnTo>
                <a:lnTo>
                  <a:pt x="0" y="106680"/>
                </a:lnTo>
                <a:lnTo>
                  <a:pt x="29717" y="1424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8322703" y="1303655"/>
            <a:ext cx="319278" cy="154686"/>
          </a:xfrm>
          <a:custGeom>
            <a:avLst/>
            <a:gdLst>
              <a:gd name="connsiteX0" fmla="*/ 18288 w 319278"/>
              <a:gd name="connsiteY0" fmla="*/ 154686 h 154686"/>
              <a:gd name="connsiteX1" fmla="*/ 131826 w 319278"/>
              <a:gd name="connsiteY1" fmla="*/ 70104 h 154686"/>
              <a:gd name="connsiteX2" fmla="*/ 319278 w 319278"/>
              <a:gd name="connsiteY2" fmla="*/ 61722 h 154686"/>
              <a:gd name="connsiteX3" fmla="*/ 290321 w 319278"/>
              <a:gd name="connsiteY3" fmla="*/ 0 h 154686"/>
              <a:gd name="connsiteX4" fmla="*/ 136397 w 319278"/>
              <a:gd name="connsiteY4" fmla="*/ 32766 h 154686"/>
              <a:gd name="connsiteX5" fmla="*/ 0 w 319278"/>
              <a:gd name="connsiteY5" fmla="*/ 105918 h 154686"/>
              <a:gd name="connsiteX6" fmla="*/ 18288 w 319278"/>
              <a:gd name="connsiteY6" fmla="*/ 154686 h 15468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19278" h="154686">
                <a:moveTo>
                  <a:pt x="18288" y="154686"/>
                </a:moveTo>
                <a:lnTo>
                  <a:pt x="131826" y="70104"/>
                </a:lnTo>
                <a:lnTo>
                  <a:pt x="319278" y="61722"/>
                </a:lnTo>
                <a:lnTo>
                  <a:pt x="290321" y="0"/>
                </a:lnTo>
                <a:lnTo>
                  <a:pt x="136397" y="32766"/>
                </a:lnTo>
                <a:lnTo>
                  <a:pt x="0" y="105918"/>
                </a:lnTo>
                <a:lnTo>
                  <a:pt x="18288" y="154686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7891399" y="371729"/>
            <a:ext cx="329946" cy="147828"/>
          </a:xfrm>
          <a:custGeom>
            <a:avLst/>
            <a:gdLst>
              <a:gd name="connsiteX0" fmla="*/ 22097 w 329946"/>
              <a:gd name="connsiteY0" fmla="*/ 147828 h 147828"/>
              <a:gd name="connsiteX1" fmla="*/ 125730 w 329946"/>
              <a:gd name="connsiteY1" fmla="*/ 67818 h 147828"/>
              <a:gd name="connsiteX2" fmla="*/ 329945 w 329946"/>
              <a:gd name="connsiteY2" fmla="*/ 54863 h 147828"/>
              <a:gd name="connsiteX3" fmla="*/ 302514 w 329946"/>
              <a:gd name="connsiteY3" fmla="*/ 0 h 147828"/>
              <a:gd name="connsiteX4" fmla="*/ 121157 w 329946"/>
              <a:gd name="connsiteY4" fmla="*/ 25145 h 147828"/>
              <a:gd name="connsiteX5" fmla="*/ 0 w 329946"/>
              <a:gd name="connsiteY5" fmla="*/ 103632 h 147828"/>
              <a:gd name="connsiteX6" fmla="*/ 22097 w 329946"/>
              <a:gd name="connsiteY6" fmla="*/ 147828 h 1478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9946" h="147828">
                <a:moveTo>
                  <a:pt x="22097" y="147828"/>
                </a:moveTo>
                <a:lnTo>
                  <a:pt x="125730" y="67818"/>
                </a:lnTo>
                <a:lnTo>
                  <a:pt x="329945" y="54863"/>
                </a:lnTo>
                <a:lnTo>
                  <a:pt x="302514" y="0"/>
                </a:lnTo>
                <a:lnTo>
                  <a:pt x="121157" y="25145"/>
                </a:lnTo>
                <a:lnTo>
                  <a:pt x="0" y="103632"/>
                </a:lnTo>
                <a:lnTo>
                  <a:pt x="22097" y="14782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7839582" y="253619"/>
            <a:ext cx="325373" cy="150875"/>
          </a:xfrm>
          <a:custGeom>
            <a:avLst/>
            <a:gdLst>
              <a:gd name="connsiteX0" fmla="*/ 29718 w 325373"/>
              <a:gd name="connsiteY0" fmla="*/ 150875 h 150875"/>
              <a:gd name="connsiteX1" fmla="*/ 114300 w 325373"/>
              <a:gd name="connsiteY1" fmla="*/ 78486 h 150875"/>
              <a:gd name="connsiteX2" fmla="*/ 325374 w 325373"/>
              <a:gd name="connsiteY2" fmla="*/ 40386 h 150875"/>
              <a:gd name="connsiteX3" fmla="*/ 300228 w 325373"/>
              <a:gd name="connsiteY3" fmla="*/ 0 h 150875"/>
              <a:gd name="connsiteX4" fmla="*/ 87630 w 325373"/>
              <a:gd name="connsiteY4" fmla="*/ 41147 h 150875"/>
              <a:gd name="connsiteX5" fmla="*/ 0 w 325373"/>
              <a:gd name="connsiteY5" fmla="*/ 107441 h 150875"/>
              <a:gd name="connsiteX6" fmla="*/ 29718 w 325373"/>
              <a:gd name="connsiteY6" fmla="*/ 150875 h 1508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5373" h="150875">
                <a:moveTo>
                  <a:pt x="29718" y="150875"/>
                </a:moveTo>
                <a:lnTo>
                  <a:pt x="114300" y="78486"/>
                </a:lnTo>
                <a:lnTo>
                  <a:pt x="325374" y="40386"/>
                </a:lnTo>
                <a:lnTo>
                  <a:pt x="300228" y="0"/>
                </a:lnTo>
                <a:lnTo>
                  <a:pt x="87630" y="41147"/>
                </a:lnTo>
                <a:lnTo>
                  <a:pt x="0" y="107441"/>
                </a:lnTo>
                <a:lnTo>
                  <a:pt x="29718" y="15087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7713865" y="124079"/>
            <a:ext cx="102108" cy="167640"/>
          </a:xfrm>
          <a:custGeom>
            <a:avLst/>
            <a:gdLst>
              <a:gd name="connsiteX0" fmla="*/ 35052 w 102108"/>
              <a:gd name="connsiteY0" fmla="*/ 0 h 167640"/>
              <a:gd name="connsiteX1" fmla="*/ 102108 w 102108"/>
              <a:gd name="connsiteY1" fmla="*/ 152399 h 167640"/>
              <a:gd name="connsiteX2" fmla="*/ 67056 w 102108"/>
              <a:gd name="connsiteY2" fmla="*/ 167640 h 167640"/>
              <a:gd name="connsiteX3" fmla="*/ 0 w 102108"/>
              <a:gd name="connsiteY3" fmla="*/ 15239 h 167640"/>
              <a:gd name="connsiteX4" fmla="*/ 35052 w 102108"/>
              <a:gd name="connsiteY4" fmla="*/ 0 h 1676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2108" h="167640">
                <a:moveTo>
                  <a:pt x="35052" y="0"/>
                </a:moveTo>
                <a:lnTo>
                  <a:pt x="102108" y="152399"/>
                </a:lnTo>
                <a:lnTo>
                  <a:pt x="67056" y="167640"/>
                </a:lnTo>
                <a:lnTo>
                  <a:pt x="0" y="15239"/>
                </a:lnTo>
                <a:lnTo>
                  <a:pt x="3505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65300" y="292100"/>
            <a:ext cx="5664200" cy="5842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311400" y="6311900"/>
            <a:ext cx="3052118" cy="21505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zh-CN" altLang="en-US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计算机学院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研究生课程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高级软件工程</a:t>
            </a:r>
          </a:p>
        </p:txBody>
      </p:sp>
      <p:sp>
        <p:nvSpPr>
          <p:cNvPr id="41" name="TextBox 1"/>
          <p:cNvSpPr txBox="1"/>
          <p:nvPr/>
        </p:nvSpPr>
        <p:spPr>
          <a:xfrm>
            <a:off x="8001000" y="6273800"/>
            <a:ext cx="520700" cy="24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/>
            </a:pPr>
            <a:r>
              <a:rPr lang="en-US" altLang="zh-CN" sz="13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33/58</a:t>
            </a:r>
          </a:p>
        </p:txBody>
      </p:sp>
      <p:sp>
        <p:nvSpPr>
          <p:cNvPr id="42" name="TextBox 1"/>
          <p:cNvSpPr txBox="1"/>
          <p:nvPr/>
        </p:nvSpPr>
        <p:spPr>
          <a:xfrm>
            <a:off x="469900" y="381000"/>
            <a:ext cx="7645400" cy="5270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200"/>
              </a:lnSpc>
              <a:tabLst>
                <a:tab pos="342900" algn="l"/>
                <a:tab pos="457200" algn="l"/>
                <a:tab pos="736600" algn="l"/>
                <a:tab pos="1295400" algn="l"/>
              </a:tabLst>
            </a:pPr>
            <a:r>
              <a:rPr lang="en-US" altLang="zh-CN" dirty="0"/>
              <a:t>				</a:t>
            </a:r>
            <a:r>
              <a:rPr lang="en-US" altLang="zh-CN" sz="4002" b="1" dirty="0">
                <a:solidFill>
                  <a:srgbClr val="3D00EA"/>
                </a:solidFill>
                <a:latin typeface="å¾®è½¯éé»" pitchFamily="18" charset="0"/>
                <a:cs typeface="å¾®è½¯éé»" pitchFamily="18" charset="0"/>
              </a:rPr>
              <a:t>实现构件可组装性的途径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5200"/>
              </a:lnSpc>
              <a:tabLst>
                <a:tab pos="342900" algn="l"/>
                <a:tab pos="457200" algn="l"/>
                <a:tab pos="736600" algn="l"/>
                <a:tab pos="1295400" algn="l"/>
              </a:tabLst>
            </a:pPr>
            <a:r>
              <a:rPr lang="en-US" altLang="zh-CN" sz="31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1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现有的编程语言和构件模型提供了一些实</a:t>
            </a:r>
          </a:p>
          <a:p>
            <a:pPr>
              <a:lnSpc>
                <a:spcPts val="3700"/>
              </a:lnSpc>
              <a:tabLst>
                <a:tab pos="342900" algn="l"/>
                <a:tab pos="457200" algn="l"/>
                <a:tab pos="736600" algn="l"/>
                <a:tab pos="1295400" algn="l"/>
              </a:tabLst>
            </a:pPr>
            <a:r>
              <a:rPr lang="en-US" altLang="zh-CN" dirty="0"/>
              <a:t>	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现构件可组装性的途径</a:t>
            </a:r>
          </a:p>
          <a:p>
            <a:pPr>
              <a:lnSpc>
                <a:spcPts val="3500"/>
              </a:lnSpc>
              <a:tabLst>
                <a:tab pos="342900" algn="l"/>
                <a:tab pos="457200" algn="l"/>
                <a:tab pos="736600" algn="l"/>
                <a:tab pos="1295400" algn="l"/>
              </a:tabLst>
            </a:pPr>
            <a:r>
              <a:rPr lang="en-US" altLang="zh-CN" dirty="0"/>
              <a:t>		</a:t>
            </a:r>
            <a:r>
              <a:rPr lang="en-US" altLang="zh-CN" sz="24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语言接口机制：如</a:t>
            </a:r>
            <a:r>
              <a:rPr lang="en-US" altLang="zh-CN" sz="2400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Java</a:t>
            </a:r>
            <a:r>
              <a:rPr lang="en-US" altLang="zh-CN" sz="24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中的</a:t>
            </a:r>
            <a:r>
              <a:rPr lang="en-US" altLang="zh-CN" sz="2400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Interface</a:t>
            </a:r>
          </a:p>
          <a:p>
            <a:pPr>
              <a:lnSpc>
                <a:spcPts val="3400"/>
              </a:lnSpc>
              <a:tabLst>
                <a:tab pos="342900" algn="l"/>
                <a:tab pos="457200" algn="l"/>
                <a:tab pos="736600" algn="l"/>
                <a:tab pos="1295400" algn="l"/>
              </a:tabLst>
            </a:pPr>
            <a:r>
              <a:rPr lang="en-US" altLang="zh-CN" dirty="0"/>
              <a:t>		</a:t>
            </a:r>
            <a:r>
              <a:rPr lang="en-US" altLang="zh-CN" sz="24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反射机制：如</a:t>
            </a:r>
            <a:r>
              <a:rPr lang="en-US" altLang="zh-CN" sz="2400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Java</a:t>
            </a:r>
            <a:r>
              <a:rPr lang="en-US" altLang="zh-CN" sz="24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等的语言反射机制使得构件间依</a:t>
            </a:r>
          </a:p>
          <a:p>
            <a:pPr>
              <a:lnSpc>
                <a:spcPts val="2500"/>
              </a:lnSpc>
              <a:tabLst>
                <a:tab pos="342900" algn="l"/>
                <a:tab pos="457200" algn="l"/>
                <a:tab pos="736600" algn="l"/>
                <a:tab pos="1295400" algn="l"/>
              </a:tabLst>
            </a:pPr>
            <a:r>
              <a:rPr lang="en-US" altLang="zh-CN" dirty="0"/>
              <a:t>			</a:t>
            </a:r>
            <a:r>
              <a:rPr lang="en-US" altLang="zh-CN" sz="24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赖关系的后绑定成为可能</a:t>
            </a:r>
          </a:p>
          <a:p>
            <a:pPr>
              <a:lnSpc>
                <a:spcPts val="3800"/>
              </a:lnSpc>
              <a:tabLst>
                <a:tab pos="342900" algn="l"/>
                <a:tab pos="457200" algn="l"/>
                <a:tab pos="736600" algn="l"/>
                <a:tab pos="1295400" algn="l"/>
              </a:tabLst>
            </a:pPr>
            <a:r>
              <a:rPr lang="en-US" altLang="zh-CN" dirty="0"/>
              <a:t>		</a:t>
            </a:r>
            <a:r>
              <a:rPr lang="en-US" altLang="zh-CN" sz="24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基于消息的交互机制：如</a:t>
            </a:r>
            <a:r>
              <a:rPr lang="en-US" altLang="zh-CN" sz="2400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C2</a:t>
            </a:r>
            <a:r>
              <a:rPr lang="en-US" altLang="zh-CN" sz="24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风格构件以及基于</a:t>
            </a:r>
            <a:r>
              <a:rPr lang="en-US" altLang="zh-CN" sz="2400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XML</a:t>
            </a:r>
          </a:p>
          <a:p>
            <a:pPr>
              <a:lnSpc>
                <a:spcPts val="2500"/>
              </a:lnSpc>
              <a:tabLst>
                <a:tab pos="342900" algn="l"/>
                <a:tab pos="457200" algn="l"/>
                <a:tab pos="736600" algn="l"/>
                <a:tab pos="1295400" algn="l"/>
              </a:tabLst>
            </a:pPr>
            <a:r>
              <a:rPr lang="en-US" altLang="zh-CN" dirty="0"/>
              <a:t>			</a:t>
            </a:r>
            <a:r>
              <a:rPr lang="en-US" altLang="zh-CN" sz="24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等的交互机制</a:t>
            </a:r>
          </a:p>
          <a:p>
            <a:pPr>
              <a:lnSpc>
                <a:spcPts val="3800"/>
              </a:lnSpc>
              <a:tabLst>
                <a:tab pos="342900" algn="l"/>
                <a:tab pos="457200" algn="l"/>
                <a:tab pos="736600" algn="l"/>
                <a:tab pos="1295400" algn="l"/>
              </a:tabLst>
            </a:pPr>
            <a:r>
              <a:rPr lang="en-US" altLang="zh-CN" dirty="0"/>
              <a:t>		</a:t>
            </a:r>
            <a:r>
              <a:rPr lang="en-US" altLang="zh-CN" sz="24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支持配置的开发语言或模型：如</a:t>
            </a:r>
            <a:r>
              <a:rPr lang="en-US" altLang="zh-CN" sz="2400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Structs</a:t>
            </a:r>
            <a:r>
              <a:rPr lang="en-US" altLang="zh-CN" sz="24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的配置</a:t>
            </a:r>
          </a:p>
          <a:p>
            <a:pPr>
              <a:lnSpc>
                <a:spcPts val="4600"/>
              </a:lnSpc>
              <a:tabLst>
                <a:tab pos="342900" algn="l"/>
                <a:tab pos="457200" algn="l"/>
                <a:tab pos="736600" algn="l"/>
                <a:tab pos="1295400" algn="l"/>
              </a:tabLst>
            </a:pPr>
            <a:r>
              <a:rPr lang="en-US" altLang="zh-CN" sz="31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1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局限性：性能等上的不足、开发的不方便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19199" y="68453"/>
            <a:ext cx="1137666" cy="2030730"/>
          </a:xfrm>
          <a:custGeom>
            <a:avLst/>
            <a:gdLst>
              <a:gd name="connsiteX0" fmla="*/ 355092 w 1137666"/>
              <a:gd name="connsiteY0" fmla="*/ 12954 h 2030730"/>
              <a:gd name="connsiteX1" fmla="*/ 114300 w 1137666"/>
              <a:gd name="connsiteY1" fmla="*/ 0 h 2030730"/>
              <a:gd name="connsiteX2" fmla="*/ 0 w 1137666"/>
              <a:gd name="connsiteY2" fmla="*/ 76200 h 2030730"/>
              <a:gd name="connsiteX3" fmla="*/ 752856 w 1137666"/>
              <a:gd name="connsiteY3" fmla="*/ 1716024 h 2030730"/>
              <a:gd name="connsiteX4" fmla="*/ 940308 w 1137666"/>
              <a:gd name="connsiteY4" fmla="*/ 1858518 h 2030730"/>
              <a:gd name="connsiteX5" fmla="*/ 1095756 w 1137666"/>
              <a:gd name="connsiteY5" fmla="*/ 2030730 h 2030730"/>
              <a:gd name="connsiteX6" fmla="*/ 1137666 w 1137666"/>
              <a:gd name="connsiteY6" fmla="*/ 2026920 h 2030730"/>
              <a:gd name="connsiteX7" fmla="*/ 1078230 w 1137666"/>
              <a:gd name="connsiteY7" fmla="*/ 1796034 h 2030730"/>
              <a:gd name="connsiteX8" fmla="*/ 1092708 w 1137666"/>
              <a:gd name="connsiteY8" fmla="*/ 1657350 h 2030730"/>
              <a:gd name="connsiteX9" fmla="*/ 355092 w 1137666"/>
              <a:gd name="connsiteY9" fmla="*/ 12954 h 20307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7666" h="2030730">
                <a:moveTo>
                  <a:pt x="355092" y="12954"/>
                </a:moveTo>
                <a:lnTo>
                  <a:pt x="114300" y="0"/>
                </a:lnTo>
                <a:lnTo>
                  <a:pt x="0" y="76200"/>
                </a:lnTo>
                <a:lnTo>
                  <a:pt x="752856" y="1716024"/>
                </a:lnTo>
                <a:lnTo>
                  <a:pt x="940308" y="1858518"/>
                </a:lnTo>
                <a:lnTo>
                  <a:pt x="1095756" y="2030730"/>
                </a:lnTo>
                <a:lnTo>
                  <a:pt x="1137666" y="2026920"/>
                </a:lnTo>
                <a:lnTo>
                  <a:pt x="1078230" y="1796034"/>
                </a:lnTo>
                <a:lnTo>
                  <a:pt x="1092708" y="1657350"/>
                </a:lnTo>
                <a:lnTo>
                  <a:pt x="355092" y="12954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814437" y="110363"/>
            <a:ext cx="1130046" cy="2042922"/>
          </a:xfrm>
          <a:custGeom>
            <a:avLst/>
            <a:gdLst>
              <a:gd name="connsiteX0" fmla="*/ 0 w 1130046"/>
              <a:gd name="connsiteY0" fmla="*/ 61722 h 2042922"/>
              <a:gd name="connsiteX1" fmla="*/ 757428 w 1130046"/>
              <a:gd name="connsiteY1" fmla="*/ 1720596 h 2042922"/>
              <a:gd name="connsiteX2" fmla="*/ 923543 w 1130046"/>
              <a:gd name="connsiteY2" fmla="*/ 1845564 h 2042922"/>
              <a:gd name="connsiteX3" fmla="*/ 1086612 w 1130046"/>
              <a:gd name="connsiteY3" fmla="*/ 2035301 h 2042922"/>
              <a:gd name="connsiteX4" fmla="*/ 1130045 w 1130046"/>
              <a:gd name="connsiteY4" fmla="*/ 2042922 h 2042922"/>
              <a:gd name="connsiteX5" fmla="*/ 1061466 w 1130046"/>
              <a:gd name="connsiteY5" fmla="*/ 1804416 h 2042922"/>
              <a:gd name="connsiteX6" fmla="*/ 1084326 w 1130046"/>
              <a:gd name="connsiteY6" fmla="*/ 1650492 h 2042922"/>
              <a:gd name="connsiteX7" fmla="*/ 342900 w 1130046"/>
              <a:gd name="connsiteY7" fmla="*/ 10668 h 2042922"/>
              <a:gd name="connsiteX8" fmla="*/ 115061 w 1130046"/>
              <a:gd name="connsiteY8" fmla="*/ 0 h 2042922"/>
              <a:gd name="connsiteX9" fmla="*/ 0 w 1130046"/>
              <a:gd name="connsiteY9" fmla="*/ 61722 h 2042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0046" h="2042922">
                <a:moveTo>
                  <a:pt x="0" y="61722"/>
                </a:moveTo>
                <a:lnTo>
                  <a:pt x="757428" y="1720596"/>
                </a:lnTo>
                <a:lnTo>
                  <a:pt x="923543" y="1845564"/>
                </a:lnTo>
                <a:lnTo>
                  <a:pt x="1086612" y="2035301"/>
                </a:lnTo>
                <a:lnTo>
                  <a:pt x="1130045" y="2042922"/>
                </a:lnTo>
                <a:lnTo>
                  <a:pt x="1061466" y="1804416"/>
                </a:lnTo>
                <a:lnTo>
                  <a:pt x="1084326" y="1650492"/>
                </a:lnTo>
                <a:lnTo>
                  <a:pt x="342900" y="10668"/>
                </a:lnTo>
                <a:lnTo>
                  <a:pt x="115061" y="0"/>
                </a:lnTo>
                <a:lnTo>
                  <a:pt x="0" y="61722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7867027" y="229996"/>
            <a:ext cx="972312" cy="1530096"/>
          </a:xfrm>
          <a:custGeom>
            <a:avLst/>
            <a:gdLst>
              <a:gd name="connsiteX0" fmla="*/ 662940 w 972312"/>
              <a:gd name="connsiteY0" fmla="*/ 1530096 h 1530096"/>
              <a:gd name="connsiteX1" fmla="*/ 797814 w 972312"/>
              <a:gd name="connsiteY1" fmla="*/ 1415034 h 1530096"/>
              <a:gd name="connsiteX2" fmla="*/ 972312 w 972312"/>
              <a:gd name="connsiteY2" fmla="*/ 1394460 h 1530096"/>
              <a:gd name="connsiteX3" fmla="*/ 340614 w 972312"/>
              <a:gd name="connsiteY3" fmla="*/ 0 h 1530096"/>
              <a:gd name="connsiteX4" fmla="*/ 89916 w 972312"/>
              <a:gd name="connsiteY4" fmla="*/ 32766 h 1530096"/>
              <a:gd name="connsiteX5" fmla="*/ 0 w 972312"/>
              <a:gd name="connsiteY5" fmla="*/ 75438 h 1530096"/>
              <a:gd name="connsiteX6" fmla="*/ 662940 w 972312"/>
              <a:gd name="connsiteY6" fmla="*/ 1530096 h 15300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972312" h="1530096">
                <a:moveTo>
                  <a:pt x="662940" y="1530096"/>
                </a:moveTo>
                <a:lnTo>
                  <a:pt x="797814" y="1415034"/>
                </a:lnTo>
                <a:lnTo>
                  <a:pt x="972312" y="1394460"/>
                </a:lnTo>
                <a:lnTo>
                  <a:pt x="340614" y="0"/>
                </a:lnTo>
                <a:lnTo>
                  <a:pt x="89916" y="32766"/>
                </a:lnTo>
                <a:lnTo>
                  <a:pt x="0" y="75438"/>
                </a:lnTo>
                <a:lnTo>
                  <a:pt x="662940" y="1530096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38239" y="5563235"/>
            <a:ext cx="1728978" cy="1030224"/>
          </a:xfrm>
          <a:custGeom>
            <a:avLst/>
            <a:gdLst>
              <a:gd name="connsiteX0" fmla="*/ 1260348 w 1728978"/>
              <a:gd name="connsiteY0" fmla="*/ 999744 h 1030224"/>
              <a:gd name="connsiteX1" fmla="*/ 1127760 w 1728978"/>
              <a:gd name="connsiteY1" fmla="*/ 877823 h 1030224"/>
              <a:gd name="connsiteX2" fmla="*/ 1057656 w 1728978"/>
              <a:gd name="connsiteY2" fmla="*/ 377951 h 1030224"/>
              <a:gd name="connsiteX3" fmla="*/ 1699260 w 1728978"/>
              <a:gd name="connsiteY3" fmla="*/ 261365 h 1030224"/>
              <a:gd name="connsiteX4" fmla="*/ 1728978 w 1728978"/>
              <a:gd name="connsiteY4" fmla="*/ 160781 h 1030224"/>
              <a:gd name="connsiteX5" fmla="*/ 1667256 w 1728978"/>
              <a:gd name="connsiteY5" fmla="*/ 79247 h 1030224"/>
              <a:gd name="connsiteX6" fmla="*/ 1013459 w 1728978"/>
              <a:gd name="connsiteY6" fmla="*/ 166877 h 1030224"/>
              <a:gd name="connsiteX7" fmla="*/ 968501 w 1728978"/>
              <a:gd name="connsiteY7" fmla="*/ 25145 h 1030224"/>
              <a:gd name="connsiteX8" fmla="*/ 861822 w 1728978"/>
              <a:gd name="connsiteY8" fmla="*/ 0 h 1030224"/>
              <a:gd name="connsiteX9" fmla="*/ 761238 w 1728978"/>
              <a:gd name="connsiteY9" fmla="*/ 22097 h 1030224"/>
              <a:gd name="connsiteX10" fmla="*/ 705612 w 1728978"/>
              <a:gd name="connsiteY10" fmla="*/ 83819 h 1030224"/>
              <a:gd name="connsiteX11" fmla="*/ 744474 w 1728978"/>
              <a:gd name="connsiteY11" fmla="*/ 225551 h 1030224"/>
              <a:gd name="connsiteX12" fmla="*/ 524256 w 1728978"/>
              <a:gd name="connsiteY12" fmla="*/ 349757 h 1030224"/>
              <a:gd name="connsiteX13" fmla="*/ 781050 w 1728978"/>
              <a:gd name="connsiteY13" fmla="*/ 374903 h 1030224"/>
              <a:gd name="connsiteX14" fmla="*/ 883158 w 1728978"/>
              <a:gd name="connsiteY14" fmla="*/ 705612 h 1030224"/>
              <a:gd name="connsiteX15" fmla="*/ 112014 w 1728978"/>
              <a:gd name="connsiteY15" fmla="*/ 371856 h 1030224"/>
              <a:gd name="connsiteX16" fmla="*/ 36576 w 1728978"/>
              <a:gd name="connsiteY16" fmla="*/ 403859 h 1030224"/>
              <a:gd name="connsiteX17" fmla="*/ 0 w 1728978"/>
              <a:gd name="connsiteY17" fmla="*/ 504444 h 1030224"/>
              <a:gd name="connsiteX18" fmla="*/ 44196 w 1728978"/>
              <a:gd name="connsiteY18" fmla="*/ 617981 h 1030224"/>
              <a:gd name="connsiteX19" fmla="*/ 904494 w 1728978"/>
              <a:gd name="connsiteY19" fmla="*/ 1021841 h 1030224"/>
              <a:gd name="connsiteX20" fmla="*/ 1094994 w 1728978"/>
              <a:gd name="connsiteY20" fmla="*/ 996696 h 1030224"/>
              <a:gd name="connsiteX21" fmla="*/ 1247394 w 1728978"/>
              <a:gd name="connsiteY21" fmla="*/ 1030223 h 1030224"/>
              <a:gd name="connsiteX22" fmla="*/ 1260348 w 1728978"/>
              <a:gd name="connsiteY22" fmla="*/ 999744 h 10302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</a:cxnLst>
            <a:rect l="l" t="t" r="r" b="b"/>
            <a:pathLst>
              <a:path w="1728978" h="1030224">
                <a:moveTo>
                  <a:pt x="1260348" y="999744"/>
                </a:moveTo>
                <a:lnTo>
                  <a:pt x="1127760" y="877823"/>
                </a:lnTo>
                <a:lnTo>
                  <a:pt x="1057656" y="377951"/>
                </a:lnTo>
                <a:lnTo>
                  <a:pt x="1699260" y="261365"/>
                </a:lnTo>
                <a:lnTo>
                  <a:pt x="1728978" y="160781"/>
                </a:lnTo>
                <a:lnTo>
                  <a:pt x="1667256" y="79247"/>
                </a:lnTo>
                <a:lnTo>
                  <a:pt x="1013459" y="166877"/>
                </a:lnTo>
                <a:lnTo>
                  <a:pt x="968501" y="25145"/>
                </a:lnTo>
                <a:lnTo>
                  <a:pt x="861822" y="0"/>
                </a:lnTo>
                <a:lnTo>
                  <a:pt x="761238" y="22097"/>
                </a:lnTo>
                <a:lnTo>
                  <a:pt x="705612" y="83819"/>
                </a:lnTo>
                <a:lnTo>
                  <a:pt x="744474" y="225551"/>
                </a:lnTo>
                <a:lnTo>
                  <a:pt x="524256" y="349757"/>
                </a:lnTo>
                <a:lnTo>
                  <a:pt x="781050" y="374903"/>
                </a:lnTo>
                <a:lnTo>
                  <a:pt x="883158" y="705612"/>
                </a:lnTo>
                <a:lnTo>
                  <a:pt x="112014" y="371856"/>
                </a:lnTo>
                <a:lnTo>
                  <a:pt x="36576" y="403859"/>
                </a:lnTo>
                <a:lnTo>
                  <a:pt x="0" y="504444"/>
                </a:lnTo>
                <a:lnTo>
                  <a:pt x="44196" y="617981"/>
                </a:lnTo>
                <a:lnTo>
                  <a:pt x="904494" y="1021841"/>
                </a:lnTo>
                <a:lnTo>
                  <a:pt x="1094994" y="996696"/>
                </a:lnTo>
                <a:lnTo>
                  <a:pt x="1247394" y="1030223"/>
                </a:lnTo>
                <a:lnTo>
                  <a:pt x="1260348" y="999744"/>
                </a:lnTo>
              </a:path>
            </a:pathLst>
          </a:custGeom>
          <a:solidFill>
            <a:srgbClr val="F9F9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1623199" y="5685155"/>
            <a:ext cx="112776" cy="204978"/>
          </a:xfrm>
          <a:custGeom>
            <a:avLst/>
            <a:gdLst>
              <a:gd name="connsiteX0" fmla="*/ 0 w 112776"/>
              <a:gd name="connsiteY0" fmla="*/ 5334 h 204978"/>
              <a:gd name="connsiteX1" fmla="*/ 94488 w 112776"/>
              <a:gd name="connsiteY1" fmla="*/ 0 h 204978"/>
              <a:gd name="connsiteX2" fmla="*/ 112776 w 112776"/>
              <a:gd name="connsiteY2" fmla="*/ 185165 h 204978"/>
              <a:gd name="connsiteX3" fmla="*/ 6095 w 112776"/>
              <a:gd name="connsiteY3" fmla="*/ 204977 h 204978"/>
              <a:gd name="connsiteX4" fmla="*/ 0 w 112776"/>
              <a:gd name="connsiteY4" fmla="*/ 5334 h 20497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2776" h="204978">
                <a:moveTo>
                  <a:pt x="0" y="5334"/>
                </a:moveTo>
                <a:lnTo>
                  <a:pt x="94488" y="0"/>
                </a:lnTo>
                <a:lnTo>
                  <a:pt x="112776" y="185165"/>
                </a:lnTo>
                <a:lnTo>
                  <a:pt x="6095" y="204977"/>
                </a:lnTo>
                <a:lnTo>
                  <a:pt x="0" y="5334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32143" y="5989955"/>
            <a:ext cx="1257300" cy="650747"/>
          </a:xfrm>
          <a:custGeom>
            <a:avLst/>
            <a:gdLst>
              <a:gd name="connsiteX0" fmla="*/ 108966 w 1257300"/>
              <a:gd name="connsiteY0" fmla="*/ 0 h 650747"/>
              <a:gd name="connsiteX1" fmla="*/ 1055370 w 1257300"/>
              <a:gd name="connsiteY1" fmla="*/ 411479 h 650747"/>
              <a:gd name="connsiteX2" fmla="*/ 1132332 w 1257300"/>
              <a:gd name="connsiteY2" fmla="*/ 505967 h 650747"/>
              <a:gd name="connsiteX3" fmla="*/ 1257300 w 1257300"/>
              <a:gd name="connsiteY3" fmla="*/ 627887 h 650747"/>
              <a:gd name="connsiteX4" fmla="*/ 1240536 w 1257300"/>
              <a:gd name="connsiteY4" fmla="*/ 650748 h 650747"/>
              <a:gd name="connsiteX5" fmla="*/ 1070610 w 1257300"/>
              <a:gd name="connsiteY5" fmla="*/ 624077 h 650747"/>
              <a:gd name="connsiteX6" fmla="*/ 907542 w 1257300"/>
              <a:gd name="connsiteY6" fmla="*/ 643127 h 650747"/>
              <a:gd name="connsiteX7" fmla="*/ 33528 w 1257300"/>
              <a:gd name="connsiteY7" fmla="*/ 236220 h 650747"/>
              <a:gd name="connsiteX8" fmla="*/ 0 w 1257300"/>
              <a:gd name="connsiteY8" fmla="*/ 118871 h 650747"/>
              <a:gd name="connsiteX9" fmla="*/ 36576 w 1257300"/>
              <a:gd name="connsiteY9" fmla="*/ 25146 h 650747"/>
              <a:gd name="connsiteX10" fmla="*/ 108966 w 1257300"/>
              <a:gd name="connsiteY10" fmla="*/ 0 h 6507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1257300" h="650747">
                <a:moveTo>
                  <a:pt x="108966" y="0"/>
                </a:moveTo>
                <a:lnTo>
                  <a:pt x="1055370" y="411479"/>
                </a:lnTo>
                <a:lnTo>
                  <a:pt x="1132332" y="505967"/>
                </a:lnTo>
                <a:lnTo>
                  <a:pt x="1257300" y="627887"/>
                </a:lnTo>
                <a:lnTo>
                  <a:pt x="1240536" y="650748"/>
                </a:lnTo>
                <a:lnTo>
                  <a:pt x="1070610" y="624077"/>
                </a:lnTo>
                <a:lnTo>
                  <a:pt x="907542" y="643127"/>
                </a:lnTo>
                <a:lnTo>
                  <a:pt x="33528" y="236220"/>
                </a:lnTo>
                <a:lnTo>
                  <a:pt x="0" y="118871"/>
                </a:lnTo>
                <a:lnTo>
                  <a:pt x="36576" y="25146"/>
                </a:lnTo>
                <a:lnTo>
                  <a:pt x="108966" y="0"/>
                </a:ln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05117" y="6044057"/>
            <a:ext cx="833628" cy="593598"/>
          </a:xfrm>
          <a:custGeom>
            <a:avLst/>
            <a:gdLst>
              <a:gd name="connsiteX0" fmla="*/ 0 w 833628"/>
              <a:gd name="connsiteY0" fmla="*/ 258317 h 593598"/>
              <a:gd name="connsiteX1" fmla="*/ 733044 w 833628"/>
              <a:gd name="connsiteY1" fmla="*/ 593598 h 593598"/>
              <a:gd name="connsiteX2" fmla="*/ 745998 w 833628"/>
              <a:gd name="connsiteY2" fmla="*/ 424433 h 593598"/>
              <a:gd name="connsiteX3" fmla="*/ 833628 w 833628"/>
              <a:gd name="connsiteY3" fmla="*/ 335279 h 593598"/>
              <a:gd name="connsiteX4" fmla="*/ 62484 w 833628"/>
              <a:gd name="connsiteY4" fmla="*/ 0 h 593598"/>
              <a:gd name="connsiteX5" fmla="*/ 0 w 833628"/>
              <a:gd name="connsiteY5" fmla="*/ 100583 h 593598"/>
              <a:gd name="connsiteX6" fmla="*/ 0 w 833628"/>
              <a:gd name="connsiteY6" fmla="*/ 258317 h 5935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833628" h="593598">
                <a:moveTo>
                  <a:pt x="0" y="258317"/>
                </a:moveTo>
                <a:lnTo>
                  <a:pt x="733044" y="593598"/>
                </a:lnTo>
                <a:lnTo>
                  <a:pt x="745998" y="424433"/>
                </a:lnTo>
                <a:lnTo>
                  <a:pt x="833628" y="335279"/>
                </a:lnTo>
                <a:lnTo>
                  <a:pt x="62484" y="0"/>
                </a:lnTo>
                <a:lnTo>
                  <a:pt x="0" y="100583"/>
                </a:lnTo>
                <a:lnTo>
                  <a:pt x="0" y="258317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770521" y="5605907"/>
            <a:ext cx="214122" cy="192023"/>
          </a:xfrm>
          <a:custGeom>
            <a:avLst/>
            <a:gdLst>
              <a:gd name="connsiteX0" fmla="*/ 0 w 214122"/>
              <a:gd name="connsiteY0" fmla="*/ 22097 h 192023"/>
              <a:gd name="connsiteX1" fmla="*/ 125730 w 214122"/>
              <a:gd name="connsiteY1" fmla="*/ 0 h 192023"/>
              <a:gd name="connsiteX2" fmla="*/ 197358 w 214122"/>
              <a:gd name="connsiteY2" fmla="*/ 28194 h 192023"/>
              <a:gd name="connsiteX3" fmla="*/ 214122 w 214122"/>
              <a:gd name="connsiteY3" fmla="*/ 110489 h 192023"/>
              <a:gd name="connsiteX4" fmla="*/ 128777 w 214122"/>
              <a:gd name="connsiteY4" fmla="*/ 116585 h 192023"/>
              <a:gd name="connsiteX5" fmla="*/ 25145 w 214122"/>
              <a:gd name="connsiteY5" fmla="*/ 192023 h 192023"/>
              <a:gd name="connsiteX6" fmla="*/ 0 w 214122"/>
              <a:gd name="connsiteY6" fmla="*/ 22097 h 1920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214122" h="192023">
                <a:moveTo>
                  <a:pt x="0" y="22097"/>
                </a:moveTo>
                <a:lnTo>
                  <a:pt x="125730" y="0"/>
                </a:lnTo>
                <a:lnTo>
                  <a:pt x="197358" y="28194"/>
                </a:lnTo>
                <a:lnTo>
                  <a:pt x="214122" y="110489"/>
                </a:lnTo>
                <a:lnTo>
                  <a:pt x="128777" y="116585"/>
                </a:lnTo>
                <a:lnTo>
                  <a:pt x="25145" y="192023"/>
                </a:lnTo>
                <a:lnTo>
                  <a:pt x="0" y="22097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1018171" y="6607175"/>
            <a:ext cx="120396" cy="178307"/>
          </a:xfrm>
          <a:custGeom>
            <a:avLst/>
            <a:gdLst>
              <a:gd name="connsiteX0" fmla="*/ 120396 w 120396"/>
              <a:gd name="connsiteY0" fmla="*/ 3809 h 178307"/>
              <a:gd name="connsiteX1" fmla="*/ 120396 w 120396"/>
              <a:gd name="connsiteY1" fmla="*/ 178307 h 178307"/>
              <a:gd name="connsiteX2" fmla="*/ 0 w 120396"/>
              <a:gd name="connsiteY2" fmla="*/ 6857 h 178307"/>
              <a:gd name="connsiteX3" fmla="*/ 57150 w 120396"/>
              <a:gd name="connsiteY3" fmla="*/ 0 h 178307"/>
              <a:gd name="connsiteX4" fmla="*/ 120396 w 120396"/>
              <a:gd name="connsiteY4" fmla="*/ 3809 h 1783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6" h="178307">
                <a:moveTo>
                  <a:pt x="120396" y="3809"/>
                </a:moveTo>
                <a:lnTo>
                  <a:pt x="120396" y="178307"/>
                </a:lnTo>
                <a:lnTo>
                  <a:pt x="0" y="6857"/>
                </a:lnTo>
                <a:lnTo>
                  <a:pt x="57150" y="0"/>
                </a:lnTo>
                <a:lnTo>
                  <a:pt x="120396" y="3809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800239" y="5724779"/>
            <a:ext cx="307086" cy="608076"/>
          </a:xfrm>
          <a:custGeom>
            <a:avLst/>
            <a:gdLst>
              <a:gd name="connsiteX0" fmla="*/ 0 w 307086"/>
              <a:gd name="connsiteY0" fmla="*/ 64008 h 608076"/>
              <a:gd name="connsiteX1" fmla="*/ 69341 w 307086"/>
              <a:gd name="connsiteY1" fmla="*/ 0 h 608076"/>
              <a:gd name="connsiteX2" fmla="*/ 184403 w 307086"/>
              <a:gd name="connsiteY2" fmla="*/ 4572 h 608076"/>
              <a:gd name="connsiteX3" fmla="*/ 307086 w 307086"/>
              <a:gd name="connsiteY3" fmla="*/ 608076 h 608076"/>
              <a:gd name="connsiteX4" fmla="*/ 221741 w 307086"/>
              <a:gd name="connsiteY4" fmla="*/ 573023 h 608076"/>
              <a:gd name="connsiteX5" fmla="*/ 121158 w 307086"/>
              <a:gd name="connsiteY5" fmla="*/ 538734 h 608076"/>
              <a:gd name="connsiteX6" fmla="*/ 0 w 307086"/>
              <a:gd name="connsiteY6" fmla="*/ 64008 h 6080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7086" h="608076">
                <a:moveTo>
                  <a:pt x="0" y="64008"/>
                </a:moveTo>
                <a:lnTo>
                  <a:pt x="69341" y="0"/>
                </a:lnTo>
                <a:lnTo>
                  <a:pt x="184403" y="4572"/>
                </a:lnTo>
                <a:lnTo>
                  <a:pt x="307086" y="608076"/>
                </a:lnTo>
                <a:lnTo>
                  <a:pt x="221741" y="573023"/>
                </a:lnTo>
                <a:lnTo>
                  <a:pt x="121158" y="538734"/>
                </a:lnTo>
                <a:lnTo>
                  <a:pt x="0" y="64008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1060843" y="5698109"/>
            <a:ext cx="577596" cy="275843"/>
          </a:xfrm>
          <a:custGeom>
            <a:avLst/>
            <a:gdLst>
              <a:gd name="connsiteX0" fmla="*/ 549402 w 577596"/>
              <a:gd name="connsiteY0" fmla="*/ 0 h 275843"/>
              <a:gd name="connsiteX1" fmla="*/ 0 w 577596"/>
              <a:gd name="connsiteY1" fmla="*/ 83819 h 275843"/>
              <a:gd name="connsiteX2" fmla="*/ 22098 w 577596"/>
              <a:gd name="connsiteY2" fmla="*/ 275843 h 275843"/>
              <a:gd name="connsiteX3" fmla="*/ 567690 w 577596"/>
              <a:gd name="connsiteY3" fmla="*/ 188213 h 275843"/>
              <a:gd name="connsiteX4" fmla="*/ 577596 w 577596"/>
              <a:gd name="connsiteY4" fmla="*/ 33527 h 275843"/>
              <a:gd name="connsiteX5" fmla="*/ 549402 w 577596"/>
              <a:gd name="connsiteY5" fmla="*/ 0 h 2758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577596" h="275843">
                <a:moveTo>
                  <a:pt x="549402" y="0"/>
                </a:moveTo>
                <a:lnTo>
                  <a:pt x="0" y="83819"/>
                </a:lnTo>
                <a:lnTo>
                  <a:pt x="22098" y="275843"/>
                </a:lnTo>
                <a:lnTo>
                  <a:pt x="567690" y="188213"/>
                </a:lnTo>
                <a:lnTo>
                  <a:pt x="577596" y="33527"/>
                </a:lnTo>
                <a:lnTo>
                  <a:pt x="549402" y="0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551065" y="5861177"/>
            <a:ext cx="247650" cy="106679"/>
          </a:xfrm>
          <a:custGeom>
            <a:avLst/>
            <a:gdLst>
              <a:gd name="connsiteX0" fmla="*/ 216408 w 247650"/>
              <a:gd name="connsiteY0" fmla="*/ 0 h 106679"/>
              <a:gd name="connsiteX1" fmla="*/ 0 w 247650"/>
              <a:gd name="connsiteY1" fmla="*/ 61721 h 106679"/>
              <a:gd name="connsiteX2" fmla="*/ 247650 w 247650"/>
              <a:gd name="connsiteY2" fmla="*/ 106679 h 106679"/>
              <a:gd name="connsiteX3" fmla="*/ 216408 w 247650"/>
              <a:gd name="connsiteY3" fmla="*/ 0 h 106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7650" h="106679">
                <a:moveTo>
                  <a:pt x="216408" y="0"/>
                </a:moveTo>
                <a:lnTo>
                  <a:pt x="0" y="61721"/>
                </a:lnTo>
                <a:lnTo>
                  <a:pt x="247650" y="106679"/>
                </a:lnTo>
                <a:lnTo>
                  <a:pt x="216408" y="0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792619" y="5692775"/>
            <a:ext cx="249174" cy="138684"/>
          </a:xfrm>
          <a:custGeom>
            <a:avLst/>
            <a:gdLst>
              <a:gd name="connsiteX0" fmla="*/ 0 w 249174"/>
              <a:gd name="connsiteY0" fmla="*/ 84582 h 138684"/>
              <a:gd name="connsiteX1" fmla="*/ 90677 w 249174"/>
              <a:gd name="connsiteY1" fmla="*/ 8382 h 138684"/>
              <a:gd name="connsiteX2" fmla="*/ 169925 w 249174"/>
              <a:gd name="connsiteY2" fmla="*/ 0 h 138684"/>
              <a:gd name="connsiteX3" fmla="*/ 232410 w 249174"/>
              <a:gd name="connsiteY3" fmla="*/ 21335 h 138684"/>
              <a:gd name="connsiteX4" fmla="*/ 249174 w 249174"/>
              <a:gd name="connsiteY4" fmla="*/ 72390 h 138684"/>
              <a:gd name="connsiteX5" fmla="*/ 133350 w 249174"/>
              <a:gd name="connsiteY5" fmla="*/ 53340 h 138684"/>
              <a:gd name="connsiteX6" fmla="*/ 58674 w 249174"/>
              <a:gd name="connsiteY6" fmla="*/ 80010 h 138684"/>
              <a:gd name="connsiteX7" fmla="*/ 10668 w 249174"/>
              <a:gd name="connsiteY7" fmla="*/ 138684 h 138684"/>
              <a:gd name="connsiteX8" fmla="*/ 0 w 249174"/>
              <a:gd name="connsiteY8" fmla="*/ 84582 h 1386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49174" h="138684">
                <a:moveTo>
                  <a:pt x="0" y="84582"/>
                </a:moveTo>
                <a:lnTo>
                  <a:pt x="90677" y="8382"/>
                </a:lnTo>
                <a:lnTo>
                  <a:pt x="169925" y="0"/>
                </a:lnTo>
                <a:lnTo>
                  <a:pt x="232410" y="21335"/>
                </a:lnTo>
                <a:lnTo>
                  <a:pt x="249174" y="72390"/>
                </a:lnTo>
                <a:lnTo>
                  <a:pt x="133350" y="53340"/>
                </a:lnTo>
                <a:lnTo>
                  <a:pt x="58674" y="80010"/>
                </a:lnTo>
                <a:lnTo>
                  <a:pt x="10668" y="138684"/>
                </a:lnTo>
                <a:lnTo>
                  <a:pt x="0" y="8458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1009789" y="6566027"/>
            <a:ext cx="182880" cy="211073"/>
          </a:xfrm>
          <a:custGeom>
            <a:avLst/>
            <a:gdLst>
              <a:gd name="connsiteX0" fmla="*/ 0 w 182880"/>
              <a:gd name="connsiteY0" fmla="*/ 32004 h 211073"/>
              <a:gd name="connsiteX1" fmla="*/ 127253 w 182880"/>
              <a:gd name="connsiteY1" fmla="*/ 211073 h 211073"/>
              <a:gd name="connsiteX2" fmla="*/ 182880 w 182880"/>
              <a:gd name="connsiteY2" fmla="*/ 199643 h 211073"/>
              <a:gd name="connsiteX3" fmla="*/ 177546 w 182880"/>
              <a:gd name="connsiteY3" fmla="*/ 13716 h 211073"/>
              <a:gd name="connsiteX4" fmla="*/ 131825 w 182880"/>
              <a:gd name="connsiteY4" fmla="*/ 0 h 211073"/>
              <a:gd name="connsiteX5" fmla="*/ 142494 w 182880"/>
              <a:gd name="connsiteY5" fmla="*/ 156209 h 211073"/>
              <a:gd name="connsiteX6" fmla="*/ 56388 w 182880"/>
              <a:gd name="connsiteY6" fmla="*/ 3047 h 211073"/>
              <a:gd name="connsiteX7" fmla="*/ 0 w 182880"/>
              <a:gd name="connsiteY7" fmla="*/ 32004 h 2110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82880" h="211073">
                <a:moveTo>
                  <a:pt x="0" y="32004"/>
                </a:moveTo>
                <a:lnTo>
                  <a:pt x="127253" y="211073"/>
                </a:lnTo>
                <a:lnTo>
                  <a:pt x="182880" y="199643"/>
                </a:lnTo>
                <a:lnTo>
                  <a:pt x="177546" y="13716"/>
                </a:lnTo>
                <a:lnTo>
                  <a:pt x="131825" y="0"/>
                </a:lnTo>
                <a:lnTo>
                  <a:pt x="142494" y="156209"/>
                </a:lnTo>
                <a:lnTo>
                  <a:pt x="56388" y="3047"/>
                </a:lnTo>
                <a:lnTo>
                  <a:pt x="0" y="3200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1594243" y="5653151"/>
            <a:ext cx="68580" cy="185928"/>
          </a:xfrm>
          <a:custGeom>
            <a:avLst/>
            <a:gdLst>
              <a:gd name="connsiteX0" fmla="*/ 0 w 68580"/>
              <a:gd name="connsiteY0" fmla="*/ 15240 h 185928"/>
              <a:gd name="connsiteX1" fmla="*/ 28194 w 68580"/>
              <a:gd name="connsiteY1" fmla="*/ 73914 h 185928"/>
              <a:gd name="connsiteX2" fmla="*/ 34289 w 68580"/>
              <a:gd name="connsiteY2" fmla="*/ 122682 h 185928"/>
              <a:gd name="connsiteX3" fmla="*/ 21336 w 68580"/>
              <a:gd name="connsiteY3" fmla="*/ 185927 h 185928"/>
              <a:gd name="connsiteX4" fmla="*/ 63245 w 68580"/>
              <a:gd name="connsiteY4" fmla="*/ 174497 h 185928"/>
              <a:gd name="connsiteX5" fmla="*/ 68579 w 68580"/>
              <a:gd name="connsiteY5" fmla="*/ 92202 h 185928"/>
              <a:gd name="connsiteX6" fmla="*/ 36576 w 68580"/>
              <a:gd name="connsiteY6" fmla="*/ 0 h 185928"/>
              <a:gd name="connsiteX7" fmla="*/ 0 w 68580"/>
              <a:gd name="connsiteY7" fmla="*/ 15240 h 1859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8580" h="185928">
                <a:moveTo>
                  <a:pt x="0" y="15240"/>
                </a:moveTo>
                <a:lnTo>
                  <a:pt x="28194" y="73914"/>
                </a:lnTo>
                <a:lnTo>
                  <a:pt x="34289" y="122682"/>
                </a:lnTo>
                <a:lnTo>
                  <a:pt x="21336" y="185927"/>
                </a:lnTo>
                <a:lnTo>
                  <a:pt x="63245" y="174497"/>
                </a:lnTo>
                <a:lnTo>
                  <a:pt x="68579" y="92202"/>
                </a:lnTo>
                <a:lnTo>
                  <a:pt x="36576" y="0"/>
                </a:lnTo>
                <a:lnTo>
                  <a:pt x="0" y="1524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121297" y="5922899"/>
            <a:ext cx="944117" cy="397002"/>
          </a:xfrm>
          <a:custGeom>
            <a:avLst/>
            <a:gdLst>
              <a:gd name="connsiteX0" fmla="*/ 79248 w 944117"/>
              <a:gd name="connsiteY0" fmla="*/ 0 h 397002"/>
              <a:gd name="connsiteX1" fmla="*/ 944117 w 944117"/>
              <a:gd name="connsiteY1" fmla="*/ 389382 h 397002"/>
              <a:gd name="connsiteX2" fmla="*/ 854201 w 944117"/>
              <a:gd name="connsiteY2" fmla="*/ 397002 h 397002"/>
              <a:gd name="connsiteX3" fmla="*/ 0 w 944117"/>
              <a:gd name="connsiteY3" fmla="*/ 22097 h 397002"/>
              <a:gd name="connsiteX4" fmla="*/ 79248 w 944117"/>
              <a:gd name="connsiteY4" fmla="*/ 0 h 39700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44117" h="397002">
                <a:moveTo>
                  <a:pt x="79248" y="0"/>
                </a:moveTo>
                <a:lnTo>
                  <a:pt x="944117" y="389382"/>
                </a:lnTo>
                <a:lnTo>
                  <a:pt x="854201" y="397002"/>
                </a:lnTo>
                <a:lnTo>
                  <a:pt x="0" y="22097"/>
                </a:lnTo>
                <a:lnTo>
                  <a:pt x="7924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413143" y="6167501"/>
            <a:ext cx="387096" cy="235457"/>
          </a:xfrm>
          <a:custGeom>
            <a:avLst/>
            <a:gdLst>
              <a:gd name="connsiteX0" fmla="*/ 11430 w 387096"/>
              <a:gd name="connsiteY0" fmla="*/ 27432 h 235457"/>
              <a:gd name="connsiteX1" fmla="*/ 126492 w 387096"/>
              <a:gd name="connsiteY1" fmla="*/ 52577 h 235457"/>
              <a:gd name="connsiteX2" fmla="*/ 256794 w 387096"/>
              <a:gd name="connsiteY2" fmla="*/ 108965 h 235457"/>
              <a:gd name="connsiteX3" fmla="*/ 348996 w 387096"/>
              <a:gd name="connsiteY3" fmla="*/ 192785 h 235457"/>
              <a:gd name="connsiteX4" fmla="*/ 258318 w 387096"/>
              <a:gd name="connsiteY4" fmla="*/ 182879 h 235457"/>
              <a:gd name="connsiteX5" fmla="*/ 110490 w 387096"/>
              <a:gd name="connsiteY5" fmla="*/ 115823 h 235457"/>
              <a:gd name="connsiteX6" fmla="*/ 39624 w 387096"/>
              <a:gd name="connsiteY6" fmla="*/ 64007 h 235457"/>
              <a:gd name="connsiteX7" fmla="*/ 84582 w 387096"/>
              <a:gd name="connsiteY7" fmla="*/ 129539 h 235457"/>
              <a:gd name="connsiteX8" fmla="*/ 215646 w 387096"/>
              <a:gd name="connsiteY8" fmla="*/ 214883 h 235457"/>
              <a:gd name="connsiteX9" fmla="*/ 369570 w 387096"/>
              <a:gd name="connsiteY9" fmla="*/ 235457 h 235457"/>
              <a:gd name="connsiteX10" fmla="*/ 387096 w 387096"/>
              <a:gd name="connsiteY10" fmla="*/ 178307 h 235457"/>
              <a:gd name="connsiteX11" fmla="*/ 312420 w 387096"/>
              <a:gd name="connsiteY11" fmla="*/ 95250 h 235457"/>
              <a:gd name="connsiteX12" fmla="*/ 134874 w 387096"/>
              <a:gd name="connsiteY12" fmla="*/ 13715 h 235457"/>
              <a:gd name="connsiteX13" fmla="*/ 0 w 387096"/>
              <a:gd name="connsiteY13" fmla="*/ 0 h 235457"/>
              <a:gd name="connsiteX14" fmla="*/ 11430 w 387096"/>
              <a:gd name="connsiteY14" fmla="*/ 27432 h 23545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7096" h="235457">
                <a:moveTo>
                  <a:pt x="11430" y="27432"/>
                </a:moveTo>
                <a:lnTo>
                  <a:pt x="126492" y="52577"/>
                </a:lnTo>
                <a:lnTo>
                  <a:pt x="256794" y="108965"/>
                </a:lnTo>
                <a:lnTo>
                  <a:pt x="348996" y="192785"/>
                </a:lnTo>
                <a:lnTo>
                  <a:pt x="258318" y="182879"/>
                </a:lnTo>
                <a:lnTo>
                  <a:pt x="110490" y="115823"/>
                </a:lnTo>
                <a:lnTo>
                  <a:pt x="39624" y="64007"/>
                </a:lnTo>
                <a:lnTo>
                  <a:pt x="84582" y="129539"/>
                </a:lnTo>
                <a:lnTo>
                  <a:pt x="215646" y="214883"/>
                </a:lnTo>
                <a:lnTo>
                  <a:pt x="369570" y="235457"/>
                </a:lnTo>
                <a:lnTo>
                  <a:pt x="387096" y="178307"/>
                </a:lnTo>
                <a:lnTo>
                  <a:pt x="312420" y="95250"/>
                </a:lnTo>
                <a:lnTo>
                  <a:pt x="134874" y="13715"/>
                </a:lnTo>
                <a:lnTo>
                  <a:pt x="0" y="0"/>
                </a:lnTo>
                <a:lnTo>
                  <a:pt x="11430" y="2743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897775" y="5840603"/>
            <a:ext cx="169164" cy="377951"/>
          </a:xfrm>
          <a:custGeom>
            <a:avLst/>
            <a:gdLst>
              <a:gd name="connsiteX0" fmla="*/ 19050 w 169164"/>
              <a:gd name="connsiteY0" fmla="*/ 0 h 377951"/>
              <a:gd name="connsiteX1" fmla="*/ 72389 w 169164"/>
              <a:gd name="connsiteY1" fmla="*/ 19811 h 377951"/>
              <a:gd name="connsiteX2" fmla="*/ 63246 w 169164"/>
              <a:gd name="connsiteY2" fmla="*/ 151637 h 377951"/>
              <a:gd name="connsiteX3" fmla="*/ 83819 w 169164"/>
              <a:gd name="connsiteY3" fmla="*/ 258317 h 377951"/>
              <a:gd name="connsiteX4" fmla="*/ 169164 w 169164"/>
              <a:gd name="connsiteY4" fmla="*/ 356615 h 377951"/>
              <a:gd name="connsiteX5" fmla="*/ 76961 w 169164"/>
              <a:gd name="connsiteY5" fmla="*/ 377951 h 377951"/>
              <a:gd name="connsiteX6" fmla="*/ 23622 w 169164"/>
              <a:gd name="connsiteY6" fmla="*/ 272033 h 377951"/>
              <a:gd name="connsiteX7" fmla="*/ 0 w 169164"/>
              <a:gd name="connsiteY7" fmla="*/ 44957 h 377951"/>
              <a:gd name="connsiteX8" fmla="*/ 19050 w 169164"/>
              <a:gd name="connsiteY8" fmla="*/ 0 h 3779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69164" h="377951">
                <a:moveTo>
                  <a:pt x="19050" y="0"/>
                </a:moveTo>
                <a:lnTo>
                  <a:pt x="72389" y="19811"/>
                </a:lnTo>
                <a:lnTo>
                  <a:pt x="63246" y="151637"/>
                </a:lnTo>
                <a:lnTo>
                  <a:pt x="83819" y="258317"/>
                </a:lnTo>
                <a:lnTo>
                  <a:pt x="169164" y="356615"/>
                </a:lnTo>
                <a:lnTo>
                  <a:pt x="76961" y="377951"/>
                </a:lnTo>
                <a:lnTo>
                  <a:pt x="23622" y="272033"/>
                </a:lnTo>
                <a:lnTo>
                  <a:pt x="0" y="44957"/>
                </a:lnTo>
                <a:lnTo>
                  <a:pt x="1905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1062367" y="6425057"/>
            <a:ext cx="118872" cy="137922"/>
          </a:xfrm>
          <a:custGeom>
            <a:avLst/>
            <a:gdLst>
              <a:gd name="connsiteX0" fmla="*/ 87630 w 118872"/>
              <a:gd name="connsiteY0" fmla="*/ 0 h 137922"/>
              <a:gd name="connsiteX1" fmla="*/ 32004 w 118872"/>
              <a:gd name="connsiteY1" fmla="*/ 52578 h 137922"/>
              <a:gd name="connsiteX2" fmla="*/ 0 w 118872"/>
              <a:gd name="connsiteY2" fmla="*/ 137922 h 137922"/>
              <a:gd name="connsiteX3" fmla="*/ 64008 w 118872"/>
              <a:gd name="connsiteY3" fmla="*/ 127253 h 137922"/>
              <a:gd name="connsiteX4" fmla="*/ 82296 w 118872"/>
              <a:gd name="connsiteY4" fmla="*/ 67055 h 137922"/>
              <a:gd name="connsiteX5" fmla="*/ 118872 w 118872"/>
              <a:gd name="connsiteY5" fmla="*/ 21335 h 137922"/>
              <a:gd name="connsiteX6" fmla="*/ 87630 w 118872"/>
              <a:gd name="connsiteY6" fmla="*/ 0 h 137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18872" h="137922">
                <a:moveTo>
                  <a:pt x="87630" y="0"/>
                </a:moveTo>
                <a:lnTo>
                  <a:pt x="32004" y="52578"/>
                </a:lnTo>
                <a:lnTo>
                  <a:pt x="0" y="137922"/>
                </a:lnTo>
                <a:lnTo>
                  <a:pt x="64008" y="127253"/>
                </a:lnTo>
                <a:lnTo>
                  <a:pt x="82296" y="67055"/>
                </a:lnTo>
                <a:lnTo>
                  <a:pt x="118872" y="21335"/>
                </a:lnTo>
                <a:lnTo>
                  <a:pt x="8763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8521" y="5916803"/>
            <a:ext cx="1336548" cy="698754"/>
          </a:xfrm>
          <a:custGeom>
            <a:avLst/>
            <a:gdLst>
              <a:gd name="connsiteX0" fmla="*/ 123444 w 1336548"/>
              <a:gd name="connsiteY0" fmla="*/ 0 h 698754"/>
              <a:gd name="connsiteX1" fmla="*/ 50292 w 1336548"/>
              <a:gd name="connsiteY1" fmla="*/ 41147 h 698754"/>
              <a:gd name="connsiteX2" fmla="*/ 0 w 1336548"/>
              <a:gd name="connsiteY2" fmla="*/ 165353 h 698754"/>
              <a:gd name="connsiteX3" fmla="*/ 53339 w 1336548"/>
              <a:gd name="connsiteY3" fmla="*/ 284225 h 698754"/>
              <a:gd name="connsiteX4" fmla="*/ 938022 w 1336548"/>
              <a:gd name="connsiteY4" fmla="*/ 688085 h 698754"/>
              <a:gd name="connsiteX5" fmla="*/ 1128522 w 1336548"/>
              <a:gd name="connsiteY5" fmla="*/ 662940 h 698754"/>
              <a:gd name="connsiteX6" fmla="*/ 1282446 w 1336548"/>
              <a:gd name="connsiteY6" fmla="*/ 698753 h 698754"/>
              <a:gd name="connsiteX7" fmla="*/ 1336548 w 1336548"/>
              <a:gd name="connsiteY7" fmla="*/ 641603 h 698754"/>
              <a:gd name="connsiteX8" fmla="*/ 1191768 w 1336548"/>
              <a:gd name="connsiteY8" fmla="*/ 527303 h 698754"/>
              <a:gd name="connsiteX9" fmla="*/ 1133094 w 1336548"/>
              <a:gd name="connsiteY9" fmla="*/ 406145 h 698754"/>
              <a:gd name="connsiteX10" fmla="*/ 1086612 w 1336548"/>
              <a:gd name="connsiteY10" fmla="*/ 418337 h 698754"/>
              <a:gd name="connsiteX11" fmla="*/ 1142238 w 1336548"/>
              <a:gd name="connsiteY11" fmla="*/ 527303 h 698754"/>
              <a:gd name="connsiteX12" fmla="*/ 1252728 w 1336548"/>
              <a:gd name="connsiteY12" fmla="*/ 643128 h 698754"/>
              <a:gd name="connsiteX13" fmla="*/ 1121664 w 1336548"/>
              <a:gd name="connsiteY13" fmla="*/ 624840 h 698754"/>
              <a:gd name="connsiteX14" fmla="*/ 967740 w 1336548"/>
              <a:gd name="connsiteY14" fmla="*/ 646176 h 698754"/>
              <a:gd name="connsiteX15" fmla="*/ 995934 w 1336548"/>
              <a:gd name="connsiteY15" fmla="*/ 515873 h 698754"/>
              <a:gd name="connsiteX16" fmla="*/ 1062228 w 1336548"/>
              <a:gd name="connsiteY16" fmla="*/ 427481 h 698754"/>
              <a:gd name="connsiteX17" fmla="*/ 985266 w 1336548"/>
              <a:gd name="connsiteY17" fmla="*/ 438150 h 698754"/>
              <a:gd name="connsiteX18" fmla="*/ 924306 w 1336548"/>
              <a:gd name="connsiteY18" fmla="*/ 522731 h 698754"/>
              <a:gd name="connsiteX19" fmla="*/ 903732 w 1336548"/>
              <a:gd name="connsiteY19" fmla="*/ 627888 h 698754"/>
              <a:gd name="connsiteX20" fmla="*/ 84582 w 1336548"/>
              <a:gd name="connsiteY20" fmla="*/ 246125 h 698754"/>
              <a:gd name="connsiteX21" fmla="*/ 63246 w 1336548"/>
              <a:gd name="connsiteY21" fmla="*/ 170687 h 698754"/>
              <a:gd name="connsiteX22" fmla="*/ 81533 w 1336548"/>
              <a:gd name="connsiteY22" fmla="*/ 75437 h 698754"/>
              <a:gd name="connsiteX23" fmla="*/ 172212 w 1336548"/>
              <a:gd name="connsiteY23" fmla="*/ 0 h 698754"/>
              <a:gd name="connsiteX24" fmla="*/ 123444 w 1336548"/>
              <a:gd name="connsiteY24" fmla="*/ 0 h 69875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</a:cxnLst>
            <a:rect l="l" t="t" r="r" b="b"/>
            <a:pathLst>
              <a:path w="1336548" h="698754">
                <a:moveTo>
                  <a:pt x="123444" y="0"/>
                </a:moveTo>
                <a:lnTo>
                  <a:pt x="50292" y="41147"/>
                </a:lnTo>
                <a:lnTo>
                  <a:pt x="0" y="165353"/>
                </a:lnTo>
                <a:lnTo>
                  <a:pt x="53339" y="284225"/>
                </a:lnTo>
                <a:lnTo>
                  <a:pt x="938022" y="688085"/>
                </a:lnTo>
                <a:lnTo>
                  <a:pt x="1128522" y="662940"/>
                </a:lnTo>
                <a:lnTo>
                  <a:pt x="1282446" y="698753"/>
                </a:lnTo>
                <a:lnTo>
                  <a:pt x="1336548" y="641603"/>
                </a:lnTo>
                <a:lnTo>
                  <a:pt x="1191768" y="527303"/>
                </a:lnTo>
                <a:lnTo>
                  <a:pt x="1133094" y="406145"/>
                </a:lnTo>
                <a:lnTo>
                  <a:pt x="1086612" y="418337"/>
                </a:lnTo>
                <a:lnTo>
                  <a:pt x="1142238" y="527303"/>
                </a:lnTo>
                <a:lnTo>
                  <a:pt x="1252728" y="643128"/>
                </a:lnTo>
                <a:lnTo>
                  <a:pt x="1121664" y="624840"/>
                </a:lnTo>
                <a:lnTo>
                  <a:pt x="967740" y="646176"/>
                </a:lnTo>
                <a:lnTo>
                  <a:pt x="995934" y="515873"/>
                </a:lnTo>
                <a:lnTo>
                  <a:pt x="1062228" y="427481"/>
                </a:lnTo>
                <a:lnTo>
                  <a:pt x="985266" y="438150"/>
                </a:lnTo>
                <a:lnTo>
                  <a:pt x="924306" y="522731"/>
                </a:lnTo>
                <a:lnTo>
                  <a:pt x="903732" y="627888"/>
                </a:lnTo>
                <a:lnTo>
                  <a:pt x="84582" y="246125"/>
                </a:lnTo>
                <a:lnTo>
                  <a:pt x="63246" y="170687"/>
                </a:lnTo>
                <a:lnTo>
                  <a:pt x="81533" y="75437"/>
                </a:lnTo>
                <a:lnTo>
                  <a:pt x="172212" y="0"/>
                </a:lnTo>
                <a:lnTo>
                  <a:pt x="123444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168541" y="5983859"/>
            <a:ext cx="127254" cy="265176"/>
          </a:xfrm>
          <a:custGeom>
            <a:avLst/>
            <a:gdLst>
              <a:gd name="connsiteX0" fmla="*/ 92202 w 127254"/>
              <a:gd name="connsiteY0" fmla="*/ 0 h 265176"/>
              <a:gd name="connsiteX1" fmla="*/ 15239 w 127254"/>
              <a:gd name="connsiteY1" fmla="*/ 83819 h 265176"/>
              <a:gd name="connsiteX2" fmla="*/ 0 w 127254"/>
              <a:gd name="connsiteY2" fmla="*/ 182117 h 265176"/>
              <a:gd name="connsiteX3" fmla="*/ 26670 w 127254"/>
              <a:gd name="connsiteY3" fmla="*/ 248411 h 265176"/>
              <a:gd name="connsiteX4" fmla="*/ 74676 w 127254"/>
              <a:gd name="connsiteY4" fmla="*/ 265175 h 265176"/>
              <a:gd name="connsiteX5" fmla="*/ 60197 w 127254"/>
              <a:gd name="connsiteY5" fmla="*/ 121919 h 265176"/>
              <a:gd name="connsiteX6" fmla="*/ 127254 w 127254"/>
              <a:gd name="connsiteY6" fmla="*/ 12953 h 265176"/>
              <a:gd name="connsiteX7" fmla="*/ 92202 w 127254"/>
              <a:gd name="connsiteY7" fmla="*/ 0 h 2651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27254" h="265176">
                <a:moveTo>
                  <a:pt x="92202" y="0"/>
                </a:moveTo>
                <a:lnTo>
                  <a:pt x="15239" y="83819"/>
                </a:lnTo>
                <a:lnTo>
                  <a:pt x="0" y="182117"/>
                </a:lnTo>
                <a:lnTo>
                  <a:pt x="26670" y="248411"/>
                </a:lnTo>
                <a:lnTo>
                  <a:pt x="74676" y="265175"/>
                </a:lnTo>
                <a:lnTo>
                  <a:pt x="60197" y="121919"/>
                </a:lnTo>
                <a:lnTo>
                  <a:pt x="127254" y="12953"/>
                </a:lnTo>
                <a:lnTo>
                  <a:pt x="9220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713371" y="5538851"/>
            <a:ext cx="511302" cy="943356"/>
          </a:xfrm>
          <a:custGeom>
            <a:avLst/>
            <a:gdLst>
              <a:gd name="connsiteX0" fmla="*/ 173736 w 511302"/>
              <a:gd name="connsiteY0" fmla="*/ 711708 h 943356"/>
              <a:gd name="connsiteX1" fmla="*/ 0 w 511302"/>
              <a:gd name="connsiteY1" fmla="*/ 98297 h 943356"/>
              <a:gd name="connsiteX2" fmla="*/ 64769 w 511302"/>
              <a:gd name="connsiteY2" fmla="*/ 30479 h 943356"/>
              <a:gd name="connsiteX3" fmla="*/ 204978 w 511302"/>
              <a:gd name="connsiteY3" fmla="*/ 0 h 943356"/>
              <a:gd name="connsiteX4" fmla="*/ 317753 w 511302"/>
              <a:gd name="connsiteY4" fmla="*/ 45720 h 943356"/>
              <a:gd name="connsiteX5" fmla="*/ 511302 w 511302"/>
              <a:gd name="connsiteY5" fmla="*/ 943356 h 943356"/>
              <a:gd name="connsiteX6" fmla="*/ 441960 w 511302"/>
              <a:gd name="connsiteY6" fmla="*/ 866394 h 943356"/>
              <a:gd name="connsiteX7" fmla="*/ 282702 w 511302"/>
              <a:gd name="connsiteY7" fmla="*/ 76961 h 943356"/>
              <a:gd name="connsiteX8" fmla="*/ 179832 w 511302"/>
              <a:gd name="connsiteY8" fmla="*/ 48767 h 943356"/>
              <a:gd name="connsiteX9" fmla="*/ 94487 w 511302"/>
              <a:gd name="connsiteY9" fmla="*/ 58673 h 943356"/>
              <a:gd name="connsiteX10" fmla="*/ 60198 w 511302"/>
              <a:gd name="connsiteY10" fmla="*/ 112014 h 943356"/>
              <a:gd name="connsiteX11" fmla="*/ 243839 w 511302"/>
              <a:gd name="connsiteY11" fmla="*/ 733806 h 943356"/>
              <a:gd name="connsiteX12" fmla="*/ 173736 w 511302"/>
              <a:gd name="connsiteY12" fmla="*/ 711708 h 943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511302" h="943356">
                <a:moveTo>
                  <a:pt x="173736" y="711708"/>
                </a:moveTo>
                <a:lnTo>
                  <a:pt x="0" y="98297"/>
                </a:lnTo>
                <a:lnTo>
                  <a:pt x="64769" y="30479"/>
                </a:lnTo>
                <a:lnTo>
                  <a:pt x="204978" y="0"/>
                </a:lnTo>
                <a:lnTo>
                  <a:pt x="317753" y="45720"/>
                </a:lnTo>
                <a:lnTo>
                  <a:pt x="511302" y="943356"/>
                </a:lnTo>
                <a:lnTo>
                  <a:pt x="441960" y="866394"/>
                </a:lnTo>
                <a:lnTo>
                  <a:pt x="282702" y="76961"/>
                </a:lnTo>
                <a:lnTo>
                  <a:pt x="179832" y="48767"/>
                </a:lnTo>
                <a:lnTo>
                  <a:pt x="94487" y="58673"/>
                </a:lnTo>
                <a:lnTo>
                  <a:pt x="60198" y="112014"/>
                </a:lnTo>
                <a:lnTo>
                  <a:pt x="243839" y="733806"/>
                </a:lnTo>
                <a:lnTo>
                  <a:pt x="173736" y="71170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918349" y="5793359"/>
            <a:ext cx="152400" cy="400050"/>
          </a:xfrm>
          <a:custGeom>
            <a:avLst/>
            <a:gdLst>
              <a:gd name="connsiteX0" fmla="*/ 0 w 152400"/>
              <a:gd name="connsiteY0" fmla="*/ 21335 h 400050"/>
              <a:gd name="connsiteX1" fmla="*/ 60197 w 152400"/>
              <a:gd name="connsiteY1" fmla="*/ 153923 h 400050"/>
              <a:gd name="connsiteX2" fmla="*/ 89153 w 152400"/>
              <a:gd name="connsiteY2" fmla="*/ 252221 h 400050"/>
              <a:gd name="connsiteX3" fmla="*/ 91439 w 152400"/>
              <a:gd name="connsiteY3" fmla="*/ 400050 h 400050"/>
              <a:gd name="connsiteX4" fmla="*/ 152400 w 152400"/>
              <a:gd name="connsiteY4" fmla="*/ 400050 h 400050"/>
              <a:gd name="connsiteX5" fmla="*/ 147828 w 152400"/>
              <a:gd name="connsiteY5" fmla="*/ 285750 h 400050"/>
              <a:gd name="connsiteX6" fmla="*/ 128016 w 152400"/>
              <a:gd name="connsiteY6" fmla="*/ 164591 h 400050"/>
              <a:gd name="connsiteX7" fmla="*/ 78486 w 152400"/>
              <a:gd name="connsiteY7" fmla="*/ 46482 h 400050"/>
              <a:gd name="connsiteX8" fmla="*/ 49530 w 152400"/>
              <a:gd name="connsiteY8" fmla="*/ 0 h 400050"/>
              <a:gd name="connsiteX9" fmla="*/ 0 w 152400"/>
              <a:gd name="connsiteY9" fmla="*/ 21335 h 4000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52400" h="400050">
                <a:moveTo>
                  <a:pt x="0" y="21335"/>
                </a:moveTo>
                <a:lnTo>
                  <a:pt x="60197" y="153923"/>
                </a:lnTo>
                <a:lnTo>
                  <a:pt x="89153" y="252221"/>
                </a:lnTo>
                <a:lnTo>
                  <a:pt x="91439" y="400050"/>
                </a:lnTo>
                <a:lnTo>
                  <a:pt x="152400" y="400050"/>
                </a:lnTo>
                <a:lnTo>
                  <a:pt x="147828" y="285750"/>
                </a:lnTo>
                <a:lnTo>
                  <a:pt x="128016" y="164591"/>
                </a:lnTo>
                <a:lnTo>
                  <a:pt x="78486" y="46482"/>
                </a:lnTo>
                <a:lnTo>
                  <a:pt x="49530" y="0"/>
                </a:lnTo>
                <a:lnTo>
                  <a:pt x="0" y="2133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521347" y="5761355"/>
            <a:ext cx="309372" cy="214122"/>
          </a:xfrm>
          <a:custGeom>
            <a:avLst/>
            <a:gdLst>
              <a:gd name="connsiteX0" fmla="*/ 235458 w 309372"/>
              <a:gd name="connsiteY0" fmla="*/ 0 h 214122"/>
              <a:gd name="connsiteX1" fmla="*/ 204216 w 309372"/>
              <a:gd name="connsiteY1" fmla="*/ 13715 h 214122"/>
              <a:gd name="connsiteX2" fmla="*/ 200406 w 309372"/>
              <a:gd name="connsiteY2" fmla="*/ 52578 h 214122"/>
              <a:gd name="connsiteX3" fmla="*/ 0 w 309372"/>
              <a:gd name="connsiteY3" fmla="*/ 134873 h 214122"/>
              <a:gd name="connsiteX4" fmla="*/ 0 w 309372"/>
              <a:gd name="connsiteY4" fmla="*/ 176784 h 214122"/>
              <a:gd name="connsiteX5" fmla="*/ 225552 w 309372"/>
              <a:gd name="connsiteY5" fmla="*/ 179832 h 214122"/>
              <a:gd name="connsiteX6" fmla="*/ 253746 w 309372"/>
              <a:gd name="connsiteY6" fmla="*/ 214121 h 214122"/>
              <a:gd name="connsiteX7" fmla="*/ 309372 w 309372"/>
              <a:gd name="connsiteY7" fmla="*/ 211835 h 214122"/>
              <a:gd name="connsiteX8" fmla="*/ 304038 w 309372"/>
              <a:gd name="connsiteY8" fmla="*/ 151638 h 214122"/>
              <a:gd name="connsiteX9" fmla="*/ 92202 w 309372"/>
              <a:gd name="connsiteY9" fmla="*/ 140208 h 214122"/>
              <a:gd name="connsiteX10" fmla="*/ 264414 w 309372"/>
              <a:gd name="connsiteY10" fmla="*/ 70865 h 214122"/>
              <a:gd name="connsiteX11" fmla="*/ 235458 w 309372"/>
              <a:gd name="connsiteY11" fmla="*/ 0 h 2141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309372" h="214122">
                <a:moveTo>
                  <a:pt x="235458" y="0"/>
                </a:moveTo>
                <a:lnTo>
                  <a:pt x="204216" y="13715"/>
                </a:lnTo>
                <a:lnTo>
                  <a:pt x="200406" y="52578"/>
                </a:lnTo>
                <a:lnTo>
                  <a:pt x="0" y="134873"/>
                </a:lnTo>
                <a:lnTo>
                  <a:pt x="0" y="176784"/>
                </a:lnTo>
                <a:lnTo>
                  <a:pt x="225552" y="179832"/>
                </a:lnTo>
                <a:lnTo>
                  <a:pt x="253746" y="214121"/>
                </a:lnTo>
                <a:lnTo>
                  <a:pt x="309372" y="211835"/>
                </a:lnTo>
                <a:lnTo>
                  <a:pt x="304038" y="151638"/>
                </a:lnTo>
                <a:lnTo>
                  <a:pt x="92202" y="140208"/>
                </a:lnTo>
                <a:lnTo>
                  <a:pt x="264414" y="70865"/>
                </a:lnTo>
                <a:lnTo>
                  <a:pt x="23545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1044841" y="5615051"/>
            <a:ext cx="748284" cy="336804"/>
          </a:xfrm>
          <a:custGeom>
            <a:avLst/>
            <a:gdLst>
              <a:gd name="connsiteX0" fmla="*/ 0 w 748284"/>
              <a:gd name="connsiteY0" fmla="*/ 104394 h 336804"/>
              <a:gd name="connsiteX1" fmla="*/ 685800 w 748284"/>
              <a:gd name="connsiteY1" fmla="*/ 0 h 336804"/>
              <a:gd name="connsiteX2" fmla="*/ 736092 w 748284"/>
              <a:gd name="connsiteY2" fmla="*/ 62484 h 336804"/>
              <a:gd name="connsiteX3" fmla="*/ 748284 w 748284"/>
              <a:gd name="connsiteY3" fmla="*/ 144017 h 336804"/>
              <a:gd name="connsiteX4" fmla="*/ 717804 w 748284"/>
              <a:gd name="connsiteY4" fmla="*/ 224028 h 336804"/>
              <a:gd name="connsiteX5" fmla="*/ 45719 w 748284"/>
              <a:gd name="connsiteY5" fmla="*/ 336803 h 336804"/>
              <a:gd name="connsiteX6" fmla="*/ 42672 w 748284"/>
              <a:gd name="connsiteY6" fmla="*/ 304800 h 336804"/>
              <a:gd name="connsiteX7" fmla="*/ 685800 w 748284"/>
              <a:gd name="connsiteY7" fmla="*/ 192023 h 336804"/>
              <a:gd name="connsiteX8" fmla="*/ 710184 w 748284"/>
              <a:gd name="connsiteY8" fmla="*/ 115061 h 336804"/>
              <a:gd name="connsiteX9" fmla="*/ 667512 w 748284"/>
              <a:gd name="connsiteY9" fmla="*/ 45720 h 336804"/>
              <a:gd name="connsiteX10" fmla="*/ 0 w 748284"/>
              <a:gd name="connsiteY10" fmla="*/ 147065 h 336804"/>
              <a:gd name="connsiteX11" fmla="*/ 0 w 748284"/>
              <a:gd name="connsiteY11" fmla="*/ 104394 h 3368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748284" h="336804">
                <a:moveTo>
                  <a:pt x="0" y="104394"/>
                </a:moveTo>
                <a:lnTo>
                  <a:pt x="685800" y="0"/>
                </a:lnTo>
                <a:lnTo>
                  <a:pt x="736092" y="62484"/>
                </a:lnTo>
                <a:lnTo>
                  <a:pt x="748284" y="144017"/>
                </a:lnTo>
                <a:lnTo>
                  <a:pt x="717804" y="224028"/>
                </a:lnTo>
                <a:lnTo>
                  <a:pt x="45719" y="336803"/>
                </a:lnTo>
                <a:lnTo>
                  <a:pt x="42672" y="304800"/>
                </a:lnTo>
                <a:lnTo>
                  <a:pt x="685800" y="192023"/>
                </a:lnTo>
                <a:lnTo>
                  <a:pt x="710184" y="115061"/>
                </a:lnTo>
                <a:lnTo>
                  <a:pt x="667512" y="45720"/>
                </a:lnTo>
                <a:lnTo>
                  <a:pt x="0" y="147065"/>
                </a:lnTo>
                <a:lnTo>
                  <a:pt x="0" y="1043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1138567" y="5723255"/>
            <a:ext cx="389382" cy="136398"/>
          </a:xfrm>
          <a:custGeom>
            <a:avLst/>
            <a:gdLst>
              <a:gd name="connsiteX0" fmla="*/ 0 w 389382"/>
              <a:gd name="connsiteY0" fmla="*/ 99060 h 136398"/>
              <a:gd name="connsiteX1" fmla="*/ 52577 w 389382"/>
              <a:gd name="connsiteY1" fmla="*/ 136397 h 136398"/>
              <a:gd name="connsiteX2" fmla="*/ 176783 w 389382"/>
              <a:gd name="connsiteY2" fmla="*/ 131064 h 136398"/>
              <a:gd name="connsiteX3" fmla="*/ 332994 w 389382"/>
              <a:gd name="connsiteY3" fmla="*/ 91440 h 136398"/>
              <a:gd name="connsiteX4" fmla="*/ 389382 w 389382"/>
              <a:gd name="connsiteY4" fmla="*/ 32766 h 136398"/>
              <a:gd name="connsiteX5" fmla="*/ 353567 w 389382"/>
              <a:gd name="connsiteY5" fmla="*/ 1523 h 136398"/>
              <a:gd name="connsiteX6" fmla="*/ 201930 w 389382"/>
              <a:gd name="connsiteY6" fmla="*/ 0 h 136398"/>
              <a:gd name="connsiteX7" fmla="*/ 87630 w 389382"/>
              <a:gd name="connsiteY7" fmla="*/ 9144 h 136398"/>
              <a:gd name="connsiteX8" fmla="*/ 12191 w 389382"/>
              <a:gd name="connsiteY8" fmla="*/ 60197 h 136398"/>
              <a:gd name="connsiteX9" fmla="*/ 89153 w 389382"/>
              <a:gd name="connsiteY9" fmla="*/ 74676 h 136398"/>
              <a:gd name="connsiteX10" fmla="*/ 219455 w 389382"/>
              <a:gd name="connsiteY10" fmla="*/ 41910 h 136398"/>
              <a:gd name="connsiteX11" fmla="*/ 331469 w 389382"/>
              <a:gd name="connsiteY11" fmla="*/ 41910 h 136398"/>
              <a:gd name="connsiteX12" fmla="*/ 214122 w 389382"/>
              <a:gd name="connsiteY12" fmla="*/ 86867 h 136398"/>
              <a:gd name="connsiteX13" fmla="*/ 113538 w 389382"/>
              <a:gd name="connsiteY13" fmla="*/ 99060 h 136398"/>
              <a:gd name="connsiteX14" fmla="*/ 0 w 389382"/>
              <a:gd name="connsiteY14" fmla="*/ 99060 h 1363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9382" h="136398">
                <a:moveTo>
                  <a:pt x="0" y="99060"/>
                </a:moveTo>
                <a:lnTo>
                  <a:pt x="52577" y="136397"/>
                </a:lnTo>
                <a:lnTo>
                  <a:pt x="176783" y="131064"/>
                </a:lnTo>
                <a:lnTo>
                  <a:pt x="332994" y="91440"/>
                </a:lnTo>
                <a:lnTo>
                  <a:pt x="389382" y="32766"/>
                </a:lnTo>
                <a:lnTo>
                  <a:pt x="353567" y="1523"/>
                </a:lnTo>
                <a:lnTo>
                  <a:pt x="201930" y="0"/>
                </a:lnTo>
                <a:lnTo>
                  <a:pt x="87630" y="9144"/>
                </a:lnTo>
                <a:lnTo>
                  <a:pt x="12191" y="60197"/>
                </a:lnTo>
                <a:lnTo>
                  <a:pt x="89153" y="74676"/>
                </a:lnTo>
                <a:lnTo>
                  <a:pt x="219455" y="41910"/>
                </a:lnTo>
                <a:lnTo>
                  <a:pt x="331469" y="41910"/>
                </a:lnTo>
                <a:lnTo>
                  <a:pt x="214122" y="86867"/>
                </a:lnTo>
                <a:lnTo>
                  <a:pt x="113538" y="99060"/>
                </a:lnTo>
                <a:lnTo>
                  <a:pt x="0" y="9906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8680844" y="4158107"/>
            <a:ext cx="325373" cy="2265426"/>
          </a:xfrm>
          <a:custGeom>
            <a:avLst/>
            <a:gdLst>
              <a:gd name="connsiteX0" fmla="*/ 33528 w 325373"/>
              <a:gd name="connsiteY0" fmla="*/ 2189226 h 2265426"/>
              <a:gd name="connsiteX1" fmla="*/ 165354 w 325373"/>
              <a:gd name="connsiteY1" fmla="*/ 2042921 h 2265426"/>
              <a:gd name="connsiteX2" fmla="*/ 191261 w 325373"/>
              <a:gd name="connsiteY2" fmla="*/ 1930145 h 2265426"/>
              <a:gd name="connsiteX3" fmla="*/ 169164 w 325373"/>
              <a:gd name="connsiteY3" fmla="*/ 1763268 h 2265426"/>
              <a:gd name="connsiteX4" fmla="*/ 76200 w 325373"/>
              <a:gd name="connsiteY4" fmla="*/ 1561338 h 2265426"/>
              <a:gd name="connsiteX5" fmla="*/ 55626 w 325373"/>
              <a:gd name="connsiteY5" fmla="*/ 1435607 h 2265426"/>
              <a:gd name="connsiteX6" fmla="*/ 76200 w 325373"/>
              <a:gd name="connsiteY6" fmla="*/ 1351026 h 2265426"/>
              <a:gd name="connsiteX7" fmla="*/ 156209 w 325373"/>
              <a:gd name="connsiteY7" fmla="*/ 1289303 h 2265426"/>
              <a:gd name="connsiteX8" fmla="*/ 173735 w 325373"/>
              <a:gd name="connsiteY8" fmla="*/ 1211579 h 2265426"/>
              <a:gd name="connsiteX9" fmla="*/ 144018 w 325373"/>
              <a:gd name="connsiteY9" fmla="*/ 1100327 h 2265426"/>
              <a:gd name="connsiteX10" fmla="*/ 12954 w 325373"/>
              <a:gd name="connsiteY10" fmla="*/ 801623 h 2265426"/>
              <a:gd name="connsiteX11" fmla="*/ 0 w 325373"/>
              <a:gd name="connsiteY11" fmla="*/ 655319 h 2265426"/>
              <a:gd name="connsiteX12" fmla="*/ 33528 w 325373"/>
              <a:gd name="connsiteY12" fmla="*/ 494538 h 2265426"/>
              <a:gd name="connsiteX13" fmla="*/ 144018 w 325373"/>
              <a:gd name="connsiteY13" fmla="*/ 418338 h 2265426"/>
              <a:gd name="connsiteX14" fmla="*/ 241554 w 325373"/>
              <a:gd name="connsiteY14" fmla="*/ 292607 h 2265426"/>
              <a:gd name="connsiteX15" fmla="*/ 325373 w 325373"/>
              <a:gd name="connsiteY15" fmla="*/ 0 h 2265426"/>
              <a:gd name="connsiteX16" fmla="*/ 313181 w 325373"/>
              <a:gd name="connsiteY16" fmla="*/ 265176 h 2265426"/>
              <a:gd name="connsiteX17" fmla="*/ 249935 w 325373"/>
              <a:gd name="connsiteY17" fmla="*/ 424433 h 2265426"/>
              <a:gd name="connsiteX18" fmla="*/ 165354 w 325373"/>
              <a:gd name="connsiteY18" fmla="*/ 521969 h 2265426"/>
              <a:gd name="connsiteX19" fmla="*/ 72390 w 325373"/>
              <a:gd name="connsiteY19" fmla="*/ 577595 h 2265426"/>
              <a:gd name="connsiteX20" fmla="*/ 67818 w 325373"/>
              <a:gd name="connsiteY20" fmla="*/ 723900 h 2265426"/>
              <a:gd name="connsiteX21" fmla="*/ 115061 w 325373"/>
              <a:gd name="connsiteY21" fmla="*/ 877823 h 2265426"/>
              <a:gd name="connsiteX22" fmla="*/ 224028 w 325373"/>
              <a:gd name="connsiteY22" fmla="*/ 1149857 h 2265426"/>
              <a:gd name="connsiteX23" fmla="*/ 228600 w 325373"/>
              <a:gd name="connsiteY23" fmla="*/ 1323594 h 2265426"/>
              <a:gd name="connsiteX24" fmla="*/ 127254 w 325373"/>
              <a:gd name="connsiteY24" fmla="*/ 1421129 h 2265426"/>
              <a:gd name="connsiteX25" fmla="*/ 131826 w 325373"/>
              <a:gd name="connsiteY25" fmla="*/ 1511807 h 2265426"/>
              <a:gd name="connsiteX26" fmla="*/ 220218 w 325373"/>
              <a:gd name="connsiteY26" fmla="*/ 1700783 h 2265426"/>
              <a:gd name="connsiteX27" fmla="*/ 258318 w 325373"/>
              <a:gd name="connsiteY27" fmla="*/ 1881377 h 2265426"/>
              <a:gd name="connsiteX28" fmla="*/ 224028 w 325373"/>
              <a:gd name="connsiteY28" fmla="*/ 2076450 h 2265426"/>
              <a:gd name="connsiteX29" fmla="*/ 144018 w 325373"/>
              <a:gd name="connsiteY29" fmla="*/ 2180844 h 2265426"/>
              <a:gd name="connsiteX30" fmla="*/ 42671 w 325373"/>
              <a:gd name="connsiteY30" fmla="*/ 2265426 h 2265426"/>
              <a:gd name="connsiteX31" fmla="*/ 33528 w 325373"/>
              <a:gd name="connsiteY31" fmla="*/ 2189226 h 22654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265426">
                <a:moveTo>
                  <a:pt x="33528" y="2189226"/>
                </a:moveTo>
                <a:lnTo>
                  <a:pt x="165354" y="2042921"/>
                </a:lnTo>
                <a:lnTo>
                  <a:pt x="191261" y="1930145"/>
                </a:lnTo>
                <a:lnTo>
                  <a:pt x="169164" y="1763268"/>
                </a:lnTo>
                <a:lnTo>
                  <a:pt x="76200" y="1561338"/>
                </a:lnTo>
                <a:lnTo>
                  <a:pt x="55626" y="1435607"/>
                </a:lnTo>
                <a:lnTo>
                  <a:pt x="76200" y="1351026"/>
                </a:lnTo>
                <a:lnTo>
                  <a:pt x="156209" y="1289303"/>
                </a:lnTo>
                <a:lnTo>
                  <a:pt x="173735" y="1211579"/>
                </a:lnTo>
                <a:lnTo>
                  <a:pt x="144018" y="1100327"/>
                </a:lnTo>
                <a:lnTo>
                  <a:pt x="12954" y="801623"/>
                </a:lnTo>
                <a:lnTo>
                  <a:pt x="0" y="655319"/>
                </a:lnTo>
                <a:lnTo>
                  <a:pt x="33528" y="494538"/>
                </a:lnTo>
                <a:lnTo>
                  <a:pt x="144018" y="418338"/>
                </a:lnTo>
                <a:lnTo>
                  <a:pt x="241554" y="292607"/>
                </a:lnTo>
                <a:lnTo>
                  <a:pt x="325373" y="0"/>
                </a:lnTo>
                <a:lnTo>
                  <a:pt x="313181" y="265176"/>
                </a:lnTo>
                <a:lnTo>
                  <a:pt x="249935" y="424433"/>
                </a:lnTo>
                <a:lnTo>
                  <a:pt x="165354" y="521969"/>
                </a:lnTo>
                <a:lnTo>
                  <a:pt x="72390" y="577595"/>
                </a:lnTo>
                <a:lnTo>
                  <a:pt x="67818" y="723900"/>
                </a:lnTo>
                <a:lnTo>
                  <a:pt x="115061" y="877823"/>
                </a:lnTo>
                <a:lnTo>
                  <a:pt x="224028" y="1149857"/>
                </a:lnTo>
                <a:lnTo>
                  <a:pt x="228600" y="1323594"/>
                </a:lnTo>
                <a:lnTo>
                  <a:pt x="127254" y="1421129"/>
                </a:lnTo>
                <a:lnTo>
                  <a:pt x="131826" y="1511807"/>
                </a:lnTo>
                <a:lnTo>
                  <a:pt x="220218" y="1700783"/>
                </a:lnTo>
                <a:lnTo>
                  <a:pt x="258318" y="1881377"/>
                </a:lnTo>
                <a:lnTo>
                  <a:pt x="224028" y="2076450"/>
                </a:lnTo>
                <a:lnTo>
                  <a:pt x="144018" y="2180844"/>
                </a:lnTo>
                <a:lnTo>
                  <a:pt x="42671" y="2265426"/>
                </a:lnTo>
                <a:lnTo>
                  <a:pt x="33528" y="2189226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8741042" y="2115185"/>
            <a:ext cx="325373" cy="2592324"/>
          </a:xfrm>
          <a:custGeom>
            <a:avLst/>
            <a:gdLst>
              <a:gd name="connsiteX0" fmla="*/ 34290 w 325373"/>
              <a:gd name="connsiteY0" fmla="*/ 2504694 h 2592324"/>
              <a:gd name="connsiteX1" fmla="*/ 165354 w 325373"/>
              <a:gd name="connsiteY1" fmla="*/ 2337054 h 2592324"/>
              <a:gd name="connsiteX2" fmla="*/ 191261 w 325373"/>
              <a:gd name="connsiteY2" fmla="*/ 2209037 h 2592324"/>
              <a:gd name="connsiteX3" fmla="*/ 169164 w 325373"/>
              <a:gd name="connsiteY3" fmla="*/ 2017013 h 2592324"/>
              <a:gd name="connsiteX4" fmla="*/ 76200 w 325373"/>
              <a:gd name="connsiteY4" fmla="*/ 1786128 h 2592324"/>
              <a:gd name="connsiteX5" fmla="*/ 55626 w 325373"/>
              <a:gd name="connsiteY5" fmla="*/ 1642872 h 2592324"/>
              <a:gd name="connsiteX6" fmla="*/ 76200 w 325373"/>
              <a:gd name="connsiteY6" fmla="*/ 1546098 h 2592324"/>
              <a:gd name="connsiteX7" fmla="*/ 156971 w 325373"/>
              <a:gd name="connsiteY7" fmla="*/ 1475231 h 2592324"/>
              <a:gd name="connsiteX8" fmla="*/ 173735 w 325373"/>
              <a:gd name="connsiteY8" fmla="*/ 1386078 h 2592324"/>
              <a:gd name="connsiteX9" fmla="*/ 144018 w 325373"/>
              <a:gd name="connsiteY9" fmla="*/ 1259586 h 2592324"/>
              <a:gd name="connsiteX10" fmla="*/ 12954 w 325373"/>
              <a:gd name="connsiteY10" fmla="*/ 917448 h 2592324"/>
              <a:gd name="connsiteX11" fmla="*/ 0 w 325373"/>
              <a:gd name="connsiteY11" fmla="*/ 749808 h 2592324"/>
              <a:gd name="connsiteX12" fmla="*/ 34290 w 325373"/>
              <a:gd name="connsiteY12" fmla="*/ 565404 h 2592324"/>
              <a:gd name="connsiteX13" fmla="*/ 144018 w 325373"/>
              <a:gd name="connsiteY13" fmla="*/ 478536 h 2592324"/>
              <a:gd name="connsiteX14" fmla="*/ 241554 w 325373"/>
              <a:gd name="connsiteY14" fmla="*/ 334517 h 2592324"/>
              <a:gd name="connsiteX15" fmla="*/ 325373 w 325373"/>
              <a:gd name="connsiteY15" fmla="*/ 0 h 2592324"/>
              <a:gd name="connsiteX16" fmla="*/ 313181 w 325373"/>
              <a:gd name="connsiteY16" fmla="*/ 302514 h 2592324"/>
              <a:gd name="connsiteX17" fmla="*/ 249935 w 325373"/>
              <a:gd name="connsiteY17" fmla="*/ 485394 h 2592324"/>
              <a:gd name="connsiteX18" fmla="*/ 165354 w 325373"/>
              <a:gd name="connsiteY18" fmla="*/ 597408 h 2592324"/>
              <a:gd name="connsiteX19" fmla="*/ 72390 w 325373"/>
              <a:gd name="connsiteY19" fmla="*/ 660654 h 2592324"/>
              <a:gd name="connsiteX20" fmla="*/ 67818 w 325373"/>
              <a:gd name="connsiteY20" fmla="*/ 828294 h 2592324"/>
              <a:gd name="connsiteX21" fmla="*/ 115061 w 325373"/>
              <a:gd name="connsiteY21" fmla="*/ 1004316 h 2592324"/>
              <a:gd name="connsiteX22" fmla="*/ 224790 w 325373"/>
              <a:gd name="connsiteY22" fmla="*/ 1315974 h 2592324"/>
              <a:gd name="connsiteX23" fmla="*/ 228600 w 325373"/>
              <a:gd name="connsiteY23" fmla="*/ 1514856 h 2592324"/>
              <a:gd name="connsiteX24" fmla="*/ 127254 w 325373"/>
              <a:gd name="connsiteY24" fmla="*/ 1626107 h 2592324"/>
              <a:gd name="connsiteX25" fmla="*/ 131826 w 325373"/>
              <a:gd name="connsiteY25" fmla="*/ 1729740 h 2592324"/>
              <a:gd name="connsiteX26" fmla="*/ 220980 w 325373"/>
              <a:gd name="connsiteY26" fmla="*/ 1946148 h 2592324"/>
              <a:gd name="connsiteX27" fmla="*/ 258318 w 325373"/>
              <a:gd name="connsiteY27" fmla="*/ 2153412 h 2592324"/>
              <a:gd name="connsiteX28" fmla="*/ 224790 w 325373"/>
              <a:gd name="connsiteY28" fmla="*/ 2375916 h 2592324"/>
              <a:gd name="connsiteX29" fmla="*/ 144018 w 325373"/>
              <a:gd name="connsiteY29" fmla="*/ 2495550 h 2592324"/>
              <a:gd name="connsiteX30" fmla="*/ 42671 w 325373"/>
              <a:gd name="connsiteY30" fmla="*/ 2592324 h 2592324"/>
              <a:gd name="connsiteX31" fmla="*/ 34290 w 325373"/>
              <a:gd name="connsiteY31" fmla="*/ 2504694 h 25923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592324">
                <a:moveTo>
                  <a:pt x="34290" y="2504694"/>
                </a:moveTo>
                <a:lnTo>
                  <a:pt x="165354" y="2337054"/>
                </a:lnTo>
                <a:lnTo>
                  <a:pt x="191261" y="2209037"/>
                </a:lnTo>
                <a:lnTo>
                  <a:pt x="169164" y="2017013"/>
                </a:lnTo>
                <a:lnTo>
                  <a:pt x="76200" y="1786128"/>
                </a:lnTo>
                <a:lnTo>
                  <a:pt x="55626" y="1642872"/>
                </a:lnTo>
                <a:lnTo>
                  <a:pt x="76200" y="1546098"/>
                </a:lnTo>
                <a:lnTo>
                  <a:pt x="156971" y="1475231"/>
                </a:lnTo>
                <a:lnTo>
                  <a:pt x="173735" y="1386078"/>
                </a:lnTo>
                <a:lnTo>
                  <a:pt x="144018" y="1259586"/>
                </a:lnTo>
                <a:lnTo>
                  <a:pt x="12954" y="917448"/>
                </a:lnTo>
                <a:lnTo>
                  <a:pt x="0" y="749808"/>
                </a:lnTo>
                <a:lnTo>
                  <a:pt x="34290" y="565404"/>
                </a:lnTo>
                <a:lnTo>
                  <a:pt x="144018" y="478536"/>
                </a:lnTo>
                <a:lnTo>
                  <a:pt x="241554" y="334517"/>
                </a:lnTo>
                <a:lnTo>
                  <a:pt x="325373" y="0"/>
                </a:lnTo>
                <a:lnTo>
                  <a:pt x="313181" y="302514"/>
                </a:lnTo>
                <a:lnTo>
                  <a:pt x="249935" y="485394"/>
                </a:lnTo>
                <a:lnTo>
                  <a:pt x="165354" y="597408"/>
                </a:lnTo>
                <a:lnTo>
                  <a:pt x="72390" y="660654"/>
                </a:lnTo>
                <a:lnTo>
                  <a:pt x="67818" y="828294"/>
                </a:lnTo>
                <a:lnTo>
                  <a:pt x="115061" y="1004316"/>
                </a:lnTo>
                <a:lnTo>
                  <a:pt x="224790" y="1315974"/>
                </a:lnTo>
                <a:lnTo>
                  <a:pt x="228600" y="1514856"/>
                </a:lnTo>
                <a:lnTo>
                  <a:pt x="127254" y="1626107"/>
                </a:lnTo>
                <a:lnTo>
                  <a:pt x="131826" y="1729740"/>
                </a:lnTo>
                <a:lnTo>
                  <a:pt x="220980" y="1946148"/>
                </a:lnTo>
                <a:lnTo>
                  <a:pt x="258318" y="2153412"/>
                </a:lnTo>
                <a:lnTo>
                  <a:pt x="224790" y="2375916"/>
                </a:lnTo>
                <a:lnTo>
                  <a:pt x="144018" y="2495550"/>
                </a:lnTo>
                <a:lnTo>
                  <a:pt x="42671" y="2592324"/>
                </a:lnTo>
                <a:lnTo>
                  <a:pt x="34290" y="2504694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8491868" y="1773809"/>
            <a:ext cx="342138" cy="355092"/>
          </a:xfrm>
          <a:custGeom>
            <a:avLst/>
            <a:gdLst>
              <a:gd name="connsiteX0" fmla="*/ 0 w 342138"/>
              <a:gd name="connsiteY0" fmla="*/ 42672 h 355092"/>
              <a:gd name="connsiteX1" fmla="*/ 152400 w 342138"/>
              <a:gd name="connsiteY1" fmla="*/ 153923 h 355092"/>
              <a:gd name="connsiteX2" fmla="*/ 330707 w 342138"/>
              <a:gd name="connsiteY2" fmla="*/ 355092 h 355092"/>
              <a:gd name="connsiteX3" fmla="*/ 342138 w 342138"/>
              <a:gd name="connsiteY3" fmla="*/ 323850 h 355092"/>
              <a:gd name="connsiteX4" fmla="*/ 188976 w 342138"/>
              <a:gd name="connsiteY4" fmla="*/ 137922 h 355092"/>
              <a:gd name="connsiteX5" fmla="*/ 25145 w 342138"/>
              <a:gd name="connsiteY5" fmla="*/ 0 h 355092"/>
              <a:gd name="connsiteX6" fmla="*/ 0 w 342138"/>
              <a:gd name="connsiteY6" fmla="*/ 42672 h 3550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42138" h="355092">
                <a:moveTo>
                  <a:pt x="0" y="42672"/>
                </a:moveTo>
                <a:lnTo>
                  <a:pt x="152400" y="153923"/>
                </a:lnTo>
                <a:lnTo>
                  <a:pt x="330707" y="355092"/>
                </a:lnTo>
                <a:lnTo>
                  <a:pt x="342138" y="323850"/>
                </a:lnTo>
                <a:lnTo>
                  <a:pt x="188976" y="137922"/>
                </a:lnTo>
                <a:lnTo>
                  <a:pt x="25145" y="0"/>
                </a:lnTo>
                <a:lnTo>
                  <a:pt x="0" y="4267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7853299" y="101981"/>
            <a:ext cx="279654" cy="145542"/>
          </a:xfrm>
          <a:custGeom>
            <a:avLst/>
            <a:gdLst>
              <a:gd name="connsiteX0" fmla="*/ 0 w 279654"/>
              <a:gd name="connsiteY0" fmla="*/ 145541 h 145542"/>
              <a:gd name="connsiteX1" fmla="*/ 155447 w 279654"/>
              <a:gd name="connsiteY1" fmla="*/ 113538 h 145542"/>
              <a:gd name="connsiteX2" fmla="*/ 279654 w 279654"/>
              <a:gd name="connsiteY2" fmla="*/ 105155 h 145542"/>
              <a:gd name="connsiteX3" fmla="*/ 209550 w 279654"/>
              <a:gd name="connsiteY3" fmla="*/ 0 h 145542"/>
              <a:gd name="connsiteX4" fmla="*/ 90678 w 279654"/>
              <a:gd name="connsiteY4" fmla="*/ 33527 h 145542"/>
              <a:gd name="connsiteX5" fmla="*/ 195833 w 279654"/>
              <a:gd name="connsiteY5" fmla="*/ 60197 h 145542"/>
              <a:gd name="connsiteX6" fmla="*/ 39623 w 279654"/>
              <a:gd name="connsiteY6" fmla="*/ 109727 h 145542"/>
              <a:gd name="connsiteX7" fmla="*/ 0 w 279654"/>
              <a:gd name="connsiteY7" fmla="*/ 145541 h 14554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279654" h="145542">
                <a:moveTo>
                  <a:pt x="0" y="145541"/>
                </a:moveTo>
                <a:lnTo>
                  <a:pt x="155447" y="113538"/>
                </a:lnTo>
                <a:lnTo>
                  <a:pt x="279654" y="105155"/>
                </a:lnTo>
                <a:lnTo>
                  <a:pt x="209550" y="0"/>
                </a:lnTo>
                <a:lnTo>
                  <a:pt x="90678" y="33527"/>
                </a:lnTo>
                <a:lnTo>
                  <a:pt x="195833" y="60197"/>
                </a:lnTo>
                <a:lnTo>
                  <a:pt x="39623" y="109727"/>
                </a:lnTo>
                <a:lnTo>
                  <a:pt x="0" y="145541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8059801" y="514985"/>
            <a:ext cx="372618" cy="713232"/>
          </a:xfrm>
          <a:custGeom>
            <a:avLst/>
            <a:gdLst>
              <a:gd name="connsiteX0" fmla="*/ 6095 w 372618"/>
              <a:gd name="connsiteY0" fmla="*/ 119633 h 713232"/>
              <a:gd name="connsiteX1" fmla="*/ 44195 w 372618"/>
              <a:gd name="connsiteY1" fmla="*/ 277368 h 713232"/>
              <a:gd name="connsiteX2" fmla="*/ 150876 w 372618"/>
              <a:gd name="connsiteY2" fmla="*/ 520445 h 713232"/>
              <a:gd name="connsiteX3" fmla="*/ 264414 w 372618"/>
              <a:gd name="connsiteY3" fmla="*/ 688086 h 713232"/>
              <a:gd name="connsiteX4" fmla="*/ 336804 w 372618"/>
              <a:gd name="connsiteY4" fmla="*/ 713231 h 713232"/>
              <a:gd name="connsiteX5" fmla="*/ 372617 w 372618"/>
              <a:gd name="connsiteY5" fmla="*/ 638556 h 713232"/>
              <a:gd name="connsiteX6" fmla="*/ 320040 w 372618"/>
              <a:gd name="connsiteY6" fmla="*/ 439673 h 713232"/>
              <a:gd name="connsiteX7" fmla="*/ 220980 w 372618"/>
              <a:gd name="connsiteY7" fmla="*/ 214122 h 713232"/>
              <a:gd name="connsiteX8" fmla="*/ 140207 w 372618"/>
              <a:gd name="connsiteY8" fmla="*/ 73914 h 713232"/>
              <a:gd name="connsiteX9" fmla="*/ 64007 w 372618"/>
              <a:gd name="connsiteY9" fmla="*/ 761 h 713232"/>
              <a:gd name="connsiteX10" fmla="*/ 4571 w 372618"/>
              <a:gd name="connsiteY10" fmla="*/ 0 h 713232"/>
              <a:gd name="connsiteX11" fmla="*/ 0 w 372618"/>
              <a:gd name="connsiteY11" fmla="*/ 67055 h 713232"/>
              <a:gd name="connsiteX12" fmla="*/ 51054 w 372618"/>
              <a:gd name="connsiteY12" fmla="*/ 38861 h 713232"/>
              <a:gd name="connsiteX13" fmla="*/ 138683 w 372618"/>
              <a:gd name="connsiteY13" fmla="*/ 152400 h 713232"/>
              <a:gd name="connsiteX14" fmla="*/ 230885 w 372618"/>
              <a:gd name="connsiteY14" fmla="*/ 315467 h 713232"/>
              <a:gd name="connsiteX15" fmla="*/ 307085 w 372618"/>
              <a:gd name="connsiteY15" fmla="*/ 544067 h 713232"/>
              <a:gd name="connsiteX16" fmla="*/ 298704 w 372618"/>
              <a:gd name="connsiteY16" fmla="*/ 655320 h 713232"/>
              <a:gd name="connsiteX17" fmla="*/ 225552 w 372618"/>
              <a:gd name="connsiteY17" fmla="*/ 591312 h 713232"/>
              <a:gd name="connsiteX18" fmla="*/ 101345 w 372618"/>
              <a:gd name="connsiteY18" fmla="*/ 344423 h 713232"/>
              <a:gd name="connsiteX19" fmla="*/ 22859 w 372618"/>
              <a:gd name="connsiteY19" fmla="*/ 86868 h 713232"/>
              <a:gd name="connsiteX20" fmla="*/ 6095 w 372618"/>
              <a:gd name="connsiteY20" fmla="*/ 119633 h 7132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</a:cxnLst>
            <a:rect l="l" t="t" r="r" b="b"/>
            <a:pathLst>
              <a:path w="372618" h="713232">
                <a:moveTo>
                  <a:pt x="6095" y="119633"/>
                </a:moveTo>
                <a:lnTo>
                  <a:pt x="44195" y="277368"/>
                </a:lnTo>
                <a:lnTo>
                  <a:pt x="150876" y="520445"/>
                </a:lnTo>
                <a:lnTo>
                  <a:pt x="264414" y="688086"/>
                </a:lnTo>
                <a:lnTo>
                  <a:pt x="336804" y="713231"/>
                </a:lnTo>
                <a:lnTo>
                  <a:pt x="372617" y="638556"/>
                </a:lnTo>
                <a:lnTo>
                  <a:pt x="320040" y="439673"/>
                </a:lnTo>
                <a:lnTo>
                  <a:pt x="220980" y="214122"/>
                </a:lnTo>
                <a:lnTo>
                  <a:pt x="140207" y="73914"/>
                </a:lnTo>
                <a:lnTo>
                  <a:pt x="64007" y="761"/>
                </a:lnTo>
                <a:lnTo>
                  <a:pt x="4571" y="0"/>
                </a:lnTo>
                <a:lnTo>
                  <a:pt x="0" y="67055"/>
                </a:lnTo>
                <a:lnTo>
                  <a:pt x="51054" y="38861"/>
                </a:lnTo>
                <a:lnTo>
                  <a:pt x="138683" y="152400"/>
                </a:lnTo>
                <a:lnTo>
                  <a:pt x="230885" y="315467"/>
                </a:lnTo>
                <a:lnTo>
                  <a:pt x="307085" y="544067"/>
                </a:lnTo>
                <a:lnTo>
                  <a:pt x="298704" y="655320"/>
                </a:lnTo>
                <a:lnTo>
                  <a:pt x="225552" y="591312"/>
                </a:lnTo>
                <a:lnTo>
                  <a:pt x="101345" y="344423"/>
                </a:lnTo>
                <a:lnTo>
                  <a:pt x="22859" y="86868"/>
                </a:lnTo>
                <a:lnTo>
                  <a:pt x="6095" y="119633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7778623" y="263525"/>
            <a:ext cx="681990" cy="1480566"/>
          </a:xfrm>
          <a:custGeom>
            <a:avLst/>
            <a:gdLst>
              <a:gd name="connsiteX0" fmla="*/ 0 w 681990"/>
              <a:gd name="connsiteY0" fmla="*/ 0 h 1480566"/>
              <a:gd name="connsiteX1" fmla="*/ 667512 w 681990"/>
              <a:gd name="connsiteY1" fmla="*/ 1480566 h 1480566"/>
              <a:gd name="connsiteX2" fmla="*/ 681990 w 681990"/>
              <a:gd name="connsiteY2" fmla="*/ 1394460 h 1480566"/>
              <a:gd name="connsiteX3" fmla="*/ 41909 w 681990"/>
              <a:gd name="connsiteY3" fmla="*/ 1524 h 1480566"/>
              <a:gd name="connsiteX4" fmla="*/ 0 w 681990"/>
              <a:gd name="connsiteY4" fmla="*/ 0 h 14805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1990" h="1480566">
                <a:moveTo>
                  <a:pt x="0" y="0"/>
                </a:moveTo>
                <a:lnTo>
                  <a:pt x="667512" y="1480566"/>
                </a:lnTo>
                <a:lnTo>
                  <a:pt x="681990" y="1394460"/>
                </a:lnTo>
                <a:lnTo>
                  <a:pt x="41909" y="1524"/>
                </a:lnTo>
                <a:lnTo>
                  <a:pt x="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7729093" y="38734"/>
            <a:ext cx="1169669" cy="2086356"/>
          </a:xfrm>
          <a:custGeom>
            <a:avLst/>
            <a:gdLst>
              <a:gd name="connsiteX0" fmla="*/ 749045 w 1169669"/>
              <a:gd name="connsiteY0" fmla="*/ 1773174 h 2086356"/>
              <a:gd name="connsiteX1" fmla="*/ 816864 w 1169669"/>
              <a:gd name="connsiteY1" fmla="*/ 1674875 h 2086356"/>
              <a:gd name="connsiteX2" fmla="*/ 998219 w 1169669"/>
              <a:gd name="connsiteY2" fmla="*/ 1597914 h 2086356"/>
              <a:gd name="connsiteX3" fmla="*/ 877823 w 1169669"/>
              <a:gd name="connsiteY3" fmla="*/ 1577340 h 2086356"/>
              <a:gd name="connsiteX4" fmla="*/ 750569 w 1169669"/>
              <a:gd name="connsiteY4" fmla="*/ 1638300 h 2086356"/>
              <a:gd name="connsiteX5" fmla="*/ 823721 w 1169669"/>
              <a:gd name="connsiteY5" fmla="*/ 1558290 h 2086356"/>
              <a:gd name="connsiteX6" fmla="*/ 973835 w 1169669"/>
              <a:gd name="connsiteY6" fmla="*/ 1500378 h 2086356"/>
              <a:gd name="connsiteX7" fmla="*/ 323088 w 1169669"/>
              <a:gd name="connsiteY7" fmla="*/ 64008 h 2086356"/>
              <a:gd name="connsiteX8" fmla="*/ 132588 w 1169669"/>
              <a:gd name="connsiteY8" fmla="*/ 60198 h 2086356"/>
              <a:gd name="connsiteX9" fmla="*/ 0 w 1169669"/>
              <a:gd name="connsiteY9" fmla="*/ 96012 h 2086356"/>
              <a:gd name="connsiteX10" fmla="*/ 128015 w 1169669"/>
              <a:gd name="connsiteY10" fmla="*/ 0 h 2086356"/>
              <a:gd name="connsiteX11" fmla="*/ 361950 w 1169669"/>
              <a:gd name="connsiteY11" fmla="*/ 19050 h 2086356"/>
              <a:gd name="connsiteX12" fmla="*/ 1120139 w 1169669"/>
              <a:gd name="connsiteY12" fmla="*/ 1684781 h 2086356"/>
              <a:gd name="connsiteX13" fmla="*/ 1098041 w 1169669"/>
              <a:gd name="connsiteY13" fmla="*/ 1844040 h 2086356"/>
              <a:gd name="connsiteX14" fmla="*/ 1169669 w 1169669"/>
              <a:gd name="connsiteY14" fmla="*/ 2086356 h 2086356"/>
              <a:gd name="connsiteX15" fmla="*/ 1097279 w 1169669"/>
              <a:gd name="connsiteY15" fmla="*/ 2084831 h 2086356"/>
              <a:gd name="connsiteX16" fmla="*/ 1112519 w 1169669"/>
              <a:gd name="connsiteY16" fmla="*/ 2030729 h 2086356"/>
              <a:gd name="connsiteX17" fmla="*/ 1060703 w 1169669"/>
              <a:gd name="connsiteY17" fmla="*/ 1868424 h 2086356"/>
              <a:gd name="connsiteX18" fmla="*/ 959357 w 1169669"/>
              <a:gd name="connsiteY18" fmla="*/ 1897379 h 2086356"/>
              <a:gd name="connsiteX19" fmla="*/ 915162 w 1169669"/>
              <a:gd name="connsiteY19" fmla="*/ 1864613 h 2086356"/>
              <a:gd name="connsiteX20" fmla="*/ 1030223 w 1169669"/>
              <a:gd name="connsiteY20" fmla="*/ 1827275 h 2086356"/>
              <a:gd name="connsiteX21" fmla="*/ 979169 w 1169669"/>
              <a:gd name="connsiteY21" fmla="*/ 1789175 h 2086356"/>
              <a:gd name="connsiteX22" fmla="*/ 1040891 w 1169669"/>
              <a:gd name="connsiteY22" fmla="*/ 1739646 h 2086356"/>
              <a:gd name="connsiteX23" fmla="*/ 934973 w 1169669"/>
              <a:gd name="connsiteY23" fmla="*/ 1747266 h 2086356"/>
              <a:gd name="connsiteX24" fmla="*/ 976121 w 1169669"/>
              <a:gd name="connsiteY24" fmla="*/ 1677162 h 2086356"/>
              <a:gd name="connsiteX25" fmla="*/ 749045 w 1169669"/>
              <a:gd name="connsiteY25" fmla="*/ 1773174 h 2086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</a:cxnLst>
            <a:rect l="l" t="t" r="r" b="b"/>
            <a:pathLst>
              <a:path w="1169669" h="2086356">
                <a:moveTo>
                  <a:pt x="749045" y="1773174"/>
                </a:moveTo>
                <a:lnTo>
                  <a:pt x="816864" y="1674875"/>
                </a:lnTo>
                <a:lnTo>
                  <a:pt x="998219" y="1597914"/>
                </a:lnTo>
                <a:lnTo>
                  <a:pt x="877823" y="1577340"/>
                </a:lnTo>
                <a:lnTo>
                  <a:pt x="750569" y="1638300"/>
                </a:lnTo>
                <a:lnTo>
                  <a:pt x="823721" y="1558290"/>
                </a:lnTo>
                <a:lnTo>
                  <a:pt x="973835" y="1500378"/>
                </a:lnTo>
                <a:lnTo>
                  <a:pt x="323088" y="64008"/>
                </a:lnTo>
                <a:lnTo>
                  <a:pt x="132588" y="60198"/>
                </a:lnTo>
                <a:lnTo>
                  <a:pt x="0" y="96012"/>
                </a:lnTo>
                <a:lnTo>
                  <a:pt x="128015" y="0"/>
                </a:lnTo>
                <a:lnTo>
                  <a:pt x="361950" y="19050"/>
                </a:lnTo>
                <a:lnTo>
                  <a:pt x="1120139" y="1684781"/>
                </a:lnTo>
                <a:lnTo>
                  <a:pt x="1098041" y="1844040"/>
                </a:lnTo>
                <a:lnTo>
                  <a:pt x="1169669" y="2086356"/>
                </a:lnTo>
                <a:lnTo>
                  <a:pt x="1097279" y="2084831"/>
                </a:lnTo>
                <a:lnTo>
                  <a:pt x="1112519" y="2030729"/>
                </a:lnTo>
                <a:lnTo>
                  <a:pt x="1060703" y="1868424"/>
                </a:lnTo>
                <a:lnTo>
                  <a:pt x="959357" y="1897379"/>
                </a:lnTo>
                <a:lnTo>
                  <a:pt x="915162" y="1864613"/>
                </a:lnTo>
                <a:lnTo>
                  <a:pt x="1030223" y="1827275"/>
                </a:lnTo>
                <a:lnTo>
                  <a:pt x="979169" y="1789175"/>
                </a:lnTo>
                <a:lnTo>
                  <a:pt x="1040891" y="1739646"/>
                </a:lnTo>
                <a:lnTo>
                  <a:pt x="934973" y="1747266"/>
                </a:lnTo>
                <a:lnTo>
                  <a:pt x="976121" y="1677162"/>
                </a:lnTo>
                <a:lnTo>
                  <a:pt x="749045" y="177317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8398129" y="1446910"/>
            <a:ext cx="301752" cy="142494"/>
          </a:xfrm>
          <a:custGeom>
            <a:avLst/>
            <a:gdLst>
              <a:gd name="connsiteX0" fmla="*/ 29717 w 301752"/>
              <a:gd name="connsiteY0" fmla="*/ 142494 h 142494"/>
              <a:gd name="connsiteX1" fmla="*/ 102869 w 301752"/>
              <a:gd name="connsiteY1" fmla="*/ 70104 h 142494"/>
              <a:gd name="connsiteX2" fmla="*/ 301752 w 301752"/>
              <a:gd name="connsiteY2" fmla="*/ 28194 h 142494"/>
              <a:gd name="connsiteX3" fmla="*/ 285750 w 301752"/>
              <a:gd name="connsiteY3" fmla="*/ 0 h 142494"/>
              <a:gd name="connsiteX4" fmla="*/ 152400 w 301752"/>
              <a:gd name="connsiteY4" fmla="*/ 11430 h 142494"/>
              <a:gd name="connsiteX5" fmla="*/ 0 w 301752"/>
              <a:gd name="connsiteY5" fmla="*/ 106680 h 142494"/>
              <a:gd name="connsiteX6" fmla="*/ 29717 w 301752"/>
              <a:gd name="connsiteY6" fmla="*/ 142494 h 1424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1752" h="142494">
                <a:moveTo>
                  <a:pt x="29717" y="142494"/>
                </a:moveTo>
                <a:lnTo>
                  <a:pt x="102869" y="70104"/>
                </a:lnTo>
                <a:lnTo>
                  <a:pt x="301752" y="28194"/>
                </a:lnTo>
                <a:lnTo>
                  <a:pt x="285750" y="0"/>
                </a:lnTo>
                <a:lnTo>
                  <a:pt x="152400" y="11430"/>
                </a:lnTo>
                <a:lnTo>
                  <a:pt x="0" y="106680"/>
                </a:lnTo>
                <a:lnTo>
                  <a:pt x="29717" y="1424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8322703" y="1303655"/>
            <a:ext cx="319278" cy="154686"/>
          </a:xfrm>
          <a:custGeom>
            <a:avLst/>
            <a:gdLst>
              <a:gd name="connsiteX0" fmla="*/ 18288 w 319278"/>
              <a:gd name="connsiteY0" fmla="*/ 154686 h 154686"/>
              <a:gd name="connsiteX1" fmla="*/ 131826 w 319278"/>
              <a:gd name="connsiteY1" fmla="*/ 70104 h 154686"/>
              <a:gd name="connsiteX2" fmla="*/ 319278 w 319278"/>
              <a:gd name="connsiteY2" fmla="*/ 61722 h 154686"/>
              <a:gd name="connsiteX3" fmla="*/ 290321 w 319278"/>
              <a:gd name="connsiteY3" fmla="*/ 0 h 154686"/>
              <a:gd name="connsiteX4" fmla="*/ 136397 w 319278"/>
              <a:gd name="connsiteY4" fmla="*/ 32766 h 154686"/>
              <a:gd name="connsiteX5" fmla="*/ 0 w 319278"/>
              <a:gd name="connsiteY5" fmla="*/ 105918 h 154686"/>
              <a:gd name="connsiteX6" fmla="*/ 18288 w 319278"/>
              <a:gd name="connsiteY6" fmla="*/ 154686 h 15468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19278" h="154686">
                <a:moveTo>
                  <a:pt x="18288" y="154686"/>
                </a:moveTo>
                <a:lnTo>
                  <a:pt x="131826" y="70104"/>
                </a:lnTo>
                <a:lnTo>
                  <a:pt x="319278" y="61722"/>
                </a:lnTo>
                <a:lnTo>
                  <a:pt x="290321" y="0"/>
                </a:lnTo>
                <a:lnTo>
                  <a:pt x="136397" y="32766"/>
                </a:lnTo>
                <a:lnTo>
                  <a:pt x="0" y="105918"/>
                </a:lnTo>
                <a:lnTo>
                  <a:pt x="18288" y="154686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7891399" y="371729"/>
            <a:ext cx="329946" cy="147828"/>
          </a:xfrm>
          <a:custGeom>
            <a:avLst/>
            <a:gdLst>
              <a:gd name="connsiteX0" fmla="*/ 22097 w 329946"/>
              <a:gd name="connsiteY0" fmla="*/ 147828 h 147828"/>
              <a:gd name="connsiteX1" fmla="*/ 125730 w 329946"/>
              <a:gd name="connsiteY1" fmla="*/ 67818 h 147828"/>
              <a:gd name="connsiteX2" fmla="*/ 329945 w 329946"/>
              <a:gd name="connsiteY2" fmla="*/ 54863 h 147828"/>
              <a:gd name="connsiteX3" fmla="*/ 302514 w 329946"/>
              <a:gd name="connsiteY3" fmla="*/ 0 h 147828"/>
              <a:gd name="connsiteX4" fmla="*/ 121157 w 329946"/>
              <a:gd name="connsiteY4" fmla="*/ 25145 h 147828"/>
              <a:gd name="connsiteX5" fmla="*/ 0 w 329946"/>
              <a:gd name="connsiteY5" fmla="*/ 103632 h 147828"/>
              <a:gd name="connsiteX6" fmla="*/ 22097 w 329946"/>
              <a:gd name="connsiteY6" fmla="*/ 147828 h 1478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9946" h="147828">
                <a:moveTo>
                  <a:pt x="22097" y="147828"/>
                </a:moveTo>
                <a:lnTo>
                  <a:pt x="125730" y="67818"/>
                </a:lnTo>
                <a:lnTo>
                  <a:pt x="329945" y="54863"/>
                </a:lnTo>
                <a:lnTo>
                  <a:pt x="302514" y="0"/>
                </a:lnTo>
                <a:lnTo>
                  <a:pt x="121157" y="25145"/>
                </a:lnTo>
                <a:lnTo>
                  <a:pt x="0" y="103632"/>
                </a:lnTo>
                <a:lnTo>
                  <a:pt x="22097" y="14782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7839582" y="253619"/>
            <a:ext cx="325373" cy="150875"/>
          </a:xfrm>
          <a:custGeom>
            <a:avLst/>
            <a:gdLst>
              <a:gd name="connsiteX0" fmla="*/ 29718 w 325373"/>
              <a:gd name="connsiteY0" fmla="*/ 150875 h 150875"/>
              <a:gd name="connsiteX1" fmla="*/ 114300 w 325373"/>
              <a:gd name="connsiteY1" fmla="*/ 78486 h 150875"/>
              <a:gd name="connsiteX2" fmla="*/ 325374 w 325373"/>
              <a:gd name="connsiteY2" fmla="*/ 40386 h 150875"/>
              <a:gd name="connsiteX3" fmla="*/ 300228 w 325373"/>
              <a:gd name="connsiteY3" fmla="*/ 0 h 150875"/>
              <a:gd name="connsiteX4" fmla="*/ 87630 w 325373"/>
              <a:gd name="connsiteY4" fmla="*/ 41147 h 150875"/>
              <a:gd name="connsiteX5" fmla="*/ 0 w 325373"/>
              <a:gd name="connsiteY5" fmla="*/ 107441 h 150875"/>
              <a:gd name="connsiteX6" fmla="*/ 29718 w 325373"/>
              <a:gd name="connsiteY6" fmla="*/ 150875 h 1508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5373" h="150875">
                <a:moveTo>
                  <a:pt x="29718" y="150875"/>
                </a:moveTo>
                <a:lnTo>
                  <a:pt x="114300" y="78486"/>
                </a:lnTo>
                <a:lnTo>
                  <a:pt x="325374" y="40386"/>
                </a:lnTo>
                <a:lnTo>
                  <a:pt x="300228" y="0"/>
                </a:lnTo>
                <a:lnTo>
                  <a:pt x="87630" y="41147"/>
                </a:lnTo>
                <a:lnTo>
                  <a:pt x="0" y="107441"/>
                </a:lnTo>
                <a:lnTo>
                  <a:pt x="29718" y="15087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7713865" y="124079"/>
            <a:ext cx="102108" cy="167640"/>
          </a:xfrm>
          <a:custGeom>
            <a:avLst/>
            <a:gdLst>
              <a:gd name="connsiteX0" fmla="*/ 35052 w 102108"/>
              <a:gd name="connsiteY0" fmla="*/ 0 h 167640"/>
              <a:gd name="connsiteX1" fmla="*/ 102108 w 102108"/>
              <a:gd name="connsiteY1" fmla="*/ 152399 h 167640"/>
              <a:gd name="connsiteX2" fmla="*/ 67056 w 102108"/>
              <a:gd name="connsiteY2" fmla="*/ 167640 h 167640"/>
              <a:gd name="connsiteX3" fmla="*/ 0 w 102108"/>
              <a:gd name="connsiteY3" fmla="*/ 15239 h 167640"/>
              <a:gd name="connsiteX4" fmla="*/ 35052 w 102108"/>
              <a:gd name="connsiteY4" fmla="*/ 0 h 1676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2108" h="167640">
                <a:moveTo>
                  <a:pt x="35052" y="0"/>
                </a:moveTo>
                <a:lnTo>
                  <a:pt x="102108" y="152399"/>
                </a:lnTo>
                <a:lnTo>
                  <a:pt x="67056" y="167640"/>
                </a:lnTo>
                <a:lnTo>
                  <a:pt x="0" y="15239"/>
                </a:lnTo>
                <a:lnTo>
                  <a:pt x="3505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797300" y="292100"/>
            <a:ext cx="1600200" cy="584200"/>
          </a:xfrm>
          <a:prstGeom prst="rect">
            <a:avLst/>
          </a:prstGeom>
          <a:noFill/>
        </p:spPr>
      </p:pic>
      <p:pic>
        <p:nvPicPr>
          <p:cNvPr id="4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39900" y="3873500"/>
            <a:ext cx="2171700" cy="2349500"/>
          </a:xfrm>
          <a:prstGeom prst="rect">
            <a:avLst/>
          </a:prstGeom>
          <a:noFill/>
        </p:spPr>
      </p:pic>
      <p:pic>
        <p:nvPicPr>
          <p:cNvPr id="42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572000" y="3962400"/>
            <a:ext cx="3060700" cy="22733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311400" y="6311900"/>
            <a:ext cx="3052118" cy="21505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zh-CN" altLang="en-US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计算机学院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研究生课程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高级软件工程</a:t>
            </a:r>
          </a:p>
        </p:txBody>
      </p:sp>
      <p:sp>
        <p:nvSpPr>
          <p:cNvPr id="43" name="TextBox 1"/>
          <p:cNvSpPr txBox="1"/>
          <p:nvPr/>
        </p:nvSpPr>
        <p:spPr>
          <a:xfrm>
            <a:off x="8001000" y="6273800"/>
            <a:ext cx="520700" cy="24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/>
            </a:pPr>
            <a:r>
              <a:rPr lang="en-US" altLang="zh-CN" sz="13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34/58</a:t>
            </a:r>
          </a:p>
        </p:txBody>
      </p:sp>
      <p:sp>
        <p:nvSpPr>
          <p:cNvPr id="44" name="TextBox 1"/>
          <p:cNvSpPr txBox="1"/>
          <p:nvPr/>
        </p:nvSpPr>
        <p:spPr>
          <a:xfrm>
            <a:off x="393700" y="266700"/>
            <a:ext cx="7645400" cy="2070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200"/>
              </a:lnSpc>
              <a:tabLst>
                <a:tab pos="3416300" algn="l"/>
              </a:tabLst>
            </a:pPr>
            <a:r>
              <a:rPr lang="en-US" altLang="zh-CN" dirty="0"/>
              <a:t>	</a:t>
            </a:r>
            <a:r>
              <a:rPr lang="en-US" altLang="zh-CN" sz="4002" b="1" dirty="0">
                <a:solidFill>
                  <a:srgbClr val="3D00EA"/>
                </a:solidFill>
                <a:latin typeface="å¾®è½¯éé»" pitchFamily="18" charset="0"/>
                <a:cs typeface="å¾®è½¯éé»" pitchFamily="18" charset="0"/>
              </a:rPr>
              <a:t>连接器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5400"/>
              </a:lnSpc>
              <a:tabLst>
                <a:tab pos="3416300" algn="l"/>
              </a:tabLst>
            </a:pPr>
            <a:r>
              <a:rPr lang="en-US" altLang="zh-CN" sz="31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1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构件组装功能的主要承载者</a:t>
            </a:r>
          </a:p>
          <a:p>
            <a:pPr>
              <a:lnSpc>
                <a:spcPts val="4600"/>
              </a:lnSpc>
              <a:tabLst>
                <a:tab pos="3416300" algn="l"/>
              </a:tabLst>
            </a:pPr>
            <a:r>
              <a:rPr lang="en-US" altLang="zh-CN" sz="31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1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在构件的端口之间建立起组装关系，实现</a:t>
            </a:r>
          </a:p>
        </p:txBody>
      </p:sp>
      <p:sp>
        <p:nvSpPr>
          <p:cNvPr id="45" name="TextBox 1"/>
          <p:cNvSpPr txBox="1"/>
          <p:nvPr/>
        </p:nvSpPr>
        <p:spPr>
          <a:xfrm>
            <a:off x="850900" y="2336800"/>
            <a:ext cx="114300" cy="1587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  <a:tabLst/>
            </a:pPr>
            <a:r>
              <a:rPr lang="en-US" altLang="zh-CN" sz="22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</a:p>
          <a:p>
            <a:pPr>
              <a:lnSpc>
                <a:spcPts val="3100"/>
              </a:lnSpc>
              <a:tabLst/>
            </a:pPr>
            <a:r>
              <a:rPr lang="en-US" altLang="zh-CN" sz="22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</a:p>
          <a:p>
            <a:pPr>
              <a:lnSpc>
                <a:spcPts val="3100"/>
              </a:lnSpc>
              <a:tabLst/>
            </a:pPr>
            <a:r>
              <a:rPr lang="en-US" altLang="zh-CN" sz="22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</a:p>
          <a:p>
            <a:pPr>
              <a:lnSpc>
                <a:spcPts val="3100"/>
              </a:lnSpc>
              <a:tabLst/>
            </a:pPr>
            <a:r>
              <a:rPr lang="en-US" altLang="zh-CN" sz="22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</a:p>
        </p:txBody>
      </p:sp>
      <p:sp>
        <p:nvSpPr>
          <p:cNvPr id="46" name="TextBox 1"/>
          <p:cNvSpPr txBox="1"/>
          <p:nvPr/>
        </p:nvSpPr>
        <p:spPr>
          <a:xfrm>
            <a:off x="1130300" y="2400300"/>
            <a:ext cx="6134100" cy="1485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/>
            </a:pPr>
            <a:r>
              <a:rPr lang="en-US" altLang="zh-CN" sz="22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构件通信：网络通信、共享数据文件等</a:t>
            </a:r>
          </a:p>
          <a:p>
            <a:pPr>
              <a:lnSpc>
                <a:spcPts val="3100"/>
              </a:lnSpc>
              <a:tabLst/>
            </a:pPr>
            <a:r>
              <a:rPr lang="en-US" altLang="zh-CN" sz="22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交互实现及交互协议控制：消息交互、同步调用等</a:t>
            </a:r>
          </a:p>
          <a:p>
            <a:pPr>
              <a:lnSpc>
                <a:spcPts val="3100"/>
              </a:lnSpc>
              <a:tabLst/>
            </a:pPr>
            <a:r>
              <a:rPr lang="en-US" altLang="zh-CN" sz="22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消息格式适配与转换</a:t>
            </a:r>
          </a:p>
          <a:p>
            <a:pPr>
              <a:lnSpc>
                <a:spcPts val="3100"/>
              </a:lnSpc>
              <a:tabLst/>
            </a:pPr>
            <a:r>
              <a:rPr lang="en-US" altLang="zh-CN" sz="22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其它高级功能：同步控制、交互安全性等</a:t>
            </a:r>
          </a:p>
        </p:txBody>
      </p:sp>
      <p:sp>
        <p:nvSpPr>
          <p:cNvPr id="47" name="TextBox 1"/>
          <p:cNvSpPr txBox="1"/>
          <p:nvPr/>
        </p:nvSpPr>
        <p:spPr>
          <a:xfrm>
            <a:off x="546100" y="4216400"/>
            <a:ext cx="1219200" cy="393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/>
            </a:pPr>
            <a:r>
              <a:rPr lang="en-US" altLang="zh-CN" sz="2400" b="1" dirty="0">
                <a:solidFill>
                  <a:srgbClr val="FF0000"/>
                </a:solidFill>
                <a:latin typeface="å¾®è½¯éé»" pitchFamily="18" charset="0"/>
                <a:cs typeface="å¾®è½¯éé»" pitchFamily="18" charset="0"/>
              </a:rPr>
              <a:t>简单表示</a:t>
            </a:r>
          </a:p>
        </p:txBody>
      </p:sp>
      <p:sp>
        <p:nvSpPr>
          <p:cNvPr id="48" name="TextBox 1"/>
          <p:cNvSpPr txBox="1"/>
          <p:nvPr/>
        </p:nvSpPr>
        <p:spPr>
          <a:xfrm>
            <a:off x="7023100" y="4140200"/>
            <a:ext cx="1219200" cy="393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/>
            </a:pPr>
            <a:r>
              <a:rPr lang="en-US" altLang="zh-CN" sz="2400" b="1" dirty="0">
                <a:solidFill>
                  <a:srgbClr val="FF0000"/>
                </a:solidFill>
                <a:latin typeface="å¾®è½¯éé»" pitchFamily="18" charset="0"/>
                <a:cs typeface="å¾®è½¯éé»" pitchFamily="18" charset="0"/>
              </a:rPr>
              <a:t>详细表示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19199" y="68453"/>
            <a:ext cx="1137666" cy="2030730"/>
          </a:xfrm>
          <a:custGeom>
            <a:avLst/>
            <a:gdLst>
              <a:gd name="connsiteX0" fmla="*/ 355092 w 1137666"/>
              <a:gd name="connsiteY0" fmla="*/ 12954 h 2030730"/>
              <a:gd name="connsiteX1" fmla="*/ 114300 w 1137666"/>
              <a:gd name="connsiteY1" fmla="*/ 0 h 2030730"/>
              <a:gd name="connsiteX2" fmla="*/ 0 w 1137666"/>
              <a:gd name="connsiteY2" fmla="*/ 76200 h 2030730"/>
              <a:gd name="connsiteX3" fmla="*/ 752856 w 1137666"/>
              <a:gd name="connsiteY3" fmla="*/ 1716024 h 2030730"/>
              <a:gd name="connsiteX4" fmla="*/ 940308 w 1137666"/>
              <a:gd name="connsiteY4" fmla="*/ 1858518 h 2030730"/>
              <a:gd name="connsiteX5" fmla="*/ 1095756 w 1137666"/>
              <a:gd name="connsiteY5" fmla="*/ 2030730 h 2030730"/>
              <a:gd name="connsiteX6" fmla="*/ 1137666 w 1137666"/>
              <a:gd name="connsiteY6" fmla="*/ 2026920 h 2030730"/>
              <a:gd name="connsiteX7" fmla="*/ 1078230 w 1137666"/>
              <a:gd name="connsiteY7" fmla="*/ 1796034 h 2030730"/>
              <a:gd name="connsiteX8" fmla="*/ 1092708 w 1137666"/>
              <a:gd name="connsiteY8" fmla="*/ 1657350 h 2030730"/>
              <a:gd name="connsiteX9" fmla="*/ 355092 w 1137666"/>
              <a:gd name="connsiteY9" fmla="*/ 12954 h 20307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7666" h="2030730">
                <a:moveTo>
                  <a:pt x="355092" y="12954"/>
                </a:moveTo>
                <a:lnTo>
                  <a:pt x="114300" y="0"/>
                </a:lnTo>
                <a:lnTo>
                  <a:pt x="0" y="76200"/>
                </a:lnTo>
                <a:lnTo>
                  <a:pt x="752856" y="1716024"/>
                </a:lnTo>
                <a:lnTo>
                  <a:pt x="940308" y="1858518"/>
                </a:lnTo>
                <a:lnTo>
                  <a:pt x="1095756" y="2030730"/>
                </a:lnTo>
                <a:lnTo>
                  <a:pt x="1137666" y="2026920"/>
                </a:lnTo>
                <a:lnTo>
                  <a:pt x="1078230" y="1796034"/>
                </a:lnTo>
                <a:lnTo>
                  <a:pt x="1092708" y="1657350"/>
                </a:lnTo>
                <a:lnTo>
                  <a:pt x="355092" y="12954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814437" y="110363"/>
            <a:ext cx="1130046" cy="2042922"/>
          </a:xfrm>
          <a:custGeom>
            <a:avLst/>
            <a:gdLst>
              <a:gd name="connsiteX0" fmla="*/ 0 w 1130046"/>
              <a:gd name="connsiteY0" fmla="*/ 61722 h 2042922"/>
              <a:gd name="connsiteX1" fmla="*/ 757428 w 1130046"/>
              <a:gd name="connsiteY1" fmla="*/ 1720596 h 2042922"/>
              <a:gd name="connsiteX2" fmla="*/ 923543 w 1130046"/>
              <a:gd name="connsiteY2" fmla="*/ 1845564 h 2042922"/>
              <a:gd name="connsiteX3" fmla="*/ 1086612 w 1130046"/>
              <a:gd name="connsiteY3" fmla="*/ 2035301 h 2042922"/>
              <a:gd name="connsiteX4" fmla="*/ 1130045 w 1130046"/>
              <a:gd name="connsiteY4" fmla="*/ 2042922 h 2042922"/>
              <a:gd name="connsiteX5" fmla="*/ 1061466 w 1130046"/>
              <a:gd name="connsiteY5" fmla="*/ 1804416 h 2042922"/>
              <a:gd name="connsiteX6" fmla="*/ 1084326 w 1130046"/>
              <a:gd name="connsiteY6" fmla="*/ 1650492 h 2042922"/>
              <a:gd name="connsiteX7" fmla="*/ 342900 w 1130046"/>
              <a:gd name="connsiteY7" fmla="*/ 10668 h 2042922"/>
              <a:gd name="connsiteX8" fmla="*/ 115061 w 1130046"/>
              <a:gd name="connsiteY8" fmla="*/ 0 h 2042922"/>
              <a:gd name="connsiteX9" fmla="*/ 0 w 1130046"/>
              <a:gd name="connsiteY9" fmla="*/ 61722 h 2042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0046" h="2042922">
                <a:moveTo>
                  <a:pt x="0" y="61722"/>
                </a:moveTo>
                <a:lnTo>
                  <a:pt x="757428" y="1720596"/>
                </a:lnTo>
                <a:lnTo>
                  <a:pt x="923543" y="1845564"/>
                </a:lnTo>
                <a:lnTo>
                  <a:pt x="1086612" y="2035301"/>
                </a:lnTo>
                <a:lnTo>
                  <a:pt x="1130045" y="2042922"/>
                </a:lnTo>
                <a:lnTo>
                  <a:pt x="1061466" y="1804416"/>
                </a:lnTo>
                <a:lnTo>
                  <a:pt x="1084326" y="1650492"/>
                </a:lnTo>
                <a:lnTo>
                  <a:pt x="342900" y="10668"/>
                </a:lnTo>
                <a:lnTo>
                  <a:pt x="115061" y="0"/>
                </a:lnTo>
                <a:lnTo>
                  <a:pt x="0" y="61722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7867027" y="229996"/>
            <a:ext cx="972312" cy="1530096"/>
          </a:xfrm>
          <a:custGeom>
            <a:avLst/>
            <a:gdLst>
              <a:gd name="connsiteX0" fmla="*/ 662940 w 972312"/>
              <a:gd name="connsiteY0" fmla="*/ 1530096 h 1530096"/>
              <a:gd name="connsiteX1" fmla="*/ 797814 w 972312"/>
              <a:gd name="connsiteY1" fmla="*/ 1415034 h 1530096"/>
              <a:gd name="connsiteX2" fmla="*/ 972312 w 972312"/>
              <a:gd name="connsiteY2" fmla="*/ 1394460 h 1530096"/>
              <a:gd name="connsiteX3" fmla="*/ 340614 w 972312"/>
              <a:gd name="connsiteY3" fmla="*/ 0 h 1530096"/>
              <a:gd name="connsiteX4" fmla="*/ 89916 w 972312"/>
              <a:gd name="connsiteY4" fmla="*/ 32766 h 1530096"/>
              <a:gd name="connsiteX5" fmla="*/ 0 w 972312"/>
              <a:gd name="connsiteY5" fmla="*/ 75438 h 1530096"/>
              <a:gd name="connsiteX6" fmla="*/ 662940 w 972312"/>
              <a:gd name="connsiteY6" fmla="*/ 1530096 h 15300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972312" h="1530096">
                <a:moveTo>
                  <a:pt x="662940" y="1530096"/>
                </a:moveTo>
                <a:lnTo>
                  <a:pt x="797814" y="1415034"/>
                </a:lnTo>
                <a:lnTo>
                  <a:pt x="972312" y="1394460"/>
                </a:lnTo>
                <a:lnTo>
                  <a:pt x="340614" y="0"/>
                </a:lnTo>
                <a:lnTo>
                  <a:pt x="89916" y="32766"/>
                </a:lnTo>
                <a:lnTo>
                  <a:pt x="0" y="75438"/>
                </a:lnTo>
                <a:lnTo>
                  <a:pt x="662940" y="1530096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38239" y="5563235"/>
            <a:ext cx="1728978" cy="1030224"/>
          </a:xfrm>
          <a:custGeom>
            <a:avLst/>
            <a:gdLst>
              <a:gd name="connsiteX0" fmla="*/ 1260348 w 1728978"/>
              <a:gd name="connsiteY0" fmla="*/ 999744 h 1030224"/>
              <a:gd name="connsiteX1" fmla="*/ 1127760 w 1728978"/>
              <a:gd name="connsiteY1" fmla="*/ 877823 h 1030224"/>
              <a:gd name="connsiteX2" fmla="*/ 1057656 w 1728978"/>
              <a:gd name="connsiteY2" fmla="*/ 377951 h 1030224"/>
              <a:gd name="connsiteX3" fmla="*/ 1699260 w 1728978"/>
              <a:gd name="connsiteY3" fmla="*/ 261365 h 1030224"/>
              <a:gd name="connsiteX4" fmla="*/ 1728978 w 1728978"/>
              <a:gd name="connsiteY4" fmla="*/ 160781 h 1030224"/>
              <a:gd name="connsiteX5" fmla="*/ 1667256 w 1728978"/>
              <a:gd name="connsiteY5" fmla="*/ 79247 h 1030224"/>
              <a:gd name="connsiteX6" fmla="*/ 1013459 w 1728978"/>
              <a:gd name="connsiteY6" fmla="*/ 166877 h 1030224"/>
              <a:gd name="connsiteX7" fmla="*/ 968501 w 1728978"/>
              <a:gd name="connsiteY7" fmla="*/ 25145 h 1030224"/>
              <a:gd name="connsiteX8" fmla="*/ 861822 w 1728978"/>
              <a:gd name="connsiteY8" fmla="*/ 0 h 1030224"/>
              <a:gd name="connsiteX9" fmla="*/ 761238 w 1728978"/>
              <a:gd name="connsiteY9" fmla="*/ 22097 h 1030224"/>
              <a:gd name="connsiteX10" fmla="*/ 705612 w 1728978"/>
              <a:gd name="connsiteY10" fmla="*/ 83819 h 1030224"/>
              <a:gd name="connsiteX11" fmla="*/ 744474 w 1728978"/>
              <a:gd name="connsiteY11" fmla="*/ 225551 h 1030224"/>
              <a:gd name="connsiteX12" fmla="*/ 524256 w 1728978"/>
              <a:gd name="connsiteY12" fmla="*/ 349757 h 1030224"/>
              <a:gd name="connsiteX13" fmla="*/ 781050 w 1728978"/>
              <a:gd name="connsiteY13" fmla="*/ 374903 h 1030224"/>
              <a:gd name="connsiteX14" fmla="*/ 883158 w 1728978"/>
              <a:gd name="connsiteY14" fmla="*/ 705612 h 1030224"/>
              <a:gd name="connsiteX15" fmla="*/ 112014 w 1728978"/>
              <a:gd name="connsiteY15" fmla="*/ 371856 h 1030224"/>
              <a:gd name="connsiteX16" fmla="*/ 36576 w 1728978"/>
              <a:gd name="connsiteY16" fmla="*/ 403859 h 1030224"/>
              <a:gd name="connsiteX17" fmla="*/ 0 w 1728978"/>
              <a:gd name="connsiteY17" fmla="*/ 504444 h 1030224"/>
              <a:gd name="connsiteX18" fmla="*/ 44196 w 1728978"/>
              <a:gd name="connsiteY18" fmla="*/ 617981 h 1030224"/>
              <a:gd name="connsiteX19" fmla="*/ 904494 w 1728978"/>
              <a:gd name="connsiteY19" fmla="*/ 1021841 h 1030224"/>
              <a:gd name="connsiteX20" fmla="*/ 1094994 w 1728978"/>
              <a:gd name="connsiteY20" fmla="*/ 996696 h 1030224"/>
              <a:gd name="connsiteX21" fmla="*/ 1247394 w 1728978"/>
              <a:gd name="connsiteY21" fmla="*/ 1030223 h 1030224"/>
              <a:gd name="connsiteX22" fmla="*/ 1260348 w 1728978"/>
              <a:gd name="connsiteY22" fmla="*/ 999744 h 10302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</a:cxnLst>
            <a:rect l="l" t="t" r="r" b="b"/>
            <a:pathLst>
              <a:path w="1728978" h="1030224">
                <a:moveTo>
                  <a:pt x="1260348" y="999744"/>
                </a:moveTo>
                <a:lnTo>
                  <a:pt x="1127760" y="877823"/>
                </a:lnTo>
                <a:lnTo>
                  <a:pt x="1057656" y="377951"/>
                </a:lnTo>
                <a:lnTo>
                  <a:pt x="1699260" y="261365"/>
                </a:lnTo>
                <a:lnTo>
                  <a:pt x="1728978" y="160781"/>
                </a:lnTo>
                <a:lnTo>
                  <a:pt x="1667256" y="79247"/>
                </a:lnTo>
                <a:lnTo>
                  <a:pt x="1013459" y="166877"/>
                </a:lnTo>
                <a:lnTo>
                  <a:pt x="968501" y="25145"/>
                </a:lnTo>
                <a:lnTo>
                  <a:pt x="861822" y="0"/>
                </a:lnTo>
                <a:lnTo>
                  <a:pt x="761238" y="22097"/>
                </a:lnTo>
                <a:lnTo>
                  <a:pt x="705612" y="83819"/>
                </a:lnTo>
                <a:lnTo>
                  <a:pt x="744474" y="225551"/>
                </a:lnTo>
                <a:lnTo>
                  <a:pt x="524256" y="349757"/>
                </a:lnTo>
                <a:lnTo>
                  <a:pt x="781050" y="374903"/>
                </a:lnTo>
                <a:lnTo>
                  <a:pt x="883158" y="705612"/>
                </a:lnTo>
                <a:lnTo>
                  <a:pt x="112014" y="371856"/>
                </a:lnTo>
                <a:lnTo>
                  <a:pt x="36576" y="403859"/>
                </a:lnTo>
                <a:lnTo>
                  <a:pt x="0" y="504444"/>
                </a:lnTo>
                <a:lnTo>
                  <a:pt x="44196" y="617981"/>
                </a:lnTo>
                <a:lnTo>
                  <a:pt x="904494" y="1021841"/>
                </a:lnTo>
                <a:lnTo>
                  <a:pt x="1094994" y="996696"/>
                </a:lnTo>
                <a:lnTo>
                  <a:pt x="1247394" y="1030223"/>
                </a:lnTo>
                <a:lnTo>
                  <a:pt x="1260348" y="999744"/>
                </a:lnTo>
              </a:path>
            </a:pathLst>
          </a:custGeom>
          <a:solidFill>
            <a:srgbClr val="F9F9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1623199" y="5685155"/>
            <a:ext cx="112776" cy="204978"/>
          </a:xfrm>
          <a:custGeom>
            <a:avLst/>
            <a:gdLst>
              <a:gd name="connsiteX0" fmla="*/ 0 w 112776"/>
              <a:gd name="connsiteY0" fmla="*/ 5334 h 204978"/>
              <a:gd name="connsiteX1" fmla="*/ 94488 w 112776"/>
              <a:gd name="connsiteY1" fmla="*/ 0 h 204978"/>
              <a:gd name="connsiteX2" fmla="*/ 112776 w 112776"/>
              <a:gd name="connsiteY2" fmla="*/ 185165 h 204978"/>
              <a:gd name="connsiteX3" fmla="*/ 6095 w 112776"/>
              <a:gd name="connsiteY3" fmla="*/ 204977 h 204978"/>
              <a:gd name="connsiteX4" fmla="*/ 0 w 112776"/>
              <a:gd name="connsiteY4" fmla="*/ 5334 h 20497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2776" h="204978">
                <a:moveTo>
                  <a:pt x="0" y="5334"/>
                </a:moveTo>
                <a:lnTo>
                  <a:pt x="94488" y="0"/>
                </a:lnTo>
                <a:lnTo>
                  <a:pt x="112776" y="185165"/>
                </a:lnTo>
                <a:lnTo>
                  <a:pt x="6095" y="204977"/>
                </a:lnTo>
                <a:lnTo>
                  <a:pt x="0" y="5334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32143" y="5989955"/>
            <a:ext cx="1257300" cy="650747"/>
          </a:xfrm>
          <a:custGeom>
            <a:avLst/>
            <a:gdLst>
              <a:gd name="connsiteX0" fmla="*/ 108966 w 1257300"/>
              <a:gd name="connsiteY0" fmla="*/ 0 h 650747"/>
              <a:gd name="connsiteX1" fmla="*/ 1055370 w 1257300"/>
              <a:gd name="connsiteY1" fmla="*/ 411479 h 650747"/>
              <a:gd name="connsiteX2" fmla="*/ 1132332 w 1257300"/>
              <a:gd name="connsiteY2" fmla="*/ 505967 h 650747"/>
              <a:gd name="connsiteX3" fmla="*/ 1257300 w 1257300"/>
              <a:gd name="connsiteY3" fmla="*/ 627887 h 650747"/>
              <a:gd name="connsiteX4" fmla="*/ 1240536 w 1257300"/>
              <a:gd name="connsiteY4" fmla="*/ 650748 h 650747"/>
              <a:gd name="connsiteX5" fmla="*/ 1070610 w 1257300"/>
              <a:gd name="connsiteY5" fmla="*/ 624077 h 650747"/>
              <a:gd name="connsiteX6" fmla="*/ 907542 w 1257300"/>
              <a:gd name="connsiteY6" fmla="*/ 643127 h 650747"/>
              <a:gd name="connsiteX7" fmla="*/ 33528 w 1257300"/>
              <a:gd name="connsiteY7" fmla="*/ 236220 h 650747"/>
              <a:gd name="connsiteX8" fmla="*/ 0 w 1257300"/>
              <a:gd name="connsiteY8" fmla="*/ 118871 h 650747"/>
              <a:gd name="connsiteX9" fmla="*/ 36576 w 1257300"/>
              <a:gd name="connsiteY9" fmla="*/ 25146 h 650747"/>
              <a:gd name="connsiteX10" fmla="*/ 108966 w 1257300"/>
              <a:gd name="connsiteY10" fmla="*/ 0 h 6507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1257300" h="650747">
                <a:moveTo>
                  <a:pt x="108966" y="0"/>
                </a:moveTo>
                <a:lnTo>
                  <a:pt x="1055370" y="411479"/>
                </a:lnTo>
                <a:lnTo>
                  <a:pt x="1132332" y="505967"/>
                </a:lnTo>
                <a:lnTo>
                  <a:pt x="1257300" y="627887"/>
                </a:lnTo>
                <a:lnTo>
                  <a:pt x="1240536" y="650748"/>
                </a:lnTo>
                <a:lnTo>
                  <a:pt x="1070610" y="624077"/>
                </a:lnTo>
                <a:lnTo>
                  <a:pt x="907542" y="643127"/>
                </a:lnTo>
                <a:lnTo>
                  <a:pt x="33528" y="236220"/>
                </a:lnTo>
                <a:lnTo>
                  <a:pt x="0" y="118871"/>
                </a:lnTo>
                <a:lnTo>
                  <a:pt x="36576" y="25146"/>
                </a:lnTo>
                <a:lnTo>
                  <a:pt x="108966" y="0"/>
                </a:ln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05117" y="6044057"/>
            <a:ext cx="833628" cy="593598"/>
          </a:xfrm>
          <a:custGeom>
            <a:avLst/>
            <a:gdLst>
              <a:gd name="connsiteX0" fmla="*/ 0 w 833628"/>
              <a:gd name="connsiteY0" fmla="*/ 258317 h 593598"/>
              <a:gd name="connsiteX1" fmla="*/ 733044 w 833628"/>
              <a:gd name="connsiteY1" fmla="*/ 593598 h 593598"/>
              <a:gd name="connsiteX2" fmla="*/ 745998 w 833628"/>
              <a:gd name="connsiteY2" fmla="*/ 424433 h 593598"/>
              <a:gd name="connsiteX3" fmla="*/ 833628 w 833628"/>
              <a:gd name="connsiteY3" fmla="*/ 335279 h 593598"/>
              <a:gd name="connsiteX4" fmla="*/ 62484 w 833628"/>
              <a:gd name="connsiteY4" fmla="*/ 0 h 593598"/>
              <a:gd name="connsiteX5" fmla="*/ 0 w 833628"/>
              <a:gd name="connsiteY5" fmla="*/ 100583 h 593598"/>
              <a:gd name="connsiteX6" fmla="*/ 0 w 833628"/>
              <a:gd name="connsiteY6" fmla="*/ 258317 h 5935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833628" h="593598">
                <a:moveTo>
                  <a:pt x="0" y="258317"/>
                </a:moveTo>
                <a:lnTo>
                  <a:pt x="733044" y="593598"/>
                </a:lnTo>
                <a:lnTo>
                  <a:pt x="745998" y="424433"/>
                </a:lnTo>
                <a:lnTo>
                  <a:pt x="833628" y="335279"/>
                </a:lnTo>
                <a:lnTo>
                  <a:pt x="62484" y="0"/>
                </a:lnTo>
                <a:lnTo>
                  <a:pt x="0" y="100583"/>
                </a:lnTo>
                <a:lnTo>
                  <a:pt x="0" y="258317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770521" y="5605907"/>
            <a:ext cx="214122" cy="192023"/>
          </a:xfrm>
          <a:custGeom>
            <a:avLst/>
            <a:gdLst>
              <a:gd name="connsiteX0" fmla="*/ 0 w 214122"/>
              <a:gd name="connsiteY0" fmla="*/ 22097 h 192023"/>
              <a:gd name="connsiteX1" fmla="*/ 125730 w 214122"/>
              <a:gd name="connsiteY1" fmla="*/ 0 h 192023"/>
              <a:gd name="connsiteX2" fmla="*/ 197358 w 214122"/>
              <a:gd name="connsiteY2" fmla="*/ 28194 h 192023"/>
              <a:gd name="connsiteX3" fmla="*/ 214122 w 214122"/>
              <a:gd name="connsiteY3" fmla="*/ 110489 h 192023"/>
              <a:gd name="connsiteX4" fmla="*/ 128777 w 214122"/>
              <a:gd name="connsiteY4" fmla="*/ 116585 h 192023"/>
              <a:gd name="connsiteX5" fmla="*/ 25145 w 214122"/>
              <a:gd name="connsiteY5" fmla="*/ 192023 h 192023"/>
              <a:gd name="connsiteX6" fmla="*/ 0 w 214122"/>
              <a:gd name="connsiteY6" fmla="*/ 22097 h 1920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214122" h="192023">
                <a:moveTo>
                  <a:pt x="0" y="22097"/>
                </a:moveTo>
                <a:lnTo>
                  <a:pt x="125730" y="0"/>
                </a:lnTo>
                <a:lnTo>
                  <a:pt x="197358" y="28194"/>
                </a:lnTo>
                <a:lnTo>
                  <a:pt x="214122" y="110489"/>
                </a:lnTo>
                <a:lnTo>
                  <a:pt x="128777" y="116585"/>
                </a:lnTo>
                <a:lnTo>
                  <a:pt x="25145" y="192023"/>
                </a:lnTo>
                <a:lnTo>
                  <a:pt x="0" y="22097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1018171" y="6607175"/>
            <a:ext cx="120396" cy="178307"/>
          </a:xfrm>
          <a:custGeom>
            <a:avLst/>
            <a:gdLst>
              <a:gd name="connsiteX0" fmla="*/ 120396 w 120396"/>
              <a:gd name="connsiteY0" fmla="*/ 3809 h 178307"/>
              <a:gd name="connsiteX1" fmla="*/ 120396 w 120396"/>
              <a:gd name="connsiteY1" fmla="*/ 178307 h 178307"/>
              <a:gd name="connsiteX2" fmla="*/ 0 w 120396"/>
              <a:gd name="connsiteY2" fmla="*/ 6857 h 178307"/>
              <a:gd name="connsiteX3" fmla="*/ 57150 w 120396"/>
              <a:gd name="connsiteY3" fmla="*/ 0 h 178307"/>
              <a:gd name="connsiteX4" fmla="*/ 120396 w 120396"/>
              <a:gd name="connsiteY4" fmla="*/ 3809 h 1783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6" h="178307">
                <a:moveTo>
                  <a:pt x="120396" y="3809"/>
                </a:moveTo>
                <a:lnTo>
                  <a:pt x="120396" y="178307"/>
                </a:lnTo>
                <a:lnTo>
                  <a:pt x="0" y="6857"/>
                </a:lnTo>
                <a:lnTo>
                  <a:pt x="57150" y="0"/>
                </a:lnTo>
                <a:lnTo>
                  <a:pt x="120396" y="3809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800239" y="5724779"/>
            <a:ext cx="307086" cy="608076"/>
          </a:xfrm>
          <a:custGeom>
            <a:avLst/>
            <a:gdLst>
              <a:gd name="connsiteX0" fmla="*/ 0 w 307086"/>
              <a:gd name="connsiteY0" fmla="*/ 64008 h 608076"/>
              <a:gd name="connsiteX1" fmla="*/ 69341 w 307086"/>
              <a:gd name="connsiteY1" fmla="*/ 0 h 608076"/>
              <a:gd name="connsiteX2" fmla="*/ 184403 w 307086"/>
              <a:gd name="connsiteY2" fmla="*/ 4572 h 608076"/>
              <a:gd name="connsiteX3" fmla="*/ 307086 w 307086"/>
              <a:gd name="connsiteY3" fmla="*/ 608076 h 608076"/>
              <a:gd name="connsiteX4" fmla="*/ 221741 w 307086"/>
              <a:gd name="connsiteY4" fmla="*/ 573023 h 608076"/>
              <a:gd name="connsiteX5" fmla="*/ 121158 w 307086"/>
              <a:gd name="connsiteY5" fmla="*/ 538734 h 608076"/>
              <a:gd name="connsiteX6" fmla="*/ 0 w 307086"/>
              <a:gd name="connsiteY6" fmla="*/ 64008 h 6080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7086" h="608076">
                <a:moveTo>
                  <a:pt x="0" y="64008"/>
                </a:moveTo>
                <a:lnTo>
                  <a:pt x="69341" y="0"/>
                </a:lnTo>
                <a:lnTo>
                  <a:pt x="184403" y="4572"/>
                </a:lnTo>
                <a:lnTo>
                  <a:pt x="307086" y="608076"/>
                </a:lnTo>
                <a:lnTo>
                  <a:pt x="221741" y="573023"/>
                </a:lnTo>
                <a:lnTo>
                  <a:pt x="121158" y="538734"/>
                </a:lnTo>
                <a:lnTo>
                  <a:pt x="0" y="64008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1060843" y="5698109"/>
            <a:ext cx="577596" cy="275843"/>
          </a:xfrm>
          <a:custGeom>
            <a:avLst/>
            <a:gdLst>
              <a:gd name="connsiteX0" fmla="*/ 549402 w 577596"/>
              <a:gd name="connsiteY0" fmla="*/ 0 h 275843"/>
              <a:gd name="connsiteX1" fmla="*/ 0 w 577596"/>
              <a:gd name="connsiteY1" fmla="*/ 83819 h 275843"/>
              <a:gd name="connsiteX2" fmla="*/ 22098 w 577596"/>
              <a:gd name="connsiteY2" fmla="*/ 275843 h 275843"/>
              <a:gd name="connsiteX3" fmla="*/ 567690 w 577596"/>
              <a:gd name="connsiteY3" fmla="*/ 188213 h 275843"/>
              <a:gd name="connsiteX4" fmla="*/ 577596 w 577596"/>
              <a:gd name="connsiteY4" fmla="*/ 33527 h 275843"/>
              <a:gd name="connsiteX5" fmla="*/ 549402 w 577596"/>
              <a:gd name="connsiteY5" fmla="*/ 0 h 2758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577596" h="275843">
                <a:moveTo>
                  <a:pt x="549402" y="0"/>
                </a:moveTo>
                <a:lnTo>
                  <a:pt x="0" y="83819"/>
                </a:lnTo>
                <a:lnTo>
                  <a:pt x="22098" y="275843"/>
                </a:lnTo>
                <a:lnTo>
                  <a:pt x="567690" y="188213"/>
                </a:lnTo>
                <a:lnTo>
                  <a:pt x="577596" y="33527"/>
                </a:lnTo>
                <a:lnTo>
                  <a:pt x="549402" y="0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551065" y="5861177"/>
            <a:ext cx="247650" cy="106679"/>
          </a:xfrm>
          <a:custGeom>
            <a:avLst/>
            <a:gdLst>
              <a:gd name="connsiteX0" fmla="*/ 216408 w 247650"/>
              <a:gd name="connsiteY0" fmla="*/ 0 h 106679"/>
              <a:gd name="connsiteX1" fmla="*/ 0 w 247650"/>
              <a:gd name="connsiteY1" fmla="*/ 61721 h 106679"/>
              <a:gd name="connsiteX2" fmla="*/ 247650 w 247650"/>
              <a:gd name="connsiteY2" fmla="*/ 106679 h 106679"/>
              <a:gd name="connsiteX3" fmla="*/ 216408 w 247650"/>
              <a:gd name="connsiteY3" fmla="*/ 0 h 106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7650" h="106679">
                <a:moveTo>
                  <a:pt x="216408" y="0"/>
                </a:moveTo>
                <a:lnTo>
                  <a:pt x="0" y="61721"/>
                </a:lnTo>
                <a:lnTo>
                  <a:pt x="247650" y="106679"/>
                </a:lnTo>
                <a:lnTo>
                  <a:pt x="216408" y="0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792619" y="5692775"/>
            <a:ext cx="249174" cy="138684"/>
          </a:xfrm>
          <a:custGeom>
            <a:avLst/>
            <a:gdLst>
              <a:gd name="connsiteX0" fmla="*/ 0 w 249174"/>
              <a:gd name="connsiteY0" fmla="*/ 84582 h 138684"/>
              <a:gd name="connsiteX1" fmla="*/ 90677 w 249174"/>
              <a:gd name="connsiteY1" fmla="*/ 8382 h 138684"/>
              <a:gd name="connsiteX2" fmla="*/ 169925 w 249174"/>
              <a:gd name="connsiteY2" fmla="*/ 0 h 138684"/>
              <a:gd name="connsiteX3" fmla="*/ 232410 w 249174"/>
              <a:gd name="connsiteY3" fmla="*/ 21335 h 138684"/>
              <a:gd name="connsiteX4" fmla="*/ 249174 w 249174"/>
              <a:gd name="connsiteY4" fmla="*/ 72390 h 138684"/>
              <a:gd name="connsiteX5" fmla="*/ 133350 w 249174"/>
              <a:gd name="connsiteY5" fmla="*/ 53340 h 138684"/>
              <a:gd name="connsiteX6" fmla="*/ 58674 w 249174"/>
              <a:gd name="connsiteY6" fmla="*/ 80010 h 138684"/>
              <a:gd name="connsiteX7" fmla="*/ 10668 w 249174"/>
              <a:gd name="connsiteY7" fmla="*/ 138684 h 138684"/>
              <a:gd name="connsiteX8" fmla="*/ 0 w 249174"/>
              <a:gd name="connsiteY8" fmla="*/ 84582 h 1386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49174" h="138684">
                <a:moveTo>
                  <a:pt x="0" y="84582"/>
                </a:moveTo>
                <a:lnTo>
                  <a:pt x="90677" y="8382"/>
                </a:lnTo>
                <a:lnTo>
                  <a:pt x="169925" y="0"/>
                </a:lnTo>
                <a:lnTo>
                  <a:pt x="232410" y="21335"/>
                </a:lnTo>
                <a:lnTo>
                  <a:pt x="249174" y="72390"/>
                </a:lnTo>
                <a:lnTo>
                  <a:pt x="133350" y="53340"/>
                </a:lnTo>
                <a:lnTo>
                  <a:pt x="58674" y="80010"/>
                </a:lnTo>
                <a:lnTo>
                  <a:pt x="10668" y="138684"/>
                </a:lnTo>
                <a:lnTo>
                  <a:pt x="0" y="8458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1009789" y="6566027"/>
            <a:ext cx="182880" cy="211073"/>
          </a:xfrm>
          <a:custGeom>
            <a:avLst/>
            <a:gdLst>
              <a:gd name="connsiteX0" fmla="*/ 0 w 182880"/>
              <a:gd name="connsiteY0" fmla="*/ 32004 h 211073"/>
              <a:gd name="connsiteX1" fmla="*/ 127253 w 182880"/>
              <a:gd name="connsiteY1" fmla="*/ 211073 h 211073"/>
              <a:gd name="connsiteX2" fmla="*/ 182880 w 182880"/>
              <a:gd name="connsiteY2" fmla="*/ 199643 h 211073"/>
              <a:gd name="connsiteX3" fmla="*/ 177546 w 182880"/>
              <a:gd name="connsiteY3" fmla="*/ 13716 h 211073"/>
              <a:gd name="connsiteX4" fmla="*/ 131825 w 182880"/>
              <a:gd name="connsiteY4" fmla="*/ 0 h 211073"/>
              <a:gd name="connsiteX5" fmla="*/ 142494 w 182880"/>
              <a:gd name="connsiteY5" fmla="*/ 156209 h 211073"/>
              <a:gd name="connsiteX6" fmla="*/ 56388 w 182880"/>
              <a:gd name="connsiteY6" fmla="*/ 3047 h 211073"/>
              <a:gd name="connsiteX7" fmla="*/ 0 w 182880"/>
              <a:gd name="connsiteY7" fmla="*/ 32004 h 2110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82880" h="211073">
                <a:moveTo>
                  <a:pt x="0" y="32004"/>
                </a:moveTo>
                <a:lnTo>
                  <a:pt x="127253" y="211073"/>
                </a:lnTo>
                <a:lnTo>
                  <a:pt x="182880" y="199643"/>
                </a:lnTo>
                <a:lnTo>
                  <a:pt x="177546" y="13716"/>
                </a:lnTo>
                <a:lnTo>
                  <a:pt x="131825" y="0"/>
                </a:lnTo>
                <a:lnTo>
                  <a:pt x="142494" y="156209"/>
                </a:lnTo>
                <a:lnTo>
                  <a:pt x="56388" y="3047"/>
                </a:lnTo>
                <a:lnTo>
                  <a:pt x="0" y="3200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1594243" y="5653151"/>
            <a:ext cx="68580" cy="185928"/>
          </a:xfrm>
          <a:custGeom>
            <a:avLst/>
            <a:gdLst>
              <a:gd name="connsiteX0" fmla="*/ 0 w 68580"/>
              <a:gd name="connsiteY0" fmla="*/ 15240 h 185928"/>
              <a:gd name="connsiteX1" fmla="*/ 28194 w 68580"/>
              <a:gd name="connsiteY1" fmla="*/ 73914 h 185928"/>
              <a:gd name="connsiteX2" fmla="*/ 34289 w 68580"/>
              <a:gd name="connsiteY2" fmla="*/ 122682 h 185928"/>
              <a:gd name="connsiteX3" fmla="*/ 21336 w 68580"/>
              <a:gd name="connsiteY3" fmla="*/ 185927 h 185928"/>
              <a:gd name="connsiteX4" fmla="*/ 63245 w 68580"/>
              <a:gd name="connsiteY4" fmla="*/ 174497 h 185928"/>
              <a:gd name="connsiteX5" fmla="*/ 68579 w 68580"/>
              <a:gd name="connsiteY5" fmla="*/ 92202 h 185928"/>
              <a:gd name="connsiteX6" fmla="*/ 36576 w 68580"/>
              <a:gd name="connsiteY6" fmla="*/ 0 h 185928"/>
              <a:gd name="connsiteX7" fmla="*/ 0 w 68580"/>
              <a:gd name="connsiteY7" fmla="*/ 15240 h 1859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8580" h="185928">
                <a:moveTo>
                  <a:pt x="0" y="15240"/>
                </a:moveTo>
                <a:lnTo>
                  <a:pt x="28194" y="73914"/>
                </a:lnTo>
                <a:lnTo>
                  <a:pt x="34289" y="122682"/>
                </a:lnTo>
                <a:lnTo>
                  <a:pt x="21336" y="185927"/>
                </a:lnTo>
                <a:lnTo>
                  <a:pt x="63245" y="174497"/>
                </a:lnTo>
                <a:lnTo>
                  <a:pt x="68579" y="92202"/>
                </a:lnTo>
                <a:lnTo>
                  <a:pt x="36576" y="0"/>
                </a:lnTo>
                <a:lnTo>
                  <a:pt x="0" y="1524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121297" y="5922899"/>
            <a:ext cx="944117" cy="397002"/>
          </a:xfrm>
          <a:custGeom>
            <a:avLst/>
            <a:gdLst>
              <a:gd name="connsiteX0" fmla="*/ 79248 w 944117"/>
              <a:gd name="connsiteY0" fmla="*/ 0 h 397002"/>
              <a:gd name="connsiteX1" fmla="*/ 944117 w 944117"/>
              <a:gd name="connsiteY1" fmla="*/ 389382 h 397002"/>
              <a:gd name="connsiteX2" fmla="*/ 854201 w 944117"/>
              <a:gd name="connsiteY2" fmla="*/ 397002 h 397002"/>
              <a:gd name="connsiteX3" fmla="*/ 0 w 944117"/>
              <a:gd name="connsiteY3" fmla="*/ 22097 h 397002"/>
              <a:gd name="connsiteX4" fmla="*/ 79248 w 944117"/>
              <a:gd name="connsiteY4" fmla="*/ 0 h 39700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44117" h="397002">
                <a:moveTo>
                  <a:pt x="79248" y="0"/>
                </a:moveTo>
                <a:lnTo>
                  <a:pt x="944117" y="389382"/>
                </a:lnTo>
                <a:lnTo>
                  <a:pt x="854201" y="397002"/>
                </a:lnTo>
                <a:lnTo>
                  <a:pt x="0" y="22097"/>
                </a:lnTo>
                <a:lnTo>
                  <a:pt x="7924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413143" y="6167501"/>
            <a:ext cx="387096" cy="235457"/>
          </a:xfrm>
          <a:custGeom>
            <a:avLst/>
            <a:gdLst>
              <a:gd name="connsiteX0" fmla="*/ 11430 w 387096"/>
              <a:gd name="connsiteY0" fmla="*/ 27432 h 235457"/>
              <a:gd name="connsiteX1" fmla="*/ 126492 w 387096"/>
              <a:gd name="connsiteY1" fmla="*/ 52577 h 235457"/>
              <a:gd name="connsiteX2" fmla="*/ 256794 w 387096"/>
              <a:gd name="connsiteY2" fmla="*/ 108965 h 235457"/>
              <a:gd name="connsiteX3" fmla="*/ 348996 w 387096"/>
              <a:gd name="connsiteY3" fmla="*/ 192785 h 235457"/>
              <a:gd name="connsiteX4" fmla="*/ 258318 w 387096"/>
              <a:gd name="connsiteY4" fmla="*/ 182879 h 235457"/>
              <a:gd name="connsiteX5" fmla="*/ 110490 w 387096"/>
              <a:gd name="connsiteY5" fmla="*/ 115823 h 235457"/>
              <a:gd name="connsiteX6" fmla="*/ 39624 w 387096"/>
              <a:gd name="connsiteY6" fmla="*/ 64007 h 235457"/>
              <a:gd name="connsiteX7" fmla="*/ 84582 w 387096"/>
              <a:gd name="connsiteY7" fmla="*/ 129539 h 235457"/>
              <a:gd name="connsiteX8" fmla="*/ 215646 w 387096"/>
              <a:gd name="connsiteY8" fmla="*/ 214883 h 235457"/>
              <a:gd name="connsiteX9" fmla="*/ 369570 w 387096"/>
              <a:gd name="connsiteY9" fmla="*/ 235457 h 235457"/>
              <a:gd name="connsiteX10" fmla="*/ 387096 w 387096"/>
              <a:gd name="connsiteY10" fmla="*/ 178307 h 235457"/>
              <a:gd name="connsiteX11" fmla="*/ 312420 w 387096"/>
              <a:gd name="connsiteY11" fmla="*/ 95250 h 235457"/>
              <a:gd name="connsiteX12" fmla="*/ 134874 w 387096"/>
              <a:gd name="connsiteY12" fmla="*/ 13715 h 235457"/>
              <a:gd name="connsiteX13" fmla="*/ 0 w 387096"/>
              <a:gd name="connsiteY13" fmla="*/ 0 h 235457"/>
              <a:gd name="connsiteX14" fmla="*/ 11430 w 387096"/>
              <a:gd name="connsiteY14" fmla="*/ 27432 h 23545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7096" h="235457">
                <a:moveTo>
                  <a:pt x="11430" y="27432"/>
                </a:moveTo>
                <a:lnTo>
                  <a:pt x="126492" y="52577"/>
                </a:lnTo>
                <a:lnTo>
                  <a:pt x="256794" y="108965"/>
                </a:lnTo>
                <a:lnTo>
                  <a:pt x="348996" y="192785"/>
                </a:lnTo>
                <a:lnTo>
                  <a:pt x="258318" y="182879"/>
                </a:lnTo>
                <a:lnTo>
                  <a:pt x="110490" y="115823"/>
                </a:lnTo>
                <a:lnTo>
                  <a:pt x="39624" y="64007"/>
                </a:lnTo>
                <a:lnTo>
                  <a:pt x="84582" y="129539"/>
                </a:lnTo>
                <a:lnTo>
                  <a:pt x="215646" y="214883"/>
                </a:lnTo>
                <a:lnTo>
                  <a:pt x="369570" y="235457"/>
                </a:lnTo>
                <a:lnTo>
                  <a:pt x="387096" y="178307"/>
                </a:lnTo>
                <a:lnTo>
                  <a:pt x="312420" y="95250"/>
                </a:lnTo>
                <a:lnTo>
                  <a:pt x="134874" y="13715"/>
                </a:lnTo>
                <a:lnTo>
                  <a:pt x="0" y="0"/>
                </a:lnTo>
                <a:lnTo>
                  <a:pt x="11430" y="2743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897775" y="5840603"/>
            <a:ext cx="169164" cy="377951"/>
          </a:xfrm>
          <a:custGeom>
            <a:avLst/>
            <a:gdLst>
              <a:gd name="connsiteX0" fmla="*/ 19050 w 169164"/>
              <a:gd name="connsiteY0" fmla="*/ 0 h 377951"/>
              <a:gd name="connsiteX1" fmla="*/ 72389 w 169164"/>
              <a:gd name="connsiteY1" fmla="*/ 19811 h 377951"/>
              <a:gd name="connsiteX2" fmla="*/ 63246 w 169164"/>
              <a:gd name="connsiteY2" fmla="*/ 151637 h 377951"/>
              <a:gd name="connsiteX3" fmla="*/ 83819 w 169164"/>
              <a:gd name="connsiteY3" fmla="*/ 258317 h 377951"/>
              <a:gd name="connsiteX4" fmla="*/ 169164 w 169164"/>
              <a:gd name="connsiteY4" fmla="*/ 356615 h 377951"/>
              <a:gd name="connsiteX5" fmla="*/ 76961 w 169164"/>
              <a:gd name="connsiteY5" fmla="*/ 377951 h 377951"/>
              <a:gd name="connsiteX6" fmla="*/ 23622 w 169164"/>
              <a:gd name="connsiteY6" fmla="*/ 272033 h 377951"/>
              <a:gd name="connsiteX7" fmla="*/ 0 w 169164"/>
              <a:gd name="connsiteY7" fmla="*/ 44957 h 377951"/>
              <a:gd name="connsiteX8" fmla="*/ 19050 w 169164"/>
              <a:gd name="connsiteY8" fmla="*/ 0 h 3779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69164" h="377951">
                <a:moveTo>
                  <a:pt x="19050" y="0"/>
                </a:moveTo>
                <a:lnTo>
                  <a:pt x="72389" y="19811"/>
                </a:lnTo>
                <a:lnTo>
                  <a:pt x="63246" y="151637"/>
                </a:lnTo>
                <a:lnTo>
                  <a:pt x="83819" y="258317"/>
                </a:lnTo>
                <a:lnTo>
                  <a:pt x="169164" y="356615"/>
                </a:lnTo>
                <a:lnTo>
                  <a:pt x="76961" y="377951"/>
                </a:lnTo>
                <a:lnTo>
                  <a:pt x="23622" y="272033"/>
                </a:lnTo>
                <a:lnTo>
                  <a:pt x="0" y="44957"/>
                </a:lnTo>
                <a:lnTo>
                  <a:pt x="1905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1062367" y="6425057"/>
            <a:ext cx="118872" cy="137922"/>
          </a:xfrm>
          <a:custGeom>
            <a:avLst/>
            <a:gdLst>
              <a:gd name="connsiteX0" fmla="*/ 87630 w 118872"/>
              <a:gd name="connsiteY0" fmla="*/ 0 h 137922"/>
              <a:gd name="connsiteX1" fmla="*/ 32004 w 118872"/>
              <a:gd name="connsiteY1" fmla="*/ 52578 h 137922"/>
              <a:gd name="connsiteX2" fmla="*/ 0 w 118872"/>
              <a:gd name="connsiteY2" fmla="*/ 137922 h 137922"/>
              <a:gd name="connsiteX3" fmla="*/ 64008 w 118872"/>
              <a:gd name="connsiteY3" fmla="*/ 127253 h 137922"/>
              <a:gd name="connsiteX4" fmla="*/ 82296 w 118872"/>
              <a:gd name="connsiteY4" fmla="*/ 67055 h 137922"/>
              <a:gd name="connsiteX5" fmla="*/ 118872 w 118872"/>
              <a:gd name="connsiteY5" fmla="*/ 21335 h 137922"/>
              <a:gd name="connsiteX6" fmla="*/ 87630 w 118872"/>
              <a:gd name="connsiteY6" fmla="*/ 0 h 137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18872" h="137922">
                <a:moveTo>
                  <a:pt x="87630" y="0"/>
                </a:moveTo>
                <a:lnTo>
                  <a:pt x="32004" y="52578"/>
                </a:lnTo>
                <a:lnTo>
                  <a:pt x="0" y="137922"/>
                </a:lnTo>
                <a:lnTo>
                  <a:pt x="64008" y="127253"/>
                </a:lnTo>
                <a:lnTo>
                  <a:pt x="82296" y="67055"/>
                </a:lnTo>
                <a:lnTo>
                  <a:pt x="118872" y="21335"/>
                </a:lnTo>
                <a:lnTo>
                  <a:pt x="8763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8521" y="5916803"/>
            <a:ext cx="1336548" cy="698754"/>
          </a:xfrm>
          <a:custGeom>
            <a:avLst/>
            <a:gdLst>
              <a:gd name="connsiteX0" fmla="*/ 123444 w 1336548"/>
              <a:gd name="connsiteY0" fmla="*/ 0 h 698754"/>
              <a:gd name="connsiteX1" fmla="*/ 50292 w 1336548"/>
              <a:gd name="connsiteY1" fmla="*/ 41147 h 698754"/>
              <a:gd name="connsiteX2" fmla="*/ 0 w 1336548"/>
              <a:gd name="connsiteY2" fmla="*/ 165353 h 698754"/>
              <a:gd name="connsiteX3" fmla="*/ 53339 w 1336548"/>
              <a:gd name="connsiteY3" fmla="*/ 284225 h 698754"/>
              <a:gd name="connsiteX4" fmla="*/ 938022 w 1336548"/>
              <a:gd name="connsiteY4" fmla="*/ 688085 h 698754"/>
              <a:gd name="connsiteX5" fmla="*/ 1128522 w 1336548"/>
              <a:gd name="connsiteY5" fmla="*/ 662940 h 698754"/>
              <a:gd name="connsiteX6" fmla="*/ 1282446 w 1336548"/>
              <a:gd name="connsiteY6" fmla="*/ 698753 h 698754"/>
              <a:gd name="connsiteX7" fmla="*/ 1336548 w 1336548"/>
              <a:gd name="connsiteY7" fmla="*/ 641603 h 698754"/>
              <a:gd name="connsiteX8" fmla="*/ 1191768 w 1336548"/>
              <a:gd name="connsiteY8" fmla="*/ 527303 h 698754"/>
              <a:gd name="connsiteX9" fmla="*/ 1133094 w 1336548"/>
              <a:gd name="connsiteY9" fmla="*/ 406145 h 698754"/>
              <a:gd name="connsiteX10" fmla="*/ 1086612 w 1336548"/>
              <a:gd name="connsiteY10" fmla="*/ 418337 h 698754"/>
              <a:gd name="connsiteX11" fmla="*/ 1142238 w 1336548"/>
              <a:gd name="connsiteY11" fmla="*/ 527303 h 698754"/>
              <a:gd name="connsiteX12" fmla="*/ 1252728 w 1336548"/>
              <a:gd name="connsiteY12" fmla="*/ 643128 h 698754"/>
              <a:gd name="connsiteX13" fmla="*/ 1121664 w 1336548"/>
              <a:gd name="connsiteY13" fmla="*/ 624840 h 698754"/>
              <a:gd name="connsiteX14" fmla="*/ 967740 w 1336548"/>
              <a:gd name="connsiteY14" fmla="*/ 646176 h 698754"/>
              <a:gd name="connsiteX15" fmla="*/ 995934 w 1336548"/>
              <a:gd name="connsiteY15" fmla="*/ 515873 h 698754"/>
              <a:gd name="connsiteX16" fmla="*/ 1062228 w 1336548"/>
              <a:gd name="connsiteY16" fmla="*/ 427481 h 698754"/>
              <a:gd name="connsiteX17" fmla="*/ 985266 w 1336548"/>
              <a:gd name="connsiteY17" fmla="*/ 438150 h 698754"/>
              <a:gd name="connsiteX18" fmla="*/ 924306 w 1336548"/>
              <a:gd name="connsiteY18" fmla="*/ 522731 h 698754"/>
              <a:gd name="connsiteX19" fmla="*/ 903732 w 1336548"/>
              <a:gd name="connsiteY19" fmla="*/ 627888 h 698754"/>
              <a:gd name="connsiteX20" fmla="*/ 84582 w 1336548"/>
              <a:gd name="connsiteY20" fmla="*/ 246125 h 698754"/>
              <a:gd name="connsiteX21" fmla="*/ 63246 w 1336548"/>
              <a:gd name="connsiteY21" fmla="*/ 170687 h 698754"/>
              <a:gd name="connsiteX22" fmla="*/ 81533 w 1336548"/>
              <a:gd name="connsiteY22" fmla="*/ 75437 h 698754"/>
              <a:gd name="connsiteX23" fmla="*/ 172212 w 1336548"/>
              <a:gd name="connsiteY23" fmla="*/ 0 h 698754"/>
              <a:gd name="connsiteX24" fmla="*/ 123444 w 1336548"/>
              <a:gd name="connsiteY24" fmla="*/ 0 h 69875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</a:cxnLst>
            <a:rect l="l" t="t" r="r" b="b"/>
            <a:pathLst>
              <a:path w="1336548" h="698754">
                <a:moveTo>
                  <a:pt x="123444" y="0"/>
                </a:moveTo>
                <a:lnTo>
                  <a:pt x="50292" y="41147"/>
                </a:lnTo>
                <a:lnTo>
                  <a:pt x="0" y="165353"/>
                </a:lnTo>
                <a:lnTo>
                  <a:pt x="53339" y="284225"/>
                </a:lnTo>
                <a:lnTo>
                  <a:pt x="938022" y="688085"/>
                </a:lnTo>
                <a:lnTo>
                  <a:pt x="1128522" y="662940"/>
                </a:lnTo>
                <a:lnTo>
                  <a:pt x="1282446" y="698753"/>
                </a:lnTo>
                <a:lnTo>
                  <a:pt x="1336548" y="641603"/>
                </a:lnTo>
                <a:lnTo>
                  <a:pt x="1191768" y="527303"/>
                </a:lnTo>
                <a:lnTo>
                  <a:pt x="1133094" y="406145"/>
                </a:lnTo>
                <a:lnTo>
                  <a:pt x="1086612" y="418337"/>
                </a:lnTo>
                <a:lnTo>
                  <a:pt x="1142238" y="527303"/>
                </a:lnTo>
                <a:lnTo>
                  <a:pt x="1252728" y="643128"/>
                </a:lnTo>
                <a:lnTo>
                  <a:pt x="1121664" y="624840"/>
                </a:lnTo>
                <a:lnTo>
                  <a:pt x="967740" y="646176"/>
                </a:lnTo>
                <a:lnTo>
                  <a:pt x="995934" y="515873"/>
                </a:lnTo>
                <a:lnTo>
                  <a:pt x="1062228" y="427481"/>
                </a:lnTo>
                <a:lnTo>
                  <a:pt x="985266" y="438150"/>
                </a:lnTo>
                <a:lnTo>
                  <a:pt x="924306" y="522731"/>
                </a:lnTo>
                <a:lnTo>
                  <a:pt x="903732" y="627888"/>
                </a:lnTo>
                <a:lnTo>
                  <a:pt x="84582" y="246125"/>
                </a:lnTo>
                <a:lnTo>
                  <a:pt x="63246" y="170687"/>
                </a:lnTo>
                <a:lnTo>
                  <a:pt x="81533" y="75437"/>
                </a:lnTo>
                <a:lnTo>
                  <a:pt x="172212" y="0"/>
                </a:lnTo>
                <a:lnTo>
                  <a:pt x="123444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168541" y="5983859"/>
            <a:ext cx="127254" cy="265176"/>
          </a:xfrm>
          <a:custGeom>
            <a:avLst/>
            <a:gdLst>
              <a:gd name="connsiteX0" fmla="*/ 92202 w 127254"/>
              <a:gd name="connsiteY0" fmla="*/ 0 h 265176"/>
              <a:gd name="connsiteX1" fmla="*/ 15239 w 127254"/>
              <a:gd name="connsiteY1" fmla="*/ 83819 h 265176"/>
              <a:gd name="connsiteX2" fmla="*/ 0 w 127254"/>
              <a:gd name="connsiteY2" fmla="*/ 182117 h 265176"/>
              <a:gd name="connsiteX3" fmla="*/ 26670 w 127254"/>
              <a:gd name="connsiteY3" fmla="*/ 248411 h 265176"/>
              <a:gd name="connsiteX4" fmla="*/ 74676 w 127254"/>
              <a:gd name="connsiteY4" fmla="*/ 265175 h 265176"/>
              <a:gd name="connsiteX5" fmla="*/ 60197 w 127254"/>
              <a:gd name="connsiteY5" fmla="*/ 121919 h 265176"/>
              <a:gd name="connsiteX6" fmla="*/ 127254 w 127254"/>
              <a:gd name="connsiteY6" fmla="*/ 12953 h 265176"/>
              <a:gd name="connsiteX7" fmla="*/ 92202 w 127254"/>
              <a:gd name="connsiteY7" fmla="*/ 0 h 2651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27254" h="265176">
                <a:moveTo>
                  <a:pt x="92202" y="0"/>
                </a:moveTo>
                <a:lnTo>
                  <a:pt x="15239" y="83819"/>
                </a:lnTo>
                <a:lnTo>
                  <a:pt x="0" y="182117"/>
                </a:lnTo>
                <a:lnTo>
                  <a:pt x="26670" y="248411"/>
                </a:lnTo>
                <a:lnTo>
                  <a:pt x="74676" y="265175"/>
                </a:lnTo>
                <a:lnTo>
                  <a:pt x="60197" y="121919"/>
                </a:lnTo>
                <a:lnTo>
                  <a:pt x="127254" y="12953"/>
                </a:lnTo>
                <a:lnTo>
                  <a:pt x="9220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713371" y="5538851"/>
            <a:ext cx="511302" cy="943356"/>
          </a:xfrm>
          <a:custGeom>
            <a:avLst/>
            <a:gdLst>
              <a:gd name="connsiteX0" fmla="*/ 173736 w 511302"/>
              <a:gd name="connsiteY0" fmla="*/ 711708 h 943356"/>
              <a:gd name="connsiteX1" fmla="*/ 0 w 511302"/>
              <a:gd name="connsiteY1" fmla="*/ 98297 h 943356"/>
              <a:gd name="connsiteX2" fmla="*/ 64769 w 511302"/>
              <a:gd name="connsiteY2" fmla="*/ 30479 h 943356"/>
              <a:gd name="connsiteX3" fmla="*/ 204978 w 511302"/>
              <a:gd name="connsiteY3" fmla="*/ 0 h 943356"/>
              <a:gd name="connsiteX4" fmla="*/ 317753 w 511302"/>
              <a:gd name="connsiteY4" fmla="*/ 45720 h 943356"/>
              <a:gd name="connsiteX5" fmla="*/ 511302 w 511302"/>
              <a:gd name="connsiteY5" fmla="*/ 943356 h 943356"/>
              <a:gd name="connsiteX6" fmla="*/ 441960 w 511302"/>
              <a:gd name="connsiteY6" fmla="*/ 866394 h 943356"/>
              <a:gd name="connsiteX7" fmla="*/ 282702 w 511302"/>
              <a:gd name="connsiteY7" fmla="*/ 76961 h 943356"/>
              <a:gd name="connsiteX8" fmla="*/ 179832 w 511302"/>
              <a:gd name="connsiteY8" fmla="*/ 48767 h 943356"/>
              <a:gd name="connsiteX9" fmla="*/ 94487 w 511302"/>
              <a:gd name="connsiteY9" fmla="*/ 58673 h 943356"/>
              <a:gd name="connsiteX10" fmla="*/ 60198 w 511302"/>
              <a:gd name="connsiteY10" fmla="*/ 112014 h 943356"/>
              <a:gd name="connsiteX11" fmla="*/ 243839 w 511302"/>
              <a:gd name="connsiteY11" fmla="*/ 733806 h 943356"/>
              <a:gd name="connsiteX12" fmla="*/ 173736 w 511302"/>
              <a:gd name="connsiteY12" fmla="*/ 711708 h 943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511302" h="943356">
                <a:moveTo>
                  <a:pt x="173736" y="711708"/>
                </a:moveTo>
                <a:lnTo>
                  <a:pt x="0" y="98297"/>
                </a:lnTo>
                <a:lnTo>
                  <a:pt x="64769" y="30479"/>
                </a:lnTo>
                <a:lnTo>
                  <a:pt x="204978" y="0"/>
                </a:lnTo>
                <a:lnTo>
                  <a:pt x="317753" y="45720"/>
                </a:lnTo>
                <a:lnTo>
                  <a:pt x="511302" y="943356"/>
                </a:lnTo>
                <a:lnTo>
                  <a:pt x="441960" y="866394"/>
                </a:lnTo>
                <a:lnTo>
                  <a:pt x="282702" y="76961"/>
                </a:lnTo>
                <a:lnTo>
                  <a:pt x="179832" y="48767"/>
                </a:lnTo>
                <a:lnTo>
                  <a:pt x="94487" y="58673"/>
                </a:lnTo>
                <a:lnTo>
                  <a:pt x="60198" y="112014"/>
                </a:lnTo>
                <a:lnTo>
                  <a:pt x="243839" y="733806"/>
                </a:lnTo>
                <a:lnTo>
                  <a:pt x="173736" y="71170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918349" y="5793359"/>
            <a:ext cx="152400" cy="400050"/>
          </a:xfrm>
          <a:custGeom>
            <a:avLst/>
            <a:gdLst>
              <a:gd name="connsiteX0" fmla="*/ 0 w 152400"/>
              <a:gd name="connsiteY0" fmla="*/ 21335 h 400050"/>
              <a:gd name="connsiteX1" fmla="*/ 60197 w 152400"/>
              <a:gd name="connsiteY1" fmla="*/ 153923 h 400050"/>
              <a:gd name="connsiteX2" fmla="*/ 89153 w 152400"/>
              <a:gd name="connsiteY2" fmla="*/ 252221 h 400050"/>
              <a:gd name="connsiteX3" fmla="*/ 91439 w 152400"/>
              <a:gd name="connsiteY3" fmla="*/ 400050 h 400050"/>
              <a:gd name="connsiteX4" fmla="*/ 152400 w 152400"/>
              <a:gd name="connsiteY4" fmla="*/ 400050 h 400050"/>
              <a:gd name="connsiteX5" fmla="*/ 147828 w 152400"/>
              <a:gd name="connsiteY5" fmla="*/ 285750 h 400050"/>
              <a:gd name="connsiteX6" fmla="*/ 128016 w 152400"/>
              <a:gd name="connsiteY6" fmla="*/ 164591 h 400050"/>
              <a:gd name="connsiteX7" fmla="*/ 78486 w 152400"/>
              <a:gd name="connsiteY7" fmla="*/ 46482 h 400050"/>
              <a:gd name="connsiteX8" fmla="*/ 49530 w 152400"/>
              <a:gd name="connsiteY8" fmla="*/ 0 h 400050"/>
              <a:gd name="connsiteX9" fmla="*/ 0 w 152400"/>
              <a:gd name="connsiteY9" fmla="*/ 21335 h 4000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52400" h="400050">
                <a:moveTo>
                  <a:pt x="0" y="21335"/>
                </a:moveTo>
                <a:lnTo>
                  <a:pt x="60197" y="153923"/>
                </a:lnTo>
                <a:lnTo>
                  <a:pt x="89153" y="252221"/>
                </a:lnTo>
                <a:lnTo>
                  <a:pt x="91439" y="400050"/>
                </a:lnTo>
                <a:lnTo>
                  <a:pt x="152400" y="400050"/>
                </a:lnTo>
                <a:lnTo>
                  <a:pt x="147828" y="285750"/>
                </a:lnTo>
                <a:lnTo>
                  <a:pt x="128016" y="164591"/>
                </a:lnTo>
                <a:lnTo>
                  <a:pt x="78486" y="46482"/>
                </a:lnTo>
                <a:lnTo>
                  <a:pt x="49530" y="0"/>
                </a:lnTo>
                <a:lnTo>
                  <a:pt x="0" y="2133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521347" y="5761355"/>
            <a:ext cx="309372" cy="214122"/>
          </a:xfrm>
          <a:custGeom>
            <a:avLst/>
            <a:gdLst>
              <a:gd name="connsiteX0" fmla="*/ 235458 w 309372"/>
              <a:gd name="connsiteY0" fmla="*/ 0 h 214122"/>
              <a:gd name="connsiteX1" fmla="*/ 204216 w 309372"/>
              <a:gd name="connsiteY1" fmla="*/ 13715 h 214122"/>
              <a:gd name="connsiteX2" fmla="*/ 200406 w 309372"/>
              <a:gd name="connsiteY2" fmla="*/ 52578 h 214122"/>
              <a:gd name="connsiteX3" fmla="*/ 0 w 309372"/>
              <a:gd name="connsiteY3" fmla="*/ 134873 h 214122"/>
              <a:gd name="connsiteX4" fmla="*/ 0 w 309372"/>
              <a:gd name="connsiteY4" fmla="*/ 176784 h 214122"/>
              <a:gd name="connsiteX5" fmla="*/ 225552 w 309372"/>
              <a:gd name="connsiteY5" fmla="*/ 179832 h 214122"/>
              <a:gd name="connsiteX6" fmla="*/ 253746 w 309372"/>
              <a:gd name="connsiteY6" fmla="*/ 214121 h 214122"/>
              <a:gd name="connsiteX7" fmla="*/ 309372 w 309372"/>
              <a:gd name="connsiteY7" fmla="*/ 211835 h 214122"/>
              <a:gd name="connsiteX8" fmla="*/ 304038 w 309372"/>
              <a:gd name="connsiteY8" fmla="*/ 151638 h 214122"/>
              <a:gd name="connsiteX9" fmla="*/ 92202 w 309372"/>
              <a:gd name="connsiteY9" fmla="*/ 140208 h 214122"/>
              <a:gd name="connsiteX10" fmla="*/ 264414 w 309372"/>
              <a:gd name="connsiteY10" fmla="*/ 70865 h 214122"/>
              <a:gd name="connsiteX11" fmla="*/ 235458 w 309372"/>
              <a:gd name="connsiteY11" fmla="*/ 0 h 2141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309372" h="214122">
                <a:moveTo>
                  <a:pt x="235458" y="0"/>
                </a:moveTo>
                <a:lnTo>
                  <a:pt x="204216" y="13715"/>
                </a:lnTo>
                <a:lnTo>
                  <a:pt x="200406" y="52578"/>
                </a:lnTo>
                <a:lnTo>
                  <a:pt x="0" y="134873"/>
                </a:lnTo>
                <a:lnTo>
                  <a:pt x="0" y="176784"/>
                </a:lnTo>
                <a:lnTo>
                  <a:pt x="225552" y="179832"/>
                </a:lnTo>
                <a:lnTo>
                  <a:pt x="253746" y="214121"/>
                </a:lnTo>
                <a:lnTo>
                  <a:pt x="309372" y="211835"/>
                </a:lnTo>
                <a:lnTo>
                  <a:pt x="304038" y="151638"/>
                </a:lnTo>
                <a:lnTo>
                  <a:pt x="92202" y="140208"/>
                </a:lnTo>
                <a:lnTo>
                  <a:pt x="264414" y="70865"/>
                </a:lnTo>
                <a:lnTo>
                  <a:pt x="23545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1044841" y="5615051"/>
            <a:ext cx="748284" cy="336804"/>
          </a:xfrm>
          <a:custGeom>
            <a:avLst/>
            <a:gdLst>
              <a:gd name="connsiteX0" fmla="*/ 0 w 748284"/>
              <a:gd name="connsiteY0" fmla="*/ 104394 h 336804"/>
              <a:gd name="connsiteX1" fmla="*/ 685800 w 748284"/>
              <a:gd name="connsiteY1" fmla="*/ 0 h 336804"/>
              <a:gd name="connsiteX2" fmla="*/ 736092 w 748284"/>
              <a:gd name="connsiteY2" fmla="*/ 62484 h 336804"/>
              <a:gd name="connsiteX3" fmla="*/ 748284 w 748284"/>
              <a:gd name="connsiteY3" fmla="*/ 144017 h 336804"/>
              <a:gd name="connsiteX4" fmla="*/ 717804 w 748284"/>
              <a:gd name="connsiteY4" fmla="*/ 224028 h 336804"/>
              <a:gd name="connsiteX5" fmla="*/ 45719 w 748284"/>
              <a:gd name="connsiteY5" fmla="*/ 336803 h 336804"/>
              <a:gd name="connsiteX6" fmla="*/ 42672 w 748284"/>
              <a:gd name="connsiteY6" fmla="*/ 304800 h 336804"/>
              <a:gd name="connsiteX7" fmla="*/ 685800 w 748284"/>
              <a:gd name="connsiteY7" fmla="*/ 192023 h 336804"/>
              <a:gd name="connsiteX8" fmla="*/ 710184 w 748284"/>
              <a:gd name="connsiteY8" fmla="*/ 115061 h 336804"/>
              <a:gd name="connsiteX9" fmla="*/ 667512 w 748284"/>
              <a:gd name="connsiteY9" fmla="*/ 45720 h 336804"/>
              <a:gd name="connsiteX10" fmla="*/ 0 w 748284"/>
              <a:gd name="connsiteY10" fmla="*/ 147065 h 336804"/>
              <a:gd name="connsiteX11" fmla="*/ 0 w 748284"/>
              <a:gd name="connsiteY11" fmla="*/ 104394 h 3368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748284" h="336804">
                <a:moveTo>
                  <a:pt x="0" y="104394"/>
                </a:moveTo>
                <a:lnTo>
                  <a:pt x="685800" y="0"/>
                </a:lnTo>
                <a:lnTo>
                  <a:pt x="736092" y="62484"/>
                </a:lnTo>
                <a:lnTo>
                  <a:pt x="748284" y="144017"/>
                </a:lnTo>
                <a:lnTo>
                  <a:pt x="717804" y="224028"/>
                </a:lnTo>
                <a:lnTo>
                  <a:pt x="45719" y="336803"/>
                </a:lnTo>
                <a:lnTo>
                  <a:pt x="42672" y="304800"/>
                </a:lnTo>
                <a:lnTo>
                  <a:pt x="685800" y="192023"/>
                </a:lnTo>
                <a:lnTo>
                  <a:pt x="710184" y="115061"/>
                </a:lnTo>
                <a:lnTo>
                  <a:pt x="667512" y="45720"/>
                </a:lnTo>
                <a:lnTo>
                  <a:pt x="0" y="147065"/>
                </a:lnTo>
                <a:lnTo>
                  <a:pt x="0" y="1043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1138567" y="5723255"/>
            <a:ext cx="389382" cy="136398"/>
          </a:xfrm>
          <a:custGeom>
            <a:avLst/>
            <a:gdLst>
              <a:gd name="connsiteX0" fmla="*/ 0 w 389382"/>
              <a:gd name="connsiteY0" fmla="*/ 99060 h 136398"/>
              <a:gd name="connsiteX1" fmla="*/ 52577 w 389382"/>
              <a:gd name="connsiteY1" fmla="*/ 136397 h 136398"/>
              <a:gd name="connsiteX2" fmla="*/ 176783 w 389382"/>
              <a:gd name="connsiteY2" fmla="*/ 131064 h 136398"/>
              <a:gd name="connsiteX3" fmla="*/ 332994 w 389382"/>
              <a:gd name="connsiteY3" fmla="*/ 91440 h 136398"/>
              <a:gd name="connsiteX4" fmla="*/ 389382 w 389382"/>
              <a:gd name="connsiteY4" fmla="*/ 32766 h 136398"/>
              <a:gd name="connsiteX5" fmla="*/ 353567 w 389382"/>
              <a:gd name="connsiteY5" fmla="*/ 1523 h 136398"/>
              <a:gd name="connsiteX6" fmla="*/ 201930 w 389382"/>
              <a:gd name="connsiteY6" fmla="*/ 0 h 136398"/>
              <a:gd name="connsiteX7" fmla="*/ 87630 w 389382"/>
              <a:gd name="connsiteY7" fmla="*/ 9144 h 136398"/>
              <a:gd name="connsiteX8" fmla="*/ 12191 w 389382"/>
              <a:gd name="connsiteY8" fmla="*/ 60197 h 136398"/>
              <a:gd name="connsiteX9" fmla="*/ 89153 w 389382"/>
              <a:gd name="connsiteY9" fmla="*/ 74676 h 136398"/>
              <a:gd name="connsiteX10" fmla="*/ 219455 w 389382"/>
              <a:gd name="connsiteY10" fmla="*/ 41910 h 136398"/>
              <a:gd name="connsiteX11" fmla="*/ 331469 w 389382"/>
              <a:gd name="connsiteY11" fmla="*/ 41910 h 136398"/>
              <a:gd name="connsiteX12" fmla="*/ 214122 w 389382"/>
              <a:gd name="connsiteY12" fmla="*/ 86867 h 136398"/>
              <a:gd name="connsiteX13" fmla="*/ 113538 w 389382"/>
              <a:gd name="connsiteY13" fmla="*/ 99060 h 136398"/>
              <a:gd name="connsiteX14" fmla="*/ 0 w 389382"/>
              <a:gd name="connsiteY14" fmla="*/ 99060 h 1363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9382" h="136398">
                <a:moveTo>
                  <a:pt x="0" y="99060"/>
                </a:moveTo>
                <a:lnTo>
                  <a:pt x="52577" y="136397"/>
                </a:lnTo>
                <a:lnTo>
                  <a:pt x="176783" y="131064"/>
                </a:lnTo>
                <a:lnTo>
                  <a:pt x="332994" y="91440"/>
                </a:lnTo>
                <a:lnTo>
                  <a:pt x="389382" y="32766"/>
                </a:lnTo>
                <a:lnTo>
                  <a:pt x="353567" y="1523"/>
                </a:lnTo>
                <a:lnTo>
                  <a:pt x="201930" y="0"/>
                </a:lnTo>
                <a:lnTo>
                  <a:pt x="87630" y="9144"/>
                </a:lnTo>
                <a:lnTo>
                  <a:pt x="12191" y="60197"/>
                </a:lnTo>
                <a:lnTo>
                  <a:pt x="89153" y="74676"/>
                </a:lnTo>
                <a:lnTo>
                  <a:pt x="219455" y="41910"/>
                </a:lnTo>
                <a:lnTo>
                  <a:pt x="331469" y="41910"/>
                </a:lnTo>
                <a:lnTo>
                  <a:pt x="214122" y="86867"/>
                </a:lnTo>
                <a:lnTo>
                  <a:pt x="113538" y="99060"/>
                </a:lnTo>
                <a:lnTo>
                  <a:pt x="0" y="9906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8680844" y="4158107"/>
            <a:ext cx="325373" cy="2265426"/>
          </a:xfrm>
          <a:custGeom>
            <a:avLst/>
            <a:gdLst>
              <a:gd name="connsiteX0" fmla="*/ 33528 w 325373"/>
              <a:gd name="connsiteY0" fmla="*/ 2189226 h 2265426"/>
              <a:gd name="connsiteX1" fmla="*/ 165354 w 325373"/>
              <a:gd name="connsiteY1" fmla="*/ 2042921 h 2265426"/>
              <a:gd name="connsiteX2" fmla="*/ 191261 w 325373"/>
              <a:gd name="connsiteY2" fmla="*/ 1930145 h 2265426"/>
              <a:gd name="connsiteX3" fmla="*/ 169164 w 325373"/>
              <a:gd name="connsiteY3" fmla="*/ 1763268 h 2265426"/>
              <a:gd name="connsiteX4" fmla="*/ 76200 w 325373"/>
              <a:gd name="connsiteY4" fmla="*/ 1561338 h 2265426"/>
              <a:gd name="connsiteX5" fmla="*/ 55626 w 325373"/>
              <a:gd name="connsiteY5" fmla="*/ 1435607 h 2265426"/>
              <a:gd name="connsiteX6" fmla="*/ 76200 w 325373"/>
              <a:gd name="connsiteY6" fmla="*/ 1351026 h 2265426"/>
              <a:gd name="connsiteX7" fmla="*/ 156209 w 325373"/>
              <a:gd name="connsiteY7" fmla="*/ 1289303 h 2265426"/>
              <a:gd name="connsiteX8" fmla="*/ 173735 w 325373"/>
              <a:gd name="connsiteY8" fmla="*/ 1211579 h 2265426"/>
              <a:gd name="connsiteX9" fmla="*/ 144018 w 325373"/>
              <a:gd name="connsiteY9" fmla="*/ 1100327 h 2265426"/>
              <a:gd name="connsiteX10" fmla="*/ 12954 w 325373"/>
              <a:gd name="connsiteY10" fmla="*/ 801623 h 2265426"/>
              <a:gd name="connsiteX11" fmla="*/ 0 w 325373"/>
              <a:gd name="connsiteY11" fmla="*/ 655319 h 2265426"/>
              <a:gd name="connsiteX12" fmla="*/ 33528 w 325373"/>
              <a:gd name="connsiteY12" fmla="*/ 494538 h 2265426"/>
              <a:gd name="connsiteX13" fmla="*/ 144018 w 325373"/>
              <a:gd name="connsiteY13" fmla="*/ 418338 h 2265426"/>
              <a:gd name="connsiteX14" fmla="*/ 241554 w 325373"/>
              <a:gd name="connsiteY14" fmla="*/ 292607 h 2265426"/>
              <a:gd name="connsiteX15" fmla="*/ 325373 w 325373"/>
              <a:gd name="connsiteY15" fmla="*/ 0 h 2265426"/>
              <a:gd name="connsiteX16" fmla="*/ 313181 w 325373"/>
              <a:gd name="connsiteY16" fmla="*/ 265176 h 2265426"/>
              <a:gd name="connsiteX17" fmla="*/ 249935 w 325373"/>
              <a:gd name="connsiteY17" fmla="*/ 424433 h 2265426"/>
              <a:gd name="connsiteX18" fmla="*/ 165354 w 325373"/>
              <a:gd name="connsiteY18" fmla="*/ 521969 h 2265426"/>
              <a:gd name="connsiteX19" fmla="*/ 72390 w 325373"/>
              <a:gd name="connsiteY19" fmla="*/ 577595 h 2265426"/>
              <a:gd name="connsiteX20" fmla="*/ 67818 w 325373"/>
              <a:gd name="connsiteY20" fmla="*/ 723900 h 2265426"/>
              <a:gd name="connsiteX21" fmla="*/ 115061 w 325373"/>
              <a:gd name="connsiteY21" fmla="*/ 877823 h 2265426"/>
              <a:gd name="connsiteX22" fmla="*/ 224028 w 325373"/>
              <a:gd name="connsiteY22" fmla="*/ 1149857 h 2265426"/>
              <a:gd name="connsiteX23" fmla="*/ 228600 w 325373"/>
              <a:gd name="connsiteY23" fmla="*/ 1323594 h 2265426"/>
              <a:gd name="connsiteX24" fmla="*/ 127254 w 325373"/>
              <a:gd name="connsiteY24" fmla="*/ 1421129 h 2265426"/>
              <a:gd name="connsiteX25" fmla="*/ 131826 w 325373"/>
              <a:gd name="connsiteY25" fmla="*/ 1511807 h 2265426"/>
              <a:gd name="connsiteX26" fmla="*/ 220218 w 325373"/>
              <a:gd name="connsiteY26" fmla="*/ 1700783 h 2265426"/>
              <a:gd name="connsiteX27" fmla="*/ 258318 w 325373"/>
              <a:gd name="connsiteY27" fmla="*/ 1881377 h 2265426"/>
              <a:gd name="connsiteX28" fmla="*/ 224028 w 325373"/>
              <a:gd name="connsiteY28" fmla="*/ 2076450 h 2265426"/>
              <a:gd name="connsiteX29" fmla="*/ 144018 w 325373"/>
              <a:gd name="connsiteY29" fmla="*/ 2180844 h 2265426"/>
              <a:gd name="connsiteX30" fmla="*/ 42671 w 325373"/>
              <a:gd name="connsiteY30" fmla="*/ 2265426 h 2265426"/>
              <a:gd name="connsiteX31" fmla="*/ 33528 w 325373"/>
              <a:gd name="connsiteY31" fmla="*/ 2189226 h 22654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265426">
                <a:moveTo>
                  <a:pt x="33528" y="2189226"/>
                </a:moveTo>
                <a:lnTo>
                  <a:pt x="165354" y="2042921"/>
                </a:lnTo>
                <a:lnTo>
                  <a:pt x="191261" y="1930145"/>
                </a:lnTo>
                <a:lnTo>
                  <a:pt x="169164" y="1763268"/>
                </a:lnTo>
                <a:lnTo>
                  <a:pt x="76200" y="1561338"/>
                </a:lnTo>
                <a:lnTo>
                  <a:pt x="55626" y="1435607"/>
                </a:lnTo>
                <a:lnTo>
                  <a:pt x="76200" y="1351026"/>
                </a:lnTo>
                <a:lnTo>
                  <a:pt x="156209" y="1289303"/>
                </a:lnTo>
                <a:lnTo>
                  <a:pt x="173735" y="1211579"/>
                </a:lnTo>
                <a:lnTo>
                  <a:pt x="144018" y="1100327"/>
                </a:lnTo>
                <a:lnTo>
                  <a:pt x="12954" y="801623"/>
                </a:lnTo>
                <a:lnTo>
                  <a:pt x="0" y="655319"/>
                </a:lnTo>
                <a:lnTo>
                  <a:pt x="33528" y="494538"/>
                </a:lnTo>
                <a:lnTo>
                  <a:pt x="144018" y="418338"/>
                </a:lnTo>
                <a:lnTo>
                  <a:pt x="241554" y="292607"/>
                </a:lnTo>
                <a:lnTo>
                  <a:pt x="325373" y="0"/>
                </a:lnTo>
                <a:lnTo>
                  <a:pt x="313181" y="265176"/>
                </a:lnTo>
                <a:lnTo>
                  <a:pt x="249935" y="424433"/>
                </a:lnTo>
                <a:lnTo>
                  <a:pt x="165354" y="521969"/>
                </a:lnTo>
                <a:lnTo>
                  <a:pt x="72390" y="577595"/>
                </a:lnTo>
                <a:lnTo>
                  <a:pt x="67818" y="723900"/>
                </a:lnTo>
                <a:lnTo>
                  <a:pt x="115061" y="877823"/>
                </a:lnTo>
                <a:lnTo>
                  <a:pt x="224028" y="1149857"/>
                </a:lnTo>
                <a:lnTo>
                  <a:pt x="228600" y="1323594"/>
                </a:lnTo>
                <a:lnTo>
                  <a:pt x="127254" y="1421129"/>
                </a:lnTo>
                <a:lnTo>
                  <a:pt x="131826" y="1511807"/>
                </a:lnTo>
                <a:lnTo>
                  <a:pt x="220218" y="1700783"/>
                </a:lnTo>
                <a:lnTo>
                  <a:pt x="258318" y="1881377"/>
                </a:lnTo>
                <a:lnTo>
                  <a:pt x="224028" y="2076450"/>
                </a:lnTo>
                <a:lnTo>
                  <a:pt x="144018" y="2180844"/>
                </a:lnTo>
                <a:lnTo>
                  <a:pt x="42671" y="2265426"/>
                </a:lnTo>
                <a:lnTo>
                  <a:pt x="33528" y="2189226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8741042" y="2115185"/>
            <a:ext cx="325373" cy="2592324"/>
          </a:xfrm>
          <a:custGeom>
            <a:avLst/>
            <a:gdLst>
              <a:gd name="connsiteX0" fmla="*/ 34290 w 325373"/>
              <a:gd name="connsiteY0" fmla="*/ 2504694 h 2592324"/>
              <a:gd name="connsiteX1" fmla="*/ 165354 w 325373"/>
              <a:gd name="connsiteY1" fmla="*/ 2337054 h 2592324"/>
              <a:gd name="connsiteX2" fmla="*/ 191261 w 325373"/>
              <a:gd name="connsiteY2" fmla="*/ 2209037 h 2592324"/>
              <a:gd name="connsiteX3" fmla="*/ 169164 w 325373"/>
              <a:gd name="connsiteY3" fmla="*/ 2017013 h 2592324"/>
              <a:gd name="connsiteX4" fmla="*/ 76200 w 325373"/>
              <a:gd name="connsiteY4" fmla="*/ 1786128 h 2592324"/>
              <a:gd name="connsiteX5" fmla="*/ 55626 w 325373"/>
              <a:gd name="connsiteY5" fmla="*/ 1642872 h 2592324"/>
              <a:gd name="connsiteX6" fmla="*/ 76200 w 325373"/>
              <a:gd name="connsiteY6" fmla="*/ 1546098 h 2592324"/>
              <a:gd name="connsiteX7" fmla="*/ 156971 w 325373"/>
              <a:gd name="connsiteY7" fmla="*/ 1475231 h 2592324"/>
              <a:gd name="connsiteX8" fmla="*/ 173735 w 325373"/>
              <a:gd name="connsiteY8" fmla="*/ 1386078 h 2592324"/>
              <a:gd name="connsiteX9" fmla="*/ 144018 w 325373"/>
              <a:gd name="connsiteY9" fmla="*/ 1259586 h 2592324"/>
              <a:gd name="connsiteX10" fmla="*/ 12954 w 325373"/>
              <a:gd name="connsiteY10" fmla="*/ 917448 h 2592324"/>
              <a:gd name="connsiteX11" fmla="*/ 0 w 325373"/>
              <a:gd name="connsiteY11" fmla="*/ 749808 h 2592324"/>
              <a:gd name="connsiteX12" fmla="*/ 34290 w 325373"/>
              <a:gd name="connsiteY12" fmla="*/ 565404 h 2592324"/>
              <a:gd name="connsiteX13" fmla="*/ 144018 w 325373"/>
              <a:gd name="connsiteY13" fmla="*/ 478536 h 2592324"/>
              <a:gd name="connsiteX14" fmla="*/ 241554 w 325373"/>
              <a:gd name="connsiteY14" fmla="*/ 334517 h 2592324"/>
              <a:gd name="connsiteX15" fmla="*/ 325373 w 325373"/>
              <a:gd name="connsiteY15" fmla="*/ 0 h 2592324"/>
              <a:gd name="connsiteX16" fmla="*/ 313181 w 325373"/>
              <a:gd name="connsiteY16" fmla="*/ 302514 h 2592324"/>
              <a:gd name="connsiteX17" fmla="*/ 249935 w 325373"/>
              <a:gd name="connsiteY17" fmla="*/ 485394 h 2592324"/>
              <a:gd name="connsiteX18" fmla="*/ 165354 w 325373"/>
              <a:gd name="connsiteY18" fmla="*/ 597408 h 2592324"/>
              <a:gd name="connsiteX19" fmla="*/ 72390 w 325373"/>
              <a:gd name="connsiteY19" fmla="*/ 660654 h 2592324"/>
              <a:gd name="connsiteX20" fmla="*/ 67818 w 325373"/>
              <a:gd name="connsiteY20" fmla="*/ 828294 h 2592324"/>
              <a:gd name="connsiteX21" fmla="*/ 115061 w 325373"/>
              <a:gd name="connsiteY21" fmla="*/ 1004316 h 2592324"/>
              <a:gd name="connsiteX22" fmla="*/ 224790 w 325373"/>
              <a:gd name="connsiteY22" fmla="*/ 1315974 h 2592324"/>
              <a:gd name="connsiteX23" fmla="*/ 228600 w 325373"/>
              <a:gd name="connsiteY23" fmla="*/ 1514856 h 2592324"/>
              <a:gd name="connsiteX24" fmla="*/ 127254 w 325373"/>
              <a:gd name="connsiteY24" fmla="*/ 1626107 h 2592324"/>
              <a:gd name="connsiteX25" fmla="*/ 131826 w 325373"/>
              <a:gd name="connsiteY25" fmla="*/ 1729740 h 2592324"/>
              <a:gd name="connsiteX26" fmla="*/ 220980 w 325373"/>
              <a:gd name="connsiteY26" fmla="*/ 1946148 h 2592324"/>
              <a:gd name="connsiteX27" fmla="*/ 258318 w 325373"/>
              <a:gd name="connsiteY27" fmla="*/ 2153412 h 2592324"/>
              <a:gd name="connsiteX28" fmla="*/ 224790 w 325373"/>
              <a:gd name="connsiteY28" fmla="*/ 2375916 h 2592324"/>
              <a:gd name="connsiteX29" fmla="*/ 144018 w 325373"/>
              <a:gd name="connsiteY29" fmla="*/ 2495550 h 2592324"/>
              <a:gd name="connsiteX30" fmla="*/ 42671 w 325373"/>
              <a:gd name="connsiteY30" fmla="*/ 2592324 h 2592324"/>
              <a:gd name="connsiteX31" fmla="*/ 34290 w 325373"/>
              <a:gd name="connsiteY31" fmla="*/ 2504694 h 25923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592324">
                <a:moveTo>
                  <a:pt x="34290" y="2504694"/>
                </a:moveTo>
                <a:lnTo>
                  <a:pt x="165354" y="2337054"/>
                </a:lnTo>
                <a:lnTo>
                  <a:pt x="191261" y="2209037"/>
                </a:lnTo>
                <a:lnTo>
                  <a:pt x="169164" y="2017013"/>
                </a:lnTo>
                <a:lnTo>
                  <a:pt x="76200" y="1786128"/>
                </a:lnTo>
                <a:lnTo>
                  <a:pt x="55626" y="1642872"/>
                </a:lnTo>
                <a:lnTo>
                  <a:pt x="76200" y="1546098"/>
                </a:lnTo>
                <a:lnTo>
                  <a:pt x="156971" y="1475231"/>
                </a:lnTo>
                <a:lnTo>
                  <a:pt x="173735" y="1386078"/>
                </a:lnTo>
                <a:lnTo>
                  <a:pt x="144018" y="1259586"/>
                </a:lnTo>
                <a:lnTo>
                  <a:pt x="12954" y="917448"/>
                </a:lnTo>
                <a:lnTo>
                  <a:pt x="0" y="749808"/>
                </a:lnTo>
                <a:lnTo>
                  <a:pt x="34290" y="565404"/>
                </a:lnTo>
                <a:lnTo>
                  <a:pt x="144018" y="478536"/>
                </a:lnTo>
                <a:lnTo>
                  <a:pt x="241554" y="334517"/>
                </a:lnTo>
                <a:lnTo>
                  <a:pt x="325373" y="0"/>
                </a:lnTo>
                <a:lnTo>
                  <a:pt x="313181" y="302514"/>
                </a:lnTo>
                <a:lnTo>
                  <a:pt x="249935" y="485394"/>
                </a:lnTo>
                <a:lnTo>
                  <a:pt x="165354" y="597408"/>
                </a:lnTo>
                <a:lnTo>
                  <a:pt x="72390" y="660654"/>
                </a:lnTo>
                <a:lnTo>
                  <a:pt x="67818" y="828294"/>
                </a:lnTo>
                <a:lnTo>
                  <a:pt x="115061" y="1004316"/>
                </a:lnTo>
                <a:lnTo>
                  <a:pt x="224790" y="1315974"/>
                </a:lnTo>
                <a:lnTo>
                  <a:pt x="228600" y="1514856"/>
                </a:lnTo>
                <a:lnTo>
                  <a:pt x="127254" y="1626107"/>
                </a:lnTo>
                <a:lnTo>
                  <a:pt x="131826" y="1729740"/>
                </a:lnTo>
                <a:lnTo>
                  <a:pt x="220980" y="1946148"/>
                </a:lnTo>
                <a:lnTo>
                  <a:pt x="258318" y="2153412"/>
                </a:lnTo>
                <a:lnTo>
                  <a:pt x="224790" y="2375916"/>
                </a:lnTo>
                <a:lnTo>
                  <a:pt x="144018" y="2495550"/>
                </a:lnTo>
                <a:lnTo>
                  <a:pt x="42671" y="2592324"/>
                </a:lnTo>
                <a:lnTo>
                  <a:pt x="34290" y="2504694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8491868" y="1773809"/>
            <a:ext cx="342138" cy="355092"/>
          </a:xfrm>
          <a:custGeom>
            <a:avLst/>
            <a:gdLst>
              <a:gd name="connsiteX0" fmla="*/ 0 w 342138"/>
              <a:gd name="connsiteY0" fmla="*/ 42672 h 355092"/>
              <a:gd name="connsiteX1" fmla="*/ 152400 w 342138"/>
              <a:gd name="connsiteY1" fmla="*/ 153923 h 355092"/>
              <a:gd name="connsiteX2" fmla="*/ 330707 w 342138"/>
              <a:gd name="connsiteY2" fmla="*/ 355092 h 355092"/>
              <a:gd name="connsiteX3" fmla="*/ 342138 w 342138"/>
              <a:gd name="connsiteY3" fmla="*/ 323850 h 355092"/>
              <a:gd name="connsiteX4" fmla="*/ 188976 w 342138"/>
              <a:gd name="connsiteY4" fmla="*/ 137922 h 355092"/>
              <a:gd name="connsiteX5" fmla="*/ 25145 w 342138"/>
              <a:gd name="connsiteY5" fmla="*/ 0 h 355092"/>
              <a:gd name="connsiteX6" fmla="*/ 0 w 342138"/>
              <a:gd name="connsiteY6" fmla="*/ 42672 h 3550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42138" h="355092">
                <a:moveTo>
                  <a:pt x="0" y="42672"/>
                </a:moveTo>
                <a:lnTo>
                  <a:pt x="152400" y="153923"/>
                </a:lnTo>
                <a:lnTo>
                  <a:pt x="330707" y="355092"/>
                </a:lnTo>
                <a:lnTo>
                  <a:pt x="342138" y="323850"/>
                </a:lnTo>
                <a:lnTo>
                  <a:pt x="188976" y="137922"/>
                </a:lnTo>
                <a:lnTo>
                  <a:pt x="25145" y="0"/>
                </a:lnTo>
                <a:lnTo>
                  <a:pt x="0" y="4267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7853299" y="101981"/>
            <a:ext cx="279654" cy="145542"/>
          </a:xfrm>
          <a:custGeom>
            <a:avLst/>
            <a:gdLst>
              <a:gd name="connsiteX0" fmla="*/ 0 w 279654"/>
              <a:gd name="connsiteY0" fmla="*/ 145541 h 145542"/>
              <a:gd name="connsiteX1" fmla="*/ 155447 w 279654"/>
              <a:gd name="connsiteY1" fmla="*/ 113538 h 145542"/>
              <a:gd name="connsiteX2" fmla="*/ 279654 w 279654"/>
              <a:gd name="connsiteY2" fmla="*/ 105155 h 145542"/>
              <a:gd name="connsiteX3" fmla="*/ 209550 w 279654"/>
              <a:gd name="connsiteY3" fmla="*/ 0 h 145542"/>
              <a:gd name="connsiteX4" fmla="*/ 90678 w 279654"/>
              <a:gd name="connsiteY4" fmla="*/ 33527 h 145542"/>
              <a:gd name="connsiteX5" fmla="*/ 195833 w 279654"/>
              <a:gd name="connsiteY5" fmla="*/ 60197 h 145542"/>
              <a:gd name="connsiteX6" fmla="*/ 39623 w 279654"/>
              <a:gd name="connsiteY6" fmla="*/ 109727 h 145542"/>
              <a:gd name="connsiteX7" fmla="*/ 0 w 279654"/>
              <a:gd name="connsiteY7" fmla="*/ 145541 h 14554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279654" h="145542">
                <a:moveTo>
                  <a:pt x="0" y="145541"/>
                </a:moveTo>
                <a:lnTo>
                  <a:pt x="155447" y="113538"/>
                </a:lnTo>
                <a:lnTo>
                  <a:pt x="279654" y="105155"/>
                </a:lnTo>
                <a:lnTo>
                  <a:pt x="209550" y="0"/>
                </a:lnTo>
                <a:lnTo>
                  <a:pt x="90678" y="33527"/>
                </a:lnTo>
                <a:lnTo>
                  <a:pt x="195833" y="60197"/>
                </a:lnTo>
                <a:lnTo>
                  <a:pt x="39623" y="109727"/>
                </a:lnTo>
                <a:lnTo>
                  <a:pt x="0" y="145541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8059801" y="514985"/>
            <a:ext cx="372618" cy="713232"/>
          </a:xfrm>
          <a:custGeom>
            <a:avLst/>
            <a:gdLst>
              <a:gd name="connsiteX0" fmla="*/ 6095 w 372618"/>
              <a:gd name="connsiteY0" fmla="*/ 119633 h 713232"/>
              <a:gd name="connsiteX1" fmla="*/ 44195 w 372618"/>
              <a:gd name="connsiteY1" fmla="*/ 277368 h 713232"/>
              <a:gd name="connsiteX2" fmla="*/ 150876 w 372618"/>
              <a:gd name="connsiteY2" fmla="*/ 520445 h 713232"/>
              <a:gd name="connsiteX3" fmla="*/ 264414 w 372618"/>
              <a:gd name="connsiteY3" fmla="*/ 688086 h 713232"/>
              <a:gd name="connsiteX4" fmla="*/ 336804 w 372618"/>
              <a:gd name="connsiteY4" fmla="*/ 713231 h 713232"/>
              <a:gd name="connsiteX5" fmla="*/ 372617 w 372618"/>
              <a:gd name="connsiteY5" fmla="*/ 638556 h 713232"/>
              <a:gd name="connsiteX6" fmla="*/ 320040 w 372618"/>
              <a:gd name="connsiteY6" fmla="*/ 439673 h 713232"/>
              <a:gd name="connsiteX7" fmla="*/ 220980 w 372618"/>
              <a:gd name="connsiteY7" fmla="*/ 214122 h 713232"/>
              <a:gd name="connsiteX8" fmla="*/ 140207 w 372618"/>
              <a:gd name="connsiteY8" fmla="*/ 73914 h 713232"/>
              <a:gd name="connsiteX9" fmla="*/ 64007 w 372618"/>
              <a:gd name="connsiteY9" fmla="*/ 761 h 713232"/>
              <a:gd name="connsiteX10" fmla="*/ 4571 w 372618"/>
              <a:gd name="connsiteY10" fmla="*/ 0 h 713232"/>
              <a:gd name="connsiteX11" fmla="*/ 0 w 372618"/>
              <a:gd name="connsiteY11" fmla="*/ 67055 h 713232"/>
              <a:gd name="connsiteX12" fmla="*/ 51054 w 372618"/>
              <a:gd name="connsiteY12" fmla="*/ 38861 h 713232"/>
              <a:gd name="connsiteX13" fmla="*/ 138683 w 372618"/>
              <a:gd name="connsiteY13" fmla="*/ 152400 h 713232"/>
              <a:gd name="connsiteX14" fmla="*/ 230885 w 372618"/>
              <a:gd name="connsiteY14" fmla="*/ 315467 h 713232"/>
              <a:gd name="connsiteX15" fmla="*/ 307085 w 372618"/>
              <a:gd name="connsiteY15" fmla="*/ 544067 h 713232"/>
              <a:gd name="connsiteX16" fmla="*/ 298704 w 372618"/>
              <a:gd name="connsiteY16" fmla="*/ 655320 h 713232"/>
              <a:gd name="connsiteX17" fmla="*/ 225552 w 372618"/>
              <a:gd name="connsiteY17" fmla="*/ 591312 h 713232"/>
              <a:gd name="connsiteX18" fmla="*/ 101345 w 372618"/>
              <a:gd name="connsiteY18" fmla="*/ 344423 h 713232"/>
              <a:gd name="connsiteX19" fmla="*/ 22859 w 372618"/>
              <a:gd name="connsiteY19" fmla="*/ 86868 h 713232"/>
              <a:gd name="connsiteX20" fmla="*/ 6095 w 372618"/>
              <a:gd name="connsiteY20" fmla="*/ 119633 h 7132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</a:cxnLst>
            <a:rect l="l" t="t" r="r" b="b"/>
            <a:pathLst>
              <a:path w="372618" h="713232">
                <a:moveTo>
                  <a:pt x="6095" y="119633"/>
                </a:moveTo>
                <a:lnTo>
                  <a:pt x="44195" y="277368"/>
                </a:lnTo>
                <a:lnTo>
                  <a:pt x="150876" y="520445"/>
                </a:lnTo>
                <a:lnTo>
                  <a:pt x="264414" y="688086"/>
                </a:lnTo>
                <a:lnTo>
                  <a:pt x="336804" y="713231"/>
                </a:lnTo>
                <a:lnTo>
                  <a:pt x="372617" y="638556"/>
                </a:lnTo>
                <a:lnTo>
                  <a:pt x="320040" y="439673"/>
                </a:lnTo>
                <a:lnTo>
                  <a:pt x="220980" y="214122"/>
                </a:lnTo>
                <a:lnTo>
                  <a:pt x="140207" y="73914"/>
                </a:lnTo>
                <a:lnTo>
                  <a:pt x="64007" y="761"/>
                </a:lnTo>
                <a:lnTo>
                  <a:pt x="4571" y="0"/>
                </a:lnTo>
                <a:lnTo>
                  <a:pt x="0" y="67055"/>
                </a:lnTo>
                <a:lnTo>
                  <a:pt x="51054" y="38861"/>
                </a:lnTo>
                <a:lnTo>
                  <a:pt x="138683" y="152400"/>
                </a:lnTo>
                <a:lnTo>
                  <a:pt x="230885" y="315467"/>
                </a:lnTo>
                <a:lnTo>
                  <a:pt x="307085" y="544067"/>
                </a:lnTo>
                <a:lnTo>
                  <a:pt x="298704" y="655320"/>
                </a:lnTo>
                <a:lnTo>
                  <a:pt x="225552" y="591312"/>
                </a:lnTo>
                <a:lnTo>
                  <a:pt x="101345" y="344423"/>
                </a:lnTo>
                <a:lnTo>
                  <a:pt x="22859" y="86868"/>
                </a:lnTo>
                <a:lnTo>
                  <a:pt x="6095" y="119633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7778623" y="263525"/>
            <a:ext cx="681990" cy="1480566"/>
          </a:xfrm>
          <a:custGeom>
            <a:avLst/>
            <a:gdLst>
              <a:gd name="connsiteX0" fmla="*/ 0 w 681990"/>
              <a:gd name="connsiteY0" fmla="*/ 0 h 1480566"/>
              <a:gd name="connsiteX1" fmla="*/ 667512 w 681990"/>
              <a:gd name="connsiteY1" fmla="*/ 1480566 h 1480566"/>
              <a:gd name="connsiteX2" fmla="*/ 681990 w 681990"/>
              <a:gd name="connsiteY2" fmla="*/ 1394460 h 1480566"/>
              <a:gd name="connsiteX3" fmla="*/ 41909 w 681990"/>
              <a:gd name="connsiteY3" fmla="*/ 1524 h 1480566"/>
              <a:gd name="connsiteX4" fmla="*/ 0 w 681990"/>
              <a:gd name="connsiteY4" fmla="*/ 0 h 14805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1990" h="1480566">
                <a:moveTo>
                  <a:pt x="0" y="0"/>
                </a:moveTo>
                <a:lnTo>
                  <a:pt x="667512" y="1480566"/>
                </a:lnTo>
                <a:lnTo>
                  <a:pt x="681990" y="1394460"/>
                </a:lnTo>
                <a:lnTo>
                  <a:pt x="41909" y="1524"/>
                </a:lnTo>
                <a:lnTo>
                  <a:pt x="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7729093" y="38734"/>
            <a:ext cx="1169669" cy="2086356"/>
          </a:xfrm>
          <a:custGeom>
            <a:avLst/>
            <a:gdLst>
              <a:gd name="connsiteX0" fmla="*/ 749045 w 1169669"/>
              <a:gd name="connsiteY0" fmla="*/ 1773174 h 2086356"/>
              <a:gd name="connsiteX1" fmla="*/ 816864 w 1169669"/>
              <a:gd name="connsiteY1" fmla="*/ 1674875 h 2086356"/>
              <a:gd name="connsiteX2" fmla="*/ 998219 w 1169669"/>
              <a:gd name="connsiteY2" fmla="*/ 1597914 h 2086356"/>
              <a:gd name="connsiteX3" fmla="*/ 877823 w 1169669"/>
              <a:gd name="connsiteY3" fmla="*/ 1577340 h 2086356"/>
              <a:gd name="connsiteX4" fmla="*/ 750569 w 1169669"/>
              <a:gd name="connsiteY4" fmla="*/ 1638300 h 2086356"/>
              <a:gd name="connsiteX5" fmla="*/ 823721 w 1169669"/>
              <a:gd name="connsiteY5" fmla="*/ 1558290 h 2086356"/>
              <a:gd name="connsiteX6" fmla="*/ 973835 w 1169669"/>
              <a:gd name="connsiteY6" fmla="*/ 1500378 h 2086356"/>
              <a:gd name="connsiteX7" fmla="*/ 323088 w 1169669"/>
              <a:gd name="connsiteY7" fmla="*/ 64008 h 2086356"/>
              <a:gd name="connsiteX8" fmla="*/ 132588 w 1169669"/>
              <a:gd name="connsiteY8" fmla="*/ 60198 h 2086356"/>
              <a:gd name="connsiteX9" fmla="*/ 0 w 1169669"/>
              <a:gd name="connsiteY9" fmla="*/ 96012 h 2086356"/>
              <a:gd name="connsiteX10" fmla="*/ 128015 w 1169669"/>
              <a:gd name="connsiteY10" fmla="*/ 0 h 2086356"/>
              <a:gd name="connsiteX11" fmla="*/ 361950 w 1169669"/>
              <a:gd name="connsiteY11" fmla="*/ 19050 h 2086356"/>
              <a:gd name="connsiteX12" fmla="*/ 1120139 w 1169669"/>
              <a:gd name="connsiteY12" fmla="*/ 1684781 h 2086356"/>
              <a:gd name="connsiteX13" fmla="*/ 1098041 w 1169669"/>
              <a:gd name="connsiteY13" fmla="*/ 1844040 h 2086356"/>
              <a:gd name="connsiteX14" fmla="*/ 1169669 w 1169669"/>
              <a:gd name="connsiteY14" fmla="*/ 2086356 h 2086356"/>
              <a:gd name="connsiteX15" fmla="*/ 1097279 w 1169669"/>
              <a:gd name="connsiteY15" fmla="*/ 2084831 h 2086356"/>
              <a:gd name="connsiteX16" fmla="*/ 1112519 w 1169669"/>
              <a:gd name="connsiteY16" fmla="*/ 2030729 h 2086356"/>
              <a:gd name="connsiteX17" fmla="*/ 1060703 w 1169669"/>
              <a:gd name="connsiteY17" fmla="*/ 1868424 h 2086356"/>
              <a:gd name="connsiteX18" fmla="*/ 959357 w 1169669"/>
              <a:gd name="connsiteY18" fmla="*/ 1897379 h 2086356"/>
              <a:gd name="connsiteX19" fmla="*/ 915162 w 1169669"/>
              <a:gd name="connsiteY19" fmla="*/ 1864613 h 2086356"/>
              <a:gd name="connsiteX20" fmla="*/ 1030223 w 1169669"/>
              <a:gd name="connsiteY20" fmla="*/ 1827275 h 2086356"/>
              <a:gd name="connsiteX21" fmla="*/ 979169 w 1169669"/>
              <a:gd name="connsiteY21" fmla="*/ 1789175 h 2086356"/>
              <a:gd name="connsiteX22" fmla="*/ 1040891 w 1169669"/>
              <a:gd name="connsiteY22" fmla="*/ 1739646 h 2086356"/>
              <a:gd name="connsiteX23" fmla="*/ 934973 w 1169669"/>
              <a:gd name="connsiteY23" fmla="*/ 1747266 h 2086356"/>
              <a:gd name="connsiteX24" fmla="*/ 976121 w 1169669"/>
              <a:gd name="connsiteY24" fmla="*/ 1677162 h 2086356"/>
              <a:gd name="connsiteX25" fmla="*/ 749045 w 1169669"/>
              <a:gd name="connsiteY25" fmla="*/ 1773174 h 2086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</a:cxnLst>
            <a:rect l="l" t="t" r="r" b="b"/>
            <a:pathLst>
              <a:path w="1169669" h="2086356">
                <a:moveTo>
                  <a:pt x="749045" y="1773174"/>
                </a:moveTo>
                <a:lnTo>
                  <a:pt x="816864" y="1674875"/>
                </a:lnTo>
                <a:lnTo>
                  <a:pt x="998219" y="1597914"/>
                </a:lnTo>
                <a:lnTo>
                  <a:pt x="877823" y="1577340"/>
                </a:lnTo>
                <a:lnTo>
                  <a:pt x="750569" y="1638300"/>
                </a:lnTo>
                <a:lnTo>
                  <a:pt x="823721" y="1558290"/>
                </a:lnTo>
                <a:lnTo>
                  <a:pt x="973835" y="1500378"/>
                </a:lnTo>
                <a:lnTo>
                  <a:pt x="323088" y="64008"/>
                </a:lnTo>
                <a:lnTo>
                  <a:pt x="132588" y="60198"/>
                </a:lnTo>
                <a:lnTo>
                  <a:pt x="0" y="96012"/>
                </a:lnTo>
                <a:lnTo>
                  <a:pt x="128015" y="0"/>
                </a:lnTo>
                <a:lnTo>
                  <a:pt x="361950" y="19050"/>
                </a:lnTo>
                <a:lnTo>
                  <a:pt x="1120139" y="1684781"/>
                </a:lnTo>
                <a:lnTo>
                  <a:pt x="1098041" y="1844040"/>
                </a:lnTo>
                <a:lnTo>
                  <a:pt x="1169669" y="2086356"/>
                </a:lnTo>
                <a:lnTo>
                  <a:pt x="1097279" y="2084831"/>
                </a:lnTo>
                <a:lnTo>
                  <a:pt x="1112519" y="2030729"/>
                </a:lnTo>
                <a:lnTo>
                  <a:pt x="1060703" y="1868424"/>
                </a:lnTo>
                <a:lnTo>
                  <a:pt x="959357" y="1897379"/>
                </a:lnTo>
                <a:lnTo>
                  <a:pt x="915162" y="1864613"/>
                </a:lnTo>
                <a:lnTo>
                  <a:pt x="1030223" y="1827275"/>
                </a:lnTo>
                <a:lnTo>
                  <a:pt x="979169" y="1789175"/>
                </a:lnTo>
                <a:lnTo>
                  <a:pt x="1040891" y="1739646"/>
                </a:lnTo>
                <a:lnTo>
                  <a:pt x="934973" y="1747266"/>
                </a:lnTo>
                <a:lnTo>
                  <a:pt x="976121" y="1677162"/>
                </a:lnTo>
                <a:lnTo>
                  <a:pt x="749045" y="177317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8398129" y="1446910"/>
            <a:ext cx="301752" cy="142494"/>
          </a:xfrm>
          <a:custGeom>
            <a:avLst/>
            <a:gdLst>
              <a:gd name="connsiteX0" fmla="*/ 29717 w 301752"/>
              <a:gd name="connsiteY0" fmla="*/ 142494 h 142494"/>
              <a:gd name="connsiteX1" fmla="*/ 102869 w 301752"/>
              <a:gd name="connsiteY1" fmla="*/ 70104 h 142494"/>
              <a:gd name="connsiteX2" fmla="*/ 301752 w 301752"/>
              <a:gd name="connsiteY2" fmla="*/ 28194 h 142494"/>
              <a:gd name="connsiteX3" fmla="*/ 285750 w 301752"/>
              <a:gd name="connsiteY3" fmla="*/ 0 h 142494"/>
              <a:gd name="connsiteX4" fmla="*/ 152400 w 301752"/>
              <a:gd name="connsiteY4" fmla="*/ 11430 h 142494"/>
              <a:gd name="connsiteX5" fmla="*/ 0 w 301752"/>
              <a:gd name="connsiteY5" fmla="*/ 106680 h 142494"/>
              <a:gd name="connsiteX6" fmla="*/ 29717 w 301752"/>
              <a:gd name="connsiteY6" fmla="*/ 142494 h 1424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1752" h="142494">
                <a:moveTo>
                  <a:pt x="29717" y="142494"/>
                </a:moveTo>
                <a:lnTo>
                  <a:pt x="102869" y="70104"/>
                </a:lnTo>
                <a:lnTo>
                  <a:pt x="301752" y="28194"/>
                </a:lnTo>
                <a:lnTo>
                  <a:pt x="285750" y="0"/>
                </a:lnTo>
                <a:lnTo>
                  <a:pt x="152400" y="11430"/>
                </a:lnTo>
                <a:lnTo>
                  <a:pt x="0" y="106680"/>
                </a:lnTo>
                <a:lnTo>
                  <a:pt x="29717" y="1424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8322703" y="1303655"/>
            <a:ext cx="319278" cy="154686"/>
          </a:xfrm>
          <a:custGeom>
            <a:avLst/>
            <a:gdLst>
              <a:gd name="connsiteX0" fmla="*/ 18288 w 319278"/>
              <a:gd name="connsiteY0" fmla="*/ 154686 h 154686"/>
              <a:gd name="connsiteX1" fmla="*/ 131826 w 319278"/>
              <a:gd name="connsiteY1" fmla="*/ 70104 h 154686"/>
              <a:gd name="connsiteX2" fmla="*/ 319278 w 319278"/>
              <a:gd name="connsiteY2" fmla="*/ 61722 h 154686"/>
              <a:gd name="connsiteX3" fmla="*/ 290321 w 319278"/>
              <a:gd name="connsiteY3" fmla="*/ 0 h 154686"/>
              <a:gd name="connsiteX4" fmla="*/ 136397 w 319278"/>
              <a:gd name="connsiteY4" fmla="*/ 32766 h 154686"/>
              <a:gd name="connsiteX5" fmla="*/ 0 w 319278"/>
              <a:gd name="connsiteY5" fmla="*/ 105918 h 154686"/>
              <a:gd name="connsiteX6" fmla="*/ 18288 w 319278"/>
              <a:gd name="connsiteY6" fmla="*/ 154686 h 15468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19278" h="154686">
                <a:moveTo>
                  <a:pt x="18288" y="154686"/>
                </a:moveTo>
                <a:lnTo>
                  <a:pt x="131826" y="70104"/>
                </a:lnTo>
                <a:lnTo>
                  <a:pt x="319278" y="61722"/>
                </a:lnTo>
                <a:lnTo>
                  <a:pt x="290321" y="0"/>
                </a:lnTo>
                <a:lnTo>
                  <a:pt x="136397" y="32766"/>
                </a:lnTo>
                <a:lnTo>
                  <a:pt x="0" y="105918"/>
                </a:lnTo>
                <a:lnTo>
                  <a:pt x="18288" y="154686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7891399" y="371729"/>
            <a:ext cx="329946" cy="147828"/>
          </a:xfrm>
          <a:custGeom>
            <a:avLst/>
            <a:gdLst>
              <a:gd name="connsiteX0" fmla="*/ 22097 w 329946"/>
              <a:gd name="connsiteY0" fmla="*/ 147828 h 147828"/>
              <a:gd name="connsiteX1" fmla="*/ 125730 w 329946"/>
              <a:gd name="connsiteY1" fmla="*/ 67818 h 147828"/>
              <a:gd name="connsiteX2" fmla="*/ 329945 w 329946"/>
              <a:gd name="connsiteY2" fmla="*/ 54863 h 147828"/>
              <a:gd name="connsiteX3" fmla="*/ 302514 w 329946"/>
              <a:gd name="connsiteY3" fmla="*/ 0 h 147828"/>
              <a:gd name="connsiteX4" fmla="*/ 121157 w 329946"/>
              <a:gd name="connsiteY4" fmla="*/ 25145 h 147828"/>
              <a:gd name="connsiteX5" fmla="*/ 0 w 329946"/>
              <a:gd name="connsiteY5" fmla="*/ 103632 h 147828"/>
              <a:gd name="connsiteX6" fmla="*/ 22097 w 329946"/>
              <a:gd name="connsiteY6" fmla="*/ 147828 h 1478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9946" h="147828">
                <a:moveTo>
                  <a:pt x="22097" y="147828"/>
                </a:moveTo>
                <a:lnTo>
                  <a:pt x="125730" y="67818"/>
                </a:lnTo>
                <a:lnTo>
                  <a:pt x="329945" y="54863"/>
                </a:lnTo>
                <a:lnTo>
                  <a:pt x="302514" y="0"/>
                </a:lnTo>
                <a:lnTo>
                  <a:pt x="121157" y="25145"/>
                </a:lnTo>
                <a:lnTo>
                  <a:pt x="0" y="103632"/>
                </a:lnTo>
                <a:lnTo>
                  <a:pt x="22097" y="14782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7839582" y="253619"/>
            <a:ext cx="325373" cy="150875"/>
          </a:xfrm>
          <a:custGeom>
            <a:avLst/>
            <a:gdLst>
              <a:gd name="connsiteX0" fmla="*/ 29718 w 325373"/>
              <a:gd name="connsiteY0" fmla="*/ 150875 h 150875"/>
              <a:gd name="connsiteX1" fmla="*/ 114300 w 325373"/>
              <a:gd name="connsiteY1" fmla="*/ 78486 h 150875"/>
              <a:gd name="connsiteX2" fmla="*/ 325374 w 325373"/>
              <a:gd name="connsiteY2" fmla="*/ 40386 h 150875"/>
              <a:gd name="connsiteX3" fmla="*/ 300228 w 325373"/>
              <a:gd name="connsiteY3" fmla="*/ 0 h 150875"/>
              <a:gd name="connsiteX4" fmla="*/ 87630 w 325373"/>
              <a:gd name="connsiteY4" fmla="*/ 41147 h 150875"/>
              <a:gd name="connsiteX5" fmla="*/ 0 w 325373"/>
              <a:gd name="connsiteY5" fmla="*/ 107441 h 150875"/>
              <a:gd name="connsiteX6" fmla="*/ 29718 w 325373"/>
              <a:gd name="connsiteY6" fmla="*/ 150875 h 1508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5373" h="150875">
                <a:moveTo>
                  <a:pt x="29718" y="150875"/>
                </a:moveTo>
                <a:lnTo>
                  <a:pt x="114300" y="78486"/>
                </a:lnTo>
                <a:lnTo>
                  <a:pt x="325374" y="40386"/>
                </a:lnTo>
                <a:lnTo>
                  <a:pt x="300228" y="0"/>
                </a:lnTo>
                <a:lnTo>
                  <a:pt x="87630" y="41147"/>
                </a:lnTo>
                <a:lnTo>
                  <a:pt x="0" y="107441"/>
                </a:lnTo>
                <a:lnTo>
                  <a:pt x="29718" y="15087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7713865" y="124079"/>
            <a:ext cx="102108" cy="167640"/>
          </a:xfrm>
          <a:custGeom>
            <a:avLst/>
            <a:gdLst>
              <a:gd name="connsiteX0" fmla="*/ 35052 w 102108"/>
              <a:gd name="connsiteY0" fmla="*/ 0 h 167640"/>
              <a:gd name="connsiteX1" fmla="*/ 102108 w 102108"/>
              <a:gd name="connsiteY1" fmla="*/ 152399 h 167640"/>
              <a:gd name="connsiteX2" fmla="*/ 67056 w 102108"/>
              <a:gd name="connsiteY2" fmla="*/ 167640 h 167640"/>
              <a:gd name="connsiteX3" fmla="*/ 0 w 102108"/>
              <a:gd name="connsiteY3" fmla="*/ 15239 h 167640"/>
              <a:gd name="connsiteX4" fmla="*/ 35052 w 102108"/>
              <a:gd name="connsiteY4" fmla="*/ 0 h 1676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2108" h="167640">
                <a:moveTo>
                  <a:pt x="35052" y="0"/>
                </a:moveTo>
                <a:lnTo>
                  <a:pt x="102108" y="152399"/>
                </a:lnTo>
                <a:lnTo>
                  <a:pt x="67056" y="167640"/>
                </a:lnTo>
                <a:lnTo>
                  <a:pt x="0" y="15239"/>
                </a:lnTo>
                <a:lnTo>
                  <a:pt x="3505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22600" y="292100"/>
            <a:ext cx="3136900" cy="584200"/>
          </a:xfrm>
          <a:prstGeom prst="rect">
            <a:avLst/>
          </a:prstGeom>
          <a:noFill/>
        </p:spPr>
      </p:pic>
      <p:pic>
        <p:nvPicPr>
          <p:cNvPr id="4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54100" y="2273300"/>
            <a:ext cx="7797800" cy="40513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311400" y="6311900"/>
            <a:ext cx="3052118" cy="21505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zh-CN" altLang="en-US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计算机学院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研究生课程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高级软件工程</a:t>
            </a:r>
          </a:p>
        </p:txBody>
      </p:sp>
      <p:sp>
        <p:nvSpPr>
          <p:cNvPr id="42" name="TextBox 1"/>
          <p:cNvSpPr txBox="1"/>
          <p:nvPr/>
        </p:nvSpPr>
        <p:spPr>
          <a:xfrm>
            <a:off x="8001000" y="6273800"/>
            <a:ext cx="520700" cy="24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/>
            </a:pPr>
            <a:r>
              <a:rPr lang="en-US" altLang="zh-CN" sz="13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35/58</a:t>
            </a:r>
          </a:p>
        </p:txBody>
      </p:sp>
      <p:sp>
        <p:nvSpPr>
          <p:cNvPr id="43" name="TextBox 1"/>
          <p:cNvSpPr txBox="1"/>
          <p:nvPr/>
        </p:nvSpPr>
        <p:spPr>
          <a:xfrm>
            <a:off x="1701800" y="266700"/>
            <a:ext cx="5270500" cy="2057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200"/>
              </a:lnSpc>
              <a:tabLst>
                <a:tab pos="812800" algn="l"/>
                <a:tab pos="1346200" algn="l"/>
              </a:tabLst>
            </a:pPr>
            <a:r>
              <a:rPr lang="en-US" altLang="zh-CN" dirty="0"/>
              <a:t>		</a:t>
            </a:r>
            <a:r>
              <a:rPr lang="en-US" altLang="zh-CN" sz="4002" b="1" dirty="0">
                <a:solidFill>
                  <a:srgbClr val="3D00EA"/>
                </a:solidFill>
                <a:latin typeface="å¾®è½¯éé»" pitchFamily="18" charset="0"/>
                <a:cs typeface="å¾®è½¯éé»" pitchFamily="18" charset="0"/>
              </a:rPr>
              <a:t>构件组装过程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4300"/>
              </a:lnSpc>
              <a:tabLst>
                <a:tab pos="812800" algn="l"/>
                <a:tab pos="1346200" algn="l"/>
              </a:tabLst>
            </a:pPr>
            <a:r>
              <a:rPr lang="en-US" altLang="zh-CN" dirty="0"/>
              <a:t>	</a:t>
            </a:r>
            <a:r>
              <a:rPr lang="en-US" altLang="zh-CN" sz="3198" b="1" dirty="0">
                <a:solidFill>
                  <a:srgbClr val="FF0000"/>
                </a:solidFill>
                <a:latin typeface="å¾®è½¯éé»" pitchFamily="18" charset="0"/>
                <a:cs typeface="å¾®è½¯éé»" pitchFamily="18" charset="0"/>
              </a:rPr>
              <a:t>原子构件</a:t>
            </a:r>
            <a:r>
              <a:rPr lang="en-US" altLang="zh-CN" sz="3198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—</a:t>
            </a:r>
            <a:r>
              <a:rPr lang="en-US" altLang="zh-CN" sz="3198" b="1" dirty="0">
                <a:solidFill>
                  <a:srgbClr val="FF0000"/>
                </a:solidFill>
                <a:latin typeface="å¾®è½¯éé»" pitchFamily="18" charset="0"/>
                <a:cs typeface="å¾®è½¯éé»" pitchFamily="18" charset="0"/>
              </a:rPr>
              <a:t>复合构件</a:t>
            </a:r>
          </a:p>
          <a:p>
            <a:pPr>
              <a:lnSpc>
                <a:spcPts val="4600"/>
              </a:lnSpc>
              <a:tabLst>
                <a:tab pos="812800" algn="l"/>
                <a:tab pos="1346200" algn="l"/>
              </a:tabLst>
            </a:pPr>
            <a:r>
              <a:rPr lang="en-US" altLang="zh-CN" sz="3198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—</a:t>
            </a:r>
            <a:r>
              <a:rPr lang="en-US" altLang="zh-CN" sz="3198" b="1" dirty="0">
                <a:solidFill>
                  <a:srgbClr val="FF0000"/>
                </a:solidFill>
                <a:latin typeface="å¾®è½¯éé»" pitchFamily="18" charset="0"/>
                <a:cs typeface="å¾®è½¯éé»" pitchFamily="18" charset="0"/>
              </a:rPr>
              <a:t>更大粒度的构件</a:t>
            </a:r>
            <a:r>
              <a:rPr lang="en-US" altLang="zh-CN" sz="3198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—</a:t>
            </a:r>
            <a:r>
              <a:rPr lang="en-US" altLang="zh-CN" sz="3198" b="1" dirty="0">
                <a:solidFill>
                  <a:srgbClr val="FF0000"/>
                </a:solidFill>
                <a:latin typeface="å¾®è½¯éé»" pitchFamily="18" charset="0"/>
                <a:cs typeface="å¾®è½¯éé»" pitchFamily="18" charset="0"/>
              </a:rPr>
              <a:t>完整系统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19199" y="68453"/>
            <a:ext cx="1137666" cy="2030730"/>
          </a:xfrm>
          <a:custGeom>
            <a:avLst/>
            <a:gdLst>
              <a:gd name="connsiteX0" fmla="*/ 355092 w 1137666"/>
              <a:gd name="connsiteY0" fmla="*/ 12954 h 2030730"/>
              <a:gd name="connsiteX1" fmla="*/ 114300 w 1137666"/>
              <a:gd name="connsiteY1" fmla="*/ 0 h 2030730"/>
              <a:gd name="connsiteX2" fmla="*/ 0 w 1137666"/>
              <a:gd name="connsiteY2" fmla="*/ 76200 h 2030730"/>
              <a:gd name="connsiteX3" fmla="*/ 752856 w 1137666"/>
              <a:gd name="connsiteY3" fmla="*/ 1716024 h 2030730"/>
              <a:gd name="connsiteX4" fmla="*/ 940308 w 1137666"/>
              <a:gd name="connsiteY4" fmla="*/ 1858518 h 2030730"/>
              <a:gd name="connsiteX5" fmla="*/ 1095756 w 1137666"/>
              <a:gd name="connsiteY5" fmla="*/ 2030730 h 2030730"/>
              <a:gd name="connsiteX6" fmla="*/ 1137666 w 1137666"/>
              <a:gd name="connsiteY6" fmla="*/ 2026920 h 2030730"/>
              <a:gd name="connsiteX7" fmla="*/ 1078230 w 1137666"/>
              <a:gd name="connsiteY7" fmla="*/ 1796034 h 2030730"/>
              <a:gd name="connsiteX8" fmla="*/ 1092708 w 1137666"/>
              <a:gd name="connsiteY8" fmla="*/ 1657350 h 2030730"/>
              <a:gd name="connsiteX9" fmla="*/ 355092 w 1137666"/>
              <a:gd name="connsiteY9" fmla="*/ 12954 h 20307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7666" h="2030730">
                <a:moveTo>
                  <a:pt x="355092" y="12954"/>
                </a:moveTo>
                <a:lnTo>
                  <a:pt x="114300" y="0"/>
                </a:lnTo>
                <a:lnTo>
                  <a:pt x="0" y="76200"/>
                </a:lnTo>
                <a:lnTo>
                  <a:pt x="752856" y="1716024"/>
                </a:lnTo>
                <a:lnTo>
                  <a:pt x="940308" y="1858518"/>
                </a:lnTo>
                <a:lnTo>
                  <a:pt x="1095756" y="2030730"/>
                </a:lnTo>
                <a:lnTo>
                  <a:pt x="1137666" y="2026920"/>
                </a:lnTo>
                <a:lnTo>
                  <a:pt x="1078230" y="1796034"/>
                </a:lnTo>
                <a:lnTo>
                  <a:pt x="1092708" y="1657350"/>
                </a:lnTo>
                <a:lnTo>
                  <a:pt x="355092" y="12954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814437" y="110363"/>
            <a:ext cx="1130046" cy="2042922"/>
          </a:xfrm>
          <a:custGeom>
            <a:avLst/>
            <a:gdLst>
              <a:gd name="connsiteX0" fmla="*/ 0 w 1130046"/>
              <a:gd name="connsiteY0" fmla="*/ 61722 h 2042922"/>
              <a:gd name="connsiteX1" fmla="*/ 757428 w 1130046"/>
              <a:gd name="connsiteY1" fmla="*/ 1720596 h 2042922"/>
              <a:gd name="connsiteX2" fmla="*/ 923543 w 1130046"/>
              <a:gd name="connsiteY2" fmla="*/ 1845564 h 2042922"/>
              <a:gd name="connsiteX3" fmla="*/ 1086612 w 1130046"/>
              <a:gd name="connsiteY3" fmla="*/ 2035301 h 2042922"/>
              <a:gd name="connsiteX4" fmla="*/ 1130045 w 1130046"/>
              <a:gd name="connsiteY4" fmla="*/ 2042922 h 2042922"/>
              <a:gd name="connsiteX5" fmla="*/ 1061466 w 1130046"/>
              <a:gd name="connsiteY5" fmla="*/ 1804416 h 2042922"/>
              <a:gd name="connsiteX6" fmla="*/ 1084326 w 1130046"/>
              <a:gd name="connsiteY6" fmla="*/ 1650492 h 2042922"/>
              <a:gd name="connsiteX7" fmla="*/ 342900 w 1130046"/>
              <a:gd name="connsiteY7" fmla="*/ 10668 h 2042922"/>
              <a:gd name="connsiteX8" fmla="*/ 115061 w 1130046"/>
              <a:gd name="connsiteY8" fmla="*/ 0 h 2042922"/>
              <a:gd name="connsiteX9" fmla="*/ 0 w 1130046"/>
              <a:gd name="connsiteY9" fmla="*/ 61722 h 2042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0046" h="2042922">
                <a:moveTo>
                  <a:pt x="0" y="61722"/>
                </a:moveTo>
                <a:lnTo>
                  <a:pt x="757428" y="1720596"/>
                </a:lnTo>
                <a:lnTo>
                  <a:pt x="923543" y="1845564"/>
                </a:lnTo>
                <a:lnTo>
                  <a:pt x="1086612" y="2035301"/>
                </a:lnTo>
                <a:lnTo>
                  <a:pt x="1130045" y="2042922"/>
                </a:lnTo>
                <a:lnTo>
                  <a:pt x="1061466" y="1804416"/>
                </a:lnTo>
                <a:lnTo>
                  <a:pt x="1084326" y="1650492"/>
                </a:lnTo>
                <a:lnTo>
                  <a:pt x="342900" y="10668"/>
                </a:lnTo>
                <a:lnTo>
                  <a:pt x="115061" y="0"/>
                </a:lnTo>
                <a:lnTo>
                  <a:pt x="0" y="61722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7867027" y="229996"/>
            <a:ext cx="972312" cy="1530096"/>
          </a:xfrm>
          <a:custGeom>
            <a:avLst/>
            <a:gdLst>
              <a:gd name="connsiteX0" fmla="*/ 662940 w 972312"/>
              <a:gd name="connsiteY0" fmla="*/ 1530096 h 1530096"/>
              <a:gd name="connsiteX1" fmla="*/ 797814 w 972312"/>
              <a:gd name="connsiteY1" fmla="*/ 1415034 h 1530096"/>
              <a:gd name="connsiteX2" fmla="*/ 972312 w 972312"/>
              <a:gd name="connsiteY2" fmla="*/ 1394460 h 1530096"/>
              <a:gd name="connsiteX3" fmla="*/ 340614 w 972312"/>
              <a:gd name="connsiteY3" fmla="*/ 0 h 1530096"/>
              <a:gd name="connsiteX4" fmla="*/ 89916 w 972312"/>
              <a:gd name="connsiteY4" fmla="*/ 32766 h 1530096"/>
              <a:gd name="connsiteX5" fmla="*/ 0 w 972312"/>
              <a:gd name="connsiteY5" fmla="*/ 75438 h 1530096"/>
              <a:gd name="connsiteX6" fmla="*/ 662940 w 972312"/>
              <a:gd name="connsiteY6" fmla="*/ 1530096 h 15300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972312" h="1530096">
                <a:moveTo>
                  <a:pt x="662940" y="1530096"/>
                </a:moveTo>
                <a:lnTo>
                  <a:pt x="797814" y="1415034"/>
                </a:lnTo>
                <a:lnTo>
                  <a:pt x="972312" y="1394460"/>
                </a:lnTo>
                <a:lnTo>
                  <a:pt x="340614" y="0"/>
                </a:lnTo>
                <a:lnTo>
                  <a:pt x="89916" y="32766"/>
                </a:lnTo>
                <a:lnTo>
                  <a:pt x="0" y="75438"/>
                </a:lnTo>
                <a:lnTo>
                  <a:pt x="662940" y="1530096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38239" y="5563235"/>
            <a:ext cx="1728978" cy="1030224"/>
          </a:xfrm>
          <a:custGeom>
            <a:avLst/>
            <a:gdLst>
              <a:gd name="connsiteX0" fmla="*/ 1260348 w 1728978"/>
              <a:gd name="connsiteY0" fmla="*/ 999744 h 1030224"/>
              <a:gd name="connsiteX1" fmla="*/ 1127760 w 1728978"/>
              <a:gd name="connsiteY1" fmla="*/ 877823 h 1030224"/>
              <a:gd name="connsiteX2" fmla="*/ 1057656 w 1728978"/>
              <a:gd name="connsiteY2" fmla="*/ 377951 h 1030224"/>
              <a:gd name="connsiteX3" fmla="*/ 1699260 w 1728978"/>
              <a:gd name="connsiteY3" fmla="*/ 261365 h 1030224"/>
              <a:gd name="connsiteX4" fmla="*/ 1728978 w 1728978"/>
              <a:gd name="connsiteY4" fmla="*/ 160781 h 1030224"/>
              <a:gd name="connsiteX5" fmla="*/ 1667256 w 1728978"/>
              <a:gd name="connsiteY5" fmla="*/ 79247 h 1030224"/>
              <a:gd name="connsiteX6" fmla="*/ 1013459 w 1728978"/>
              <a:gd name="connsiteY6" fmla="*/ 166877 h 1030224"/>
              <a:gd name="connsiteX7" fmla="*/ 968501 w 1728978"/>
              <a:gd name="connsiteY7" fmla="*/ 25145 h 1030224"/>
              <a:gd name="connsiteX8" fmla="*/ 861822 w 1728978"/>
              <a:gd name="connsiteY8" fmla="*/ 0 h 1030224"/>
              <a:gd name="connsiteX9" fmla="*/ 761238 w 1728978"/>
              <a:gd name="connsiteY9" fmla="*/ 22097 h 1030224"/>
              <a:gd name="connsiteX10" fmla="*/ 705612 w 1728978"/>
              <a:gd name="connsiteY10" fmla="*/ 83819 h 1030224"/>
              <a:gd name="connsiteX11" fmla="*/ 744474 w 1728978"/>
              <a:gd name="connsiteY11" fmla="*/ 225551 h 1030224"/>
              <a:gd name="connsiteX12" fmla="*/ 524256 w 1728978"/>
              <a:gd name="connsiteY12" fmla="*/ 349757 h 1030224"/>
              <a:gd name="connsiteX13" fmla="*/ 781050 w 1728978"/>
              <a:gd name="connsiteY13" fmla="*/ 374903 h 1030224"/>
              <a:gd name="connsiteX14" fmla="*/ 883158 w 1728978"/>
              <a:gd name="connsiteY14" fmla="*/ 705612 h 1030224"/>
              <a:gd name="connsiteX15" fmla="*/ 112014 w 1728978"/>
              <a:gd name="connsiteY15" fmla="*/ 371856 h 1030224"/>
              <a:gd name="connsiteX16" fmla="*/ 36576 w 1728978"/>
              <a:gd name="connsiteY16" fmla="*/ 403859 h 1030224"/>
              <a:gd name="connsiteX17" fmla="*/ 0 w 1728978"/>
              <a:gd name="connsiteY17" fmla="*/ 504444 h 1030224"/>
              <a:gd name="connsiteX18" fmla="*/ 44196 w 1728978"/>
              <a:gd name="connsiteY18" fmla="*/ 617981 h 1030224"/>
              <a:gd name="connsiteX19" fmla="*/ 904494 w 1728978"/>
              <a:gd name="connsiteY19" fmla="*/ 1021841 h 1030224"/>
              <a:gd name="connsiteX20" fmla="*/ 1094994 w 1728978"/>
              <a:gd name="connsiteY20" fmla="*/ 996696 h 1030224"/>
              <a:gd name="connsiteX21" fmla="*/ 1247394 w 1728978"/>
              <a:gd name="connsiteY21" fmla="*/ 1030223 h 1030224"/>
              <a:gd name="connsiteX22" fmla="*/ 1260348 w 1728978"/>
              <a:gd name="connsiteY22" fmla="*/ 999744 h 10302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</a:cxnLst>
            <a:rect l="l" t="t" r="r" b="b"/>
            <a:pathLst>
              <a:path w="1728978" h="1030224">
                <a:moveTo>
                  <a:pt x="1260348" y="999744"/>
                </a:moveTo>
                <a:lnTo>
                  <a:pt x="1127760" y="877823"/>
                </a:lnTo>
                <a:lnTo>
                  <a:pt x="1057656" y="377951"/>
                </a:lnTo>
                <a:lnTo>
                  <a:pt x="1699260" y="261365"/>
                </a:lnTo>
                <a:lnTo>
                  <a:pt x="1728978" y="160781"/>
                </a:lnTo>
                <a:lnTo>
                  <a:pt x="1667256" y="79247"/>
                </a:lnTo>
                <a:lnTo>
                  <a:pt x="1013459" y="166877"/>
                </a:lnTo>
                <a:lnTo>
                  <a:pt x="968501" y="25145"/>
                </a:lnTo>
                <a:lnTo>
                  <a:pt x="861822" y="0"/>
                </a:lnTo>
                <a:lnTo>
                  <a:pt x="761238" y="22097"/>
                </a:lnTo>
                <a:lnTo>
                  <a:pt x="705612" y="83819"/>
                </a:lnTo>
                <a:lnTo>
                  <a:pt x="744474" y="225551"/>
                </a:lnTo>
                <a:lnTo>
                  <a:pt x="524256" y="349757"/>
                </a:lnTo>
                <a:lnTo>
                  <a:pt x="781050" y="374903"/>
                </a:lnTo>
                <a:lnTo>
                  <a:pt x="883158" y="705612"/>
                </a:lnTo>
                <a:lnTo>
                  <a:pt x="112014" y="371856"/>
                </a:lnTo>
                <a:lnTo>
                  <a:pt x="36576" y="403859"/>
                </a:lnTo>
                <a:lnTo>
                  <a:pt x="0" y="504444"/>
                </a:lnTo>
                <a:lnTo>
                  <a:pt x="44196" y="617981"/>
                </a:lnTo>
                <a:lnTo>
                  <a:pt x="904494" y="1021841"/>
                </a:lnTo>
                <a:lnTo>
                  <a:pt x="1094994" y="996696"/>
                </a:lnTo>
                <a:lnTo>
                  <a:pt x="1247394" y="1030223"/>
                </a:lnTo>
                <a:lnTo>
                  <a:pt x="1260348" y="999744"/>
                </a:lnTo>
              </a:path>
            </a:pathLst>
          </a:custGeom>
          <a:solidFill>
            <a:srgbClr val="F9F9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1623199" y="5685155"/>
            <a:ext cx="112776" cy="204978"/>
          </a:xfrm>
          <a:custGeom>
            <a:avLst/>
            <a:gdLst>
              <a:gd name="connsiteX0" fmla="*/ 0 w 112776"/>
              <a:gd name="connsiteY0" fmla="*/ 5334 h 204978"/>
              <a:gd name="connsiteX1" fmla="*/ 94488 w 112776"/>
              <a:gd name="connsiteY1" fmla="*/ 0 h 204978"/>
              <a:gd name="connsiteX2" fmla="*/ 112776 w 112776"/>
              <a:gd name="connsiteY2" fmla="*/ 185165 h 204978"/>
              <a:gd name="connsiteX3" fmla="*/ 6095 w 112776"/>
              <a:gd name="connsiteY3" fmla="*/ 204977 h 204978"/>
              <a:gd name="connsiteX4" fmla="*/ 0 w 112776"/>
              <a:gd name="connsiteY4" fmla="*/ 5334 h 20497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2776" h="204978">
                <a:moveTo>
                  <a:pt x="0" y="5334"/>
                </a:moveTo>
                <a:lnTo>
                  <a:pt x="94488" y="0"/>
                </a:lnTo>
                <a:lnTo>
                  <a:pt x="112776" y="185165"/>
                </a:lnTo>
                <a:lnTo>
                  <a:pt x="6095" y="204977"/>
                </a:lnTo>
                <a:lnTo>
                  <a:pt x="0" y="5334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32143" y="5989955"/>
            <a:ext cx="1257300" cy="650747"/>
          </a:xfrm>
          <a:custGeom>
            <a:avLst/>
            <a:gdLst>
              <a:gd name="connsiteX0" fmla="*/ 108966 w 1257300"/>
              <a:gd name="connsiteY0" fmla="*/ 0 h 650747"/>
              <a:gd name="connsiteX1" fmla="*/ 1055370 w 1257300"/>
              <a:gd name="connsiteY1" fmla="*/ 411479 h 650747"/>
              <a:gd name="connsiteX2" fmla="*/ 1132332 w 1257300"/>
              <a:gd name="connsiteY2" fmla="*/ 505967 h 650747"/>
              <a:gd name="connsiteX3" fmla="*/ 1257300 w 1257300"/>
              <a:gd name="connsiteY3" fmla="*/ 627887 h 650747"/>
              <a:gd name="connsiteX4" fmla="*/ 1240536 w 1257300"/>
              <a:gd name="connsiteY4" fmla="*/ 650748 h 650747"/>
              <a:gd name="connsiteX5" fmla="*/ 1070610 w 1257300"/>
              <a:gd name="connsiteY5" fmla="*/ 624077 h 650747"/>
              <a:gd name="connsiteX6" fmla="*/ 907542 w 1257300"/>
              <a:gd name="connsiteY6" fmla="*/ 643127 h 650747"/>
              <a:gd name="connsiteX7" fmla="*/ 33528 w 1257300"/>
              <a:gd name="connsiteY7" fmla="*/ 236220 h 650747"/>
              <a:gd name="connsiteX8" fmla="*/ 0 w 1257300"/>
              <a:gd name="connsiteY8" fmla="*/ 118871 h 650747"/>
              <a:gd name="connsiteX9" fmla="*/ 36576 w 1257300"/>
              <a:gd name="connsiteY9" fmla="*/ 25146 h 650747"/>
              <a:gd name="connsiteX10" fmla="*/ 108966 w 1257300"/>
              <a:gd name="connsiteY10" fmla="*/ 0 h 6507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1257300" h="650747">
                <a:moveTo>
                  <a:pt x="108966" y="0"/>
                </a:moveTo>
                <a:lnTo>
                  <a:pt x="1055370" y="411479"/>
                </a:lnTo>
                <a:lnTo>
                  <a:pt x="1132332" y="505967"/>
                </a:lnTo>
                <a:lnTo>
                  <a:pt x="1257300" y="627887"/>
                </a:lnTo>
                <a:lnTo>
                  <a:pt x="1240536" y="650748"/>
                </a:lnTo>
                <a:lnTo>
                  <a:pt x="1070610" y="624077"/>
                </a:lnTo>
                <a:lnTo>
                  <a:pt x="907542" y="643127"/>
                </a:lnTo>
                <a:lnTo>
                  <a:pt x="33528" y="236220"/>
                </a:lnTo>
                <a:lnTo>
                  <a:pt x="0" y="118871"/>
                </a:lnTo>
                <a:lnTo>
                  <a:pt x="36576" y="25146"/>
                </a:lnTo>
                <a:lnTo>
                  <a:pt x="108966" y="0"/>
                </a:ln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05117" y="6044057"/>
            <a:ext cx="833628" cy="593598"/>
          </a:xfrm>
          <a:custGeom>
            <a:avLst/>
            <a:gdLst>
              <a:gd name="connsiteX0" fmla="*/ 0 w 833628"/>
              <a:gd name="connsiteY0" fmla="*/ 258317 h 593598"/>
              <a:gd name="connsiteX1" fmla="*/ 733044 w 833628"/>
              <a:gd name="connsiteY1" fmla="*/ 593598 h 593598"/>
              <a:gd name="connsiteX2" fmla="*/ 745998 w 833628"/>
              <a:gd name="connsiteY2" fmla="*/ 424433 h 593598"/>
              <a:gd name="connsiteX3" fmla="*/ 833628 w 833628"/>
              <a:gd name="connsiteY3" fmla="*/ 335279 h 593598"/>
              <a:gd name="connsiteX4" fmla="*/ 62484 w 833628"/>
              <a:gd name="connsiteY4" fmla="*/ 0 h 593598"/>
              <a:gd name="connsiteX5" fmla="*/ 0 w 833628"/>
              <a:gd name="connsiteY5" fmla="*/ 100583 h 593598"/>
              <a:gd name="connsiteX6" fmla="*/ 0 w 833628"/>
              <a:gd name="connsiteY6" fmla="*/ 258317 h 5935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833628" h="593598">
                <a:moveTo>
                  <a:pt x="0" y="258317"/>
                </a:moveTo>
                <a:lnTo>
                  <a:pt x="733044" y="593598"/>
                </a:lnTo>
                <a:lnTo>
                  <a:pt x="745998" y="424433"/>
                </a:lnTo>
                <a:lnTo>
                  <a:pt x="833628" y="335279"/>
                </a:lnTo>
                <a:lnTo>
                  <a:pt x="62484" y="0"/>
                </a:lnTo>
                <a:lnTo>
                  <a:pt x="0" y="100583"/>
                </a:lnTo>
                <a:lnTo>
                  <a:pt x="0" y="258317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770521" y="5605907"/>
            <a:ext cx="214122" cy="192023"/>
          </a:xfrm>
          <a:custGeom>
            <a:avLst/>
            <a:gdLst>
              <a:gd name="connsiteX0" fmla="*/ 0 w 214122"/>
              <a:gd name="connsiteY0" fmla="*/ 22097 h 192023"/>
              <a:gd name="connsiteX1" fmla="*/ 125730 w 214122"/>
              <a:gd name="connsiteY1" fmla="*/ 0 h 192023"/>
              <a:gd name="connsiteX2" fmla="*/ 197358 w 214122"/>
              <a:gd name="connsiteY2" fmla="*/ 28194 h 192023"/>
              <a:gd name="connsiteX3" fmla="*/ 214122 w 214122"/>
              <a:gd name="connsiteY3" fmla="*/ 110489 h 192023"/>
              <a:gd name="connsiteX4" fmla="*/ 128777 w 214122"/>
              <a:gd name="connsiteY4" fmla="*/ 116585 h 192023"/>
              <a:gd name="connsiteX5" fmla="*/ 25145 w 214122"/>
              <a:gd name="connsiteY5" fmla="*/ 192023 h 192023"/>
              <a:gd name="connsiteX6" fmla="*/ 0 w 214122"/>
              <a:gd name="connsiteY6" fmla="*/ 22097 h 1920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214122" h="192023">
                <a:moveTo>
                  <a:pt x="0" y="22097"/>
                </a:moveTo>
                <a:lnTo>
                  <a:pt x="125730" y="0"/>
                </a:lnTo>
                <a:lnTo>
                  <a:pt x="197358" y="28194"/>
                </a:lnTo>
                <a:lnTo>
                  <a:pt x="214122" y="110489"/>
                </a:lnTo>
                <a:lnTo>
                  <a:pt x="128777" y="116585"/>
                </a:lnTo>
                <a:lnTo>
                  <a:pt x="25145" y="192023"/>
                </a:lnTo>
                <a:lnTo>
                  <a:pt x="0" y="22097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1018171" y="6607175"/>
            <a:ext cx="120396" cy="178307"/>
          </a:xfrm>
          <a:custGeom>
            <a:avLst/>
            <a:gdLst>
              <a:gd name="connsiteX0" fmla="*/ 120396 w 120396"/>
              <a:gd name="connsiteY0" fmla="*/ 3809 h 178307"/>
              <a:gd name="connsiteX1" fmla="*/ 120396 w 120396"/>
              <a:gd name="connsiteY1" fmla="*/ 178307 h 178307"/>
              <a:gd name="connsiteX2" fmla="*/ 0 w 120396"/>
              <a:gd name="connsiteY2" fmla="*/ 6857 h 178307"/>
              <a:gd name="connsiteX3" fmla="*/ 57150 w 120396"/>
              <a:gd name="connsiteY3" fmla="*/ 0 h 178307"/>
              <a:gd name="connsiteX4" fmla="*/ 120396 w 120396"/>
              <a:gd name="connsiteY4" fmla="*/ 3809 h 1783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6" h="178307">
                <a:moveTo>
                  <a:pt x="120396" y="3809"/>
                </a:moveTo>
                <a:lnTo>
                  <a:pt x="120396" y="178307"/>
                </a:lnTo>
                <a:lnTo>
                  <a:pt x="0" y="6857"/>
                </a:lnTo>
                <a:lnTo>
                  <a:pt x="57150" y="0"/>
                </a:lnTo>
                <a:lnTo>
                  <a:pt x="120396" y="3809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800239" y="5724779"/>
            <a:ext cx="307086" cy="608076"/>
          </a:xfrm>
          <a:custGeom>
            <a:avLst/>
            <a:gdLst>
              <a:gd name="connsiteX0" fmla="*/ 0 w 307086"/>
              <a:gd name="connsiteY0" fmla="*/ 64008 h 608076"/>
              <a:gd name="connsiteX1" fmla="*/ 69341 w 307086"/>
              <a:gd name="connsiteY1" fmla="*/ 0 h 608076"/>
              <a:gd name="connsiteX2" fmla="*/ 184403 w 307086"/>
              <a:gd name="connsiteY2" fmla="*/ 4572 h 608076"/>
              <a:gd name="connsiteX3" fmla="*/ 307086 w 307086"/>
              <a:gd name="connsiteY3" fmla="*/ 608076 h 608076"/>
              <a:gd name="connsiteX4" fmla="*/ 221741 w 307086"/>
              <a:gd name="connsiteY4" fmla="*/ 573023 h 608076"/>
              <a:gd name="connsiteX5" fmla="*/ 121158 w 307086"/>
              <a:gd name="connsiteY5" fmla="*/ 538734 h 608076"/>
              <a:gd name="connsiteX6" fmla="*/ 0 w 307086"/>
              <a:gd name="connsiteY6" fmla="*/ 64008 h 6080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7086" h="608076">
                <a:moveTo>
                  <a:pt x="0" y="64008"/>
                </a:moveTo>
                <a:lnTo>
                  <a:pt x="69341" y="0"/>
                </a:lnTo>
                <a:lnTo>
                  <a:pt x="184403" y="4572"/>
                </a:lnTo>
                <a:lnTo>
                  <a:pt x="307086" y="608076"/>
                </a:lnTo>
                <a:lnTo>
                  <a:pt x="221741" y="573023"/>
                </a:lnTo>
                <a:lnTo>
                  <a:pt x="121158" y="538734"/>
                </a:lnTo>
                <a:lnTo>
                  <a:pt x="0" y="64008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1060843" y="5698109"/>
            <a:ext cx="577596" cy="275843"/>
          </a:xfrm>
          <a:custGeom>
            <a:avLst/>
            <a:gdLst>
              <a:gd name="connsiteX0" fmla="*/ 549402 w 577596"/>
              <a:gd name="connsiteY0" fmla="*/ 0 h 275843"/>
              <a:gd name="connsiteX1" fmla="*/ 0 w 577596"/>
              <a:gd name="connsiteY1" fmla="*/ 83819 h 275843"/>
              <a:gd name="connsiteX2" fmla="*/ 22098 w 577596"/>
              <a:gd name="connsiteY2" fmla="*/ 275843 h 275843"/>
              <a:gd name="connsiteX3" fmla="*/ 567690 w 577596"/>
              <a:gd name="connsiteY3" fmla="*/ 188213 h 275843"/>
              <a:gd name="connsiteX4" fmla="*/ 577596 w 577596"/>
              <a:gd name="connsiteY4" fmla="*/ 33527 h 275843"/>
              <a:gd name="connsiteX5" fmla="*/ 549402 w 577596"/>
              <a:gd name="connsiteY5" fmla="*/ 0 h 2758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577596" h="275843">
                <a:moveTo>
                  <a:pt x="549402" y="0"/>
                </a:moveTo>
                <a:lnTo>
                  <a:pt x="0" y="83819"/>
                </a:lnTo>
                <a:lnTo>
                  <a:pt x="22098" y="275843"/>
                </a:lnTo>
                <a:lnTo>
                  <a:pt x="567690" y="188213"/>
                </a:lnTo>
                <a:lnTo>
                  <a:pt x="577596" y="33527"/>
                </a:lnTo>
                <a:lnTo>
                  <a:pt x="549402" y="0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551065" y="5861177"/>
            <a:ext cx="247650" cy="106679"/>
          </a:xfrm>
          <a:custGeom>
            <a:avLst/>
            <a:gdLst>
              <a:gd name="connsiteX0" fmla="*/ 216408 w 247650"/>
              <a:gd name="connsiteY0" fmla="*/ 0 h 106679"/>
              <a:gd name="connsiteX1" fmla="*/ 0 w 247650"/>
              <a:gd name="connsiteY1" fmla="*/ 61721 h 106679"/>
              <a:gd name="connsiteX2" fmla="*/ 247650 w 247650"/>
              <a:gd name="connsiteY2" fmla="*/ 106679 h 106679"/>
              <a:gd name="connsiteX3" fmla="*/ 216408 w 247650"/>
              <a:gd name="connsiteY3" fmla="*/ 0 h 106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7650" h="106679">
                <a:moveTo>
                  <a:pt x="216408" y="0"/>
                </a:moveTo>
                <a:lnTo>
                  <a:pt x="0" y="61721"/>
                </a:lnTo>
                <a:lnTo>
                  <a:pt x="247650" y="106679"/>
                </a:lnTo>
                <a:lnTo>
                  <a:pt x="216408" y="0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792619" y="5692775"/>
            <a:ext cx="249174" cy="138684"/>
          </a:xfrm>
          <a:custGeom>
            <a:avLst/>
            <a:gdLst>
              <a:gd name="connsiteX0" fmla="*/ 0 w 249174"/>
              <a:gd name="connsiteY0" fmla="*/ 84582 h 138684"/>
              <a:gd name="connsiteX1" fmla="*/ 90677 w 249174"/>
              <a:gd name="connsiteY1" fmla="*/ 8382 h 138684"/>
              <a:gd name="connsiteX2" fmla="*/ 169925 w 249174"/>
              <a:gd name="connsiteY2" fmla="*/ 0 h 138684"/>
              <a:gd name="connsiteX3" fmla="*/ 232410 w 249174"/>
              <a:gd name="connsiteY3" fmla="*/ 21335 h 138684"/>
              <a:gd name="connsiteX4" fmla="*/ 249174 w 249174"/>
              <a:gd name="connsiteY4" fmla="*/ 72390 h 138684"/>
              <a:gd name="connsiteX5" fmla="*/ 133350 w 249174"/>
              <a:gd name="connsiteY5" fmla="*/ 53340 h 138684"/>
              <a:gd name="connsiteX6" fmla="*/ 58674 w 249174"/>
              <a:gd name="connsiteY6" fmla="*/ 80010 h 138684"/>
              <a:gd name="connsiteX7" fmla="*/ 10668 w 249174"/>
              <a:gd name="connsiteY7" fmla="*/ 138684 h 138684"/>
              <a:gd name="connsiteX8" fmla="*/ 0 w 249174"/>
              <a:gd name="connsiteY8" fmla="*/ 84582 h 1386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49174" h="138684">
                <a:moveTo>
                  <a:pt x="0" y="84582"/>
                </a:moveTo>
                <a:lnTo>
                  <a:pt x="90677" y="8382"/>
                </a:lnTo>
                <a:lnTo>
                  <a:pt x="169925" y="0"/>
                </a:lnTo>
                <a:lnTo>
                  <a:pt x="232410" y="21335"/>
                </a:lnTo>
                <a:lnTo>
                  <a:pt x="249174" y="72390"/>
                </a:lnTo>
                <a:lnTo>
                  <a:pt x="133350" y="53340"/>
                </a:lnTo>
                <a:lnTo>
                  <a:pt x="58674" y="80010"/>
                </a:lnTo>
                <a:lnTo>
                  <a:pt x="10668" y="138684"/>
                </a:lnTo>
                <a:lnTo>
                  <a:pt x="0" y="8458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1009789" y="6566027"/>
            <a:ext cx="182880" cy="211073"/>
          </a:xfrm>
          <a:custGeom>
            <a:avLst/>
            <a:gdLst>
              <a:gd name="connsiteX0" fmla="*/ 0 w 182880"/>
              <a:gd name="connsiteY0" fmla="*/ 32004 h 211073"/>
              <a:gd name="connsiteX1" fmla="*/ 127253 w 182880"/>
              <a:gd name="connsiteY1" fmla="*/ 211073 h 211073"/>
              <a:gd name="connsiteX2" fmla="*/ 182880 w 182880"/>
              <a:gd name="connsiteY2" fmla="*/ 199643 h 211073"/>
              <a:gd name="connsiteX3" fmla="*/ 177546 w 182880"/>
              <a:gd name="connsiteY3" fmla="*/ 13716 h 211073"/>
              <a:gd name="connsiteX4" fmla="*/ 131825 w 182880"/>
              <a:gd name="connsiteY4" fmla="*/ 0 h 211073"/>
              <a:gd name="connsiteX5" fmla="*/ 142494 w 182880"/>
              <a:gd name="connsiteY5" fmla="*/ 156209 h 211073"/>
              <a:gd name="connsiteX6" fmla="*/ 56388 w 182880"/>
              <a:gd name="connsiteY6" fmla="*/ 3047 h 211073"/>
              <a:gd name="connsiteX7" fmla="*/ 0 w 182880"/>
              <a:gd name="connsiteY7" fmla="*/ 32004 h 2110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82880" h="211073">
                <a:moveTo>
                  <a:pt x="0" y="32004"/>
                </a:moveTo>
                <a:lnTo>
                  <a:pt x="127253" y="211073"/>
                </a:lnTo>
                <a:lnTo>
                  <a:pt x="182880" y="199643"/>
                </a:lnTo>
                <a:lnTo>
                  <a:pt x="177546" y="13716"/>
                </a:lnTo>
                <a:lnTo>
                  <a:pt x="131825" y="0"/>
                </a:lnTo>
                <a:lnTo>
                  <a:pt x="142494" y="156209"/>
                </a:lnTo>
                <a:lnTo>
                  <a:pt x="56388" y="3047"/>
                </a:lnTo>
                <a:lnTo>
                  <a:pt x="0" y="3200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1594243" y="5653151"/>
            <a:ext cx="68580" cy="185928"/>
          </a:xfrm>
          <a:custGeom>
            <a:avLst/>
            <a:gdLst>
              <a:gd name="connsiteX0" fmla="*/ 0 w 68580"/>
              <a:gd name="connsiteY0" fmla="*/ 15240 h 185928"/>
              <a:gd name="connsiteX1" fmla="*/ 28194 w 68580"/>
              <a:gd name="connsiteY1" fmla="*/ 73914 h 185928"/>
              <a:gd name="connsiteX2" fmla="*/ 34289 w 68580"/>
              <a:gd name="connsiteY2" fmla="*/ 122682 h 185928"/>
              <a:gd name="connsiteX3" fmla="*/ 21336 w 68580"/>
              <a:gd name="connsiteY3" fmla="*/ 185927 h 185928"/>
              <a:gd name="connsiteX4" fmla="*/ 63245 w 68580"/>
              <a:gd name="connsiteY4" fmla="*/ 174497 h 185928"/>
              <a:gd name="connsiteX5" fmla="*/ 68579 w 68580"/>
              <a:gd name="connsiteY5" fmla="*/ 92202 h 185928"/>
              <a:gd name="connsiteX6" fmla="*/ 36576 w 68580"/>
              <a:gd name="connsiteY6" fmla="*/ 0 h 185928"/>
              <a:gd name="connsiteX7" fmla="*/ 0 w 68580"/>
              <a:gd name="connsiteY7" fmla="*/ 15240 h 1859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8580" h="185928">
                <a:moveTo>
                  <a:pt x="0" y="15240"/>
                </a:moveTo>
                <a:lnTo>
                  <a:pt x="28194" y="73914"/>
                </a:lnTo>
                <a:lnTo>
                  <a:pt x="34289" y="122682"/>
                </a:lnTo>
                <a:lnTo>
                  <a:pt x="21336" y="185927"/>
                </a:lnTo>
                <a:lnTo>
                  <a:pt x="63245" y="174497"/>
                </a:lnTo>
                <a:lnTo>
                  <a:pt x="68579" y="92202"/>
                </a:lnTo>
                <a:lnTo>
                  <a:pt x="36576" y="0"/>
                </a:lnTo>
                <a:lnTo>
                  <a:pt x="0" y="1524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121297" y="5922899"/>
            <a:ext cx="944117" cy="397002"/>
          </a:xfrm>
          <a:custGeom>
            <a:avLst/>
            <a:gdLst>
              <a:gd name="connsiteX0" fmla="*/ 79248 w 944117"/>
              <a:gd name="connsiteY0" fmla="*/ 0 h 397002"/>
              <a:gd name="connsiteX1" fmla="*/ 944117 w 944117"/>
              <a:gd name="connsiteY1" fmla="*/ 389382 h 397002"/>
              <a:gd name="connsiteX2" fmla="*/ 854201 w 944117"/>
              <a:gd name="connsiteY2" fmla="*/ 397002 h 397002"/>
              <a:gd name="connsiteX3" fmla="*/ 0 w 944117"/>
              <a:gd name="connsiteY3" fmla="*/ 22097 h 397002"/>
              <a:gd name="connsiteX4" fmla="*/ 79248 w 944117"/>
              <a:gd name="connsiteY4" fmla="*/ 0 h 39700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44117" h="397002">
                <a:moveTo>
                  <a:pt x="79248" y="0"/>
                </a:moveTo>
                <a:lnTo>
                  <a:pt x="944117" y="389382"/>
                </a:lnTo>
                <a:lnTo>
                  <a:pt x="854201" y="397002"/>
                </a:lnTo>
                <a:lnTo>
                  <a:pt x="0" y="22097"/>
                </a:lnTo>
                <a:lnTo>
                  <a:pt x="7924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413143" y="6167501"/>
            <a:ext cx="387096" cy="235457"/>
          </a:xfrm>
          <a:custGeom>
            <a:avLst/>
            <a:gdLst>
              <a:gd name="connsiteX0" fmla="*/ 11430 w 387096"/>
              <a:gd name="connsiteY0" fmla="*/ 27432 h 235457"/>
              <a:gd name="connsiteX1" fmla="*/ 126492 w 387096"/>
              <a:gd name="connsiteY1" fmla="*/ 52577 h 235457"/>
              <a:gd name="connsiteX2" fmla="*/ 256794 w 387096"/>
              <a:gd name="connsiteY2" fmla="*/ 108965 h 235457"/>
              <a:gd name="connsiteX3" fmla="*/ 348996 w 387096"/>
              <a:gd name="connsiteY3" fmla="*/ 192785 h 235457"/>
              <a:gd name="connsiteX4" fmla="*/ 258318 w 387096"/>
              <a:gd name="connsiteY4" fmla="*/ 182879 h 235457"/>
              <a:gd name="connsiteX5" fmla="*/ 110490 w 387096"/>
              <a:gd name="connsiteY5" fmla="*/ 115823 h 235457"/>
              <a:gd name="connsiteX6" fmla="*/ 39624 w 387096"/>
              <a:gd name="connsiteY6" fmla="*/ 64007 h 235457"/>
              <a:gd name="connsiteX7" fmla="*/ 84582 w 387096"/>
              <a:gd name="connsiteY7" fmla="*/ 129539 h 235457"/>
              <a:gd name="connsiteX8" fmla="*/ 215646 w 387096"/>
              <a:gd name="connsiteY8" fmla="*/ 214883 h 235457"/>
              <a:gd name="connsiteX9" fmla="*/ 369570 w 387096"/>
              <a:gd name="connsiteY9" fmla="*/ 235457 h 235457"/>
              <a:gd name="connsiteX10" fmla="*/ 387096 w 387096"/>
              <a:gd name="connsiteY10" fmla="*/ 178307 h 235457"/>
              <a:gd name="connsiteX11" fmla="*/ 312420 w 387096"/>
              <a:gd name="connsiteY11" fmla="*/ 95250 h 235457"/>
              <a:gd name="connsiteX12" fmla="*/ 134874 w 387096"/>
              <a:gd name="connsiteY12" fmla="*/ 13715 h 235457"/>
              <a:gd name="connsiteX13" fmla="*/ 0 w 387096"/>
              <a:gd name="connsiteY13" fmla="*/ 0 h 235457"/>
              <a:gd name="connsiteX14" fmla="*/ 11430 w 387096"/>
              <a:gd name="connsiteY14" fmla="*/ 27432 h 23545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7096" h="235457">
                <a:moveTo>
                  <a:pt x="11430" y="27432"/>
                </a:moveTo>
                <a:lnTo>
                  <a:pt x="126492" y="52577"/>
                </a:lnTo>
                <a:lnTo>
                  <a:pt x="256794" y="108965"/>
                </a:lnTo>
                <a:lnTo>
                  <a:pt x="348996" y="192785"/>
                </a:lnTo>
                <a:lnTo>
                  <a:pt x="258318" y="182879"/>
                </a:lnTo>
                <a:lnTo>
                  <a:pt x="110490" y="115823"/>
                </a:lnTo>
                <a:lnTo>
                  <a:pt x="39624" y="64007"/>
                </a:lnTo>
                <a:lnTo>
                  <a:pt x="84582" y="129539"/>
                </a:lnTo>
                <a:lnTo>
                  <a:pt x="215646" y="214883"/>
                </a:lnTo>
                <a:lnTo>
                  <a:pt x="369570" y="235457"/>
                </a:lnTo>
                <a:lnTo>
                  <a:pt x="387096" y="178307"/>
                </a:lnTo>
                <a:lnTo>
                  <a:pt x="312420" y="95250"/>
                </a:lnTo>
                <a:lnTo>
                  <a:pt x="134874" y="13715"/>
                </a:lnTo>
                <a:lnTo>
                  <a:pt x="0" y="0"/>
                </a:lnTo>
                <a:lnTo>
                  <a:pt x="11430" y="2743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897775" y="5840603"/>
            <a:ext cx="169164" cy="377951"/>
          </a:xfrm>
          <a:custGeom>
            <a:avLst/>
            <a:gdLst>
              <a:gd name="connsiteX0" fmla="*/ 19050 w 169164"/>
              <a:gd name="connsiteY0" fmla="*/ 0 h 377951"/>
              <a:gd name="connsiteX1" fmla="*/ 72389 w 169164"/>
              <a:gd name="connsiteY1" fmla="*/ 19811 h 377951"/>
              <a:gd name="connsiteX2" fmla="*/ 63246 w 169164"/>
              <a:gd name="connsiteY2" fmla="*/ 151637 h 377951"/>
              <a:gd name="connsiteX3" fmla="*/ 83819 w 169164"/>
              <a:gd name="connsiteY3" fmla="*/ 258317 h 377951"/>
              <a:gd name="connsiteX4" fmla="*/ 169164 w 169164"/>
              <a:gd name="connsiteY4" fmla="*/ 356615 h 377951"/>
              <a:gd name="connsiteX5" fmla="*/ 76961 w 169164"/>
              <a:gd name="connsiteY5" fmla="*/ 377951 h 377951"/>
              <a:gd name="connsiteX6" fmla="*/ 23622 w 169164"/>
              <a:gd name="connsiteY6" fmla="*/ 272033 h 377951"/>
              <a:gd name="connsiteX7" fmla="*/ 0 w 169164"/>
              <a:gd name="connsiteY7" fmla="*/ 44957 h 377951"/>
              <a:gd name="connsiteX8" fmla="*/ 19050 w 169164"/>
              <a:gd name="connsiteY8" fmla="*/ 0 h 3779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69164" h="377951">
                <a:moveTo>
                  <a:pt x="19050" y="0"/>
                </a:moveTo>
                <a:lnTo>
                  <a:pt x="72389" y="19811"/>
                </a:lnTo>
                <a:lnTo>
                  <a:pt x="63246" y="151637"/>
                </a:lnTo>
                <a:lnTo>
                  <a:pt x="83819" y="258317"/>
                </a:lnTo>
                <a:lnTo>
                  <a:pt x="169164" y="356615"/>
                </a:lnTo>
                <a:lnTo>
                  <a:pt x="76961" y="377951"/>
                </a:lnTo>
                <a:lnTo>
                  <a:pt x="23622" y="272033"/>
                </a:lnTo>
                <a:lnTo>
                  <a:pt x="0" y="44957"/>
                </a:lnTo>
                <a:lnTo>
                  <a:pt x="1905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1062367" y="6425057"/>
            <a:ext cx="118872" cy="137922"/>
          </a:xfrm>
          <a:custGeom>
            <a:avLst/>
            <a:gdLst>
              <a:gd name="connsiteX0" fmla="*/ 87630 w 118872"/>
              <a:gd name="connsiteY0" fmla="*/ 0 h 137922"/>
              <a:gd name="connsiteX1" fmla="*/ 32004 w 118872"/>
              <a:gd name="connsiteY1" fmla="*/ 52578 h 137922"/>
              <a:gd name="connsiteX2" fmla="*/ 0 w 118872"/>
              <a:gd name="connsiteY2" fmla="*/ 137922 h 137922"/>
              <a:gd name="connsiteX3" fmla="*/ 64008 w 118872"/>
              <a:gd name="connsiteY3" fmla="*/ 127253 h 137922"/>
              <a:gd name="connsiteX4" fmla="*/ 82296 w 118872"/>
              <a:gd name="connsiteY4" fmla="*/ 67055 h 137922"/>
              <a:gd name="connsiteX5" fmla="*/ 118872 w 118872"/>
              <a:gd name="connsiteY5" fmla="*/ 21335 h 137922"/>
              <a:gd name="connsiteX6" fmla="*/ 87630 w 118872"/>
              <a:gd name="connsiteY6" fmla="*/ 0 h 137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18872" h="137922">
                <a:moveTo>
                  <a:pt x="87630" y="0"/>
                </a:moveTo>
                <a:lnTo>
                  <a:pt x="32004" y="52578"/>
                </a:lnTo>
                <a:lnTo>
                  <a:pt x="0" y="137922"/>
                </a:lnTo>
                <a:lnTo>
                  <a:pt x="64008" y="127253"/>
                </a:lnTo>
                <a:lnTo>
                  <a:pt x="82296" y="67055"/>
                </a:lnTo>
                <a:lnTo>
                  <a:pt x="118872" y="21335"/>
                </a:lnTo>
                <a:lnTo>
                  <a:pt x="8763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8521" y="5916803"/>
            <a:ext cx="1336548" cy="698754"/>
          </a:xfrm>
          <a:custGeom>
            <a:avLst/>
            <a:gdLst>
              <a:gd name="connsiteX0" fmla="*/ 123444 w 1336548"/>
              <a:gd name="connsiteY0" fmla="*/ 0 h 698754"/>
              <a:gd name="connsiteX1" fmla="*/ 50292 w 1336548"/>
              <a:gd name="connsiteY1" fmla="*/ 41147 h 698754"/>
              <a:gd name="connsiteX2" fmla="*/ 0 w 1336548"/>
              <a:gd name="connsiteY2" fmla="*/ 165353 h 698754"/>
              <a:gd name="connsiteX3" fmla="*/ 53339 w 1336548"/>
              <a:gd name="connsiteY3" fmla="*/ 284225 h 698754"/>
              <a:gd name="connsiteX4" fmla="*/ 938022 w 1336548"/>
              <a:gd name="connsiteY4" fmla="*/ 688085 h 698754"/>
              <a:gd name="connsiteX5" fmla="*/ 1128522 w 1336548"/>
              <a:gd name="connsiteY5" fmla="*/ 662940 h 698754"/>
              <a:gd name="connsiteX6" fmla="*/ 1282446 w 1336548"/>
              <a:gd name="connsiteY6" fmla="*/ 698753 h 698754"/>
              <a:gd name="connsiteX7" fmla="*/ 1336548 w 1336548"/>
              <a:gd name="connsiteY7" fmla="*/ 641603 h 698754"/>
              <a:gd name="connsiteX8" fmla="*/ 1191768 w 1336548"/>
              <a:gd name="connsiteY8" fmla="*/ 527303 h 698754"/>
              <a:gd name="connsiteX9" fmla="*/ 1133094 w 1336548"/>
              <a:gd name="connsiteY9" fmla="*/ 406145 h 698754"/>
              <a:gd name="connsiteX10" fmla="*/ 1086612 w 1336548"/>
              <a:gd name="connsiteY10" fmla="*/ 418337 h 698754"/>
              <a:gd name="connsiteX11" fmla="*/ 1142238 w 1336548"/>
              <a:gd name="connsiteY11" fmla="*/ 527303 h 698754"/>
              <a:gd name="connsiteX12" fmla="*/ 1252728 w 1336548"/>
              <a:gd name="connsiteY12" fmla="*/ 643128 h 698754"/>
              <a:gd name="connsiteX13" fmla="*/ 1121664 w 1336548"/>
              <a:gd name="connsiteY13" fmla="*/ 624840 h 698754"/>
              <a:gd name="connsiteX14" fmla="*/ 967740 w 1336548"/>
              <a:gd name="connsiteY14" fmla="*/ 646176 h 698754"/>
              <a:gd name="connsiteX15" fmla="*/ 995934 w 1336548"/>
              <a:gd name="connsiteY15" fmla="*/ 515873 h 698754"/>
              <a:gd name="connsiteX16" fmla="*/ 1062228 w 1336548"/>
              <a:gd name="connsiteY16" fmla="*/ 427481 h 698754"/>
              <a:gd name="connsiteX17" fmla="*/ 985266 w 1336548"/>
              <a:gd name="connsiteY17" fmla="*/ 438150 h 698754"/>
              <a:gd name="connsiteX18" fmla="*/ 924306 w 1336548"/>
              <a:gd name="connsiteY18" fmla="*/ 522731 h 698754"/>
              <a:gd name="connsiteX19" fmla="*/ 903732 w 1336548"/>
              <a:gd name="connsiteY19" fmla="*/ 627888 h 698754"/>
              <a:gd name="connsiteX20" fmla="*/ 84582 w 1336548"/>
              <a:gd name="connsiteY20" fmla="*/ 246125 h 698754"/>
              <a:gd name="connsiteX21" fmla="*/ 63246 w 1336548"/>
              <a:gd name="connsiteY21" fmla="*/ 170687 h 698754"/>
              <a:gd name="connsiteX22" fmla="*/ 81533 w 1336548"/>
              <a:gd name="connsiteY22" fmla="*/ 75437 h 698754"/>
              <a:gd name="connsiteX23" fmla="*/ 172212 w 1336548"/>
              <a:gd name="connsiteY23" fmla="*/ 0 h 698754"/>
              <a:gd name="connsiteX24" fmla="*/ 123444 w 1336548"/>
              <a:gd name="connsiteY24" fmla="*/ 0 h 69875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</a:cxnLst>
            <a:rect l="l" t="t" r="r" b="b"/>
            <a:pathLst>
              <a:path w="1336548" h="698754">
                <a:moveTo>
                  <a:pt x="123444" y="0"/>
                </a:moveTo>
                <a:lnTo>
                  <a:pt x="50292" y="41147"/>
                </a:lnTo>
                <a:lnTo>
                  <a:pt x="0" y="165353"/>
                </a:lnTo>
                <a:lnTo>
                  <a:pt x="53339" y="284225"/>
                </a:lnTo>
                <a:lnTo>
                  <a:pt x="938022" y="688085"/>
                </a:lnTo>
                <a:lnTo>
                  <a:pt x="1128522" y="662940"/>
                </a:lnTo>
                <a:lnTo>
                  <a:pt x="1282446" y="698753"/>
                </a:lnTo>
                <a:lnTo>
                  <a:pt x="1336548" y="641603"/>
                </a:lnTo>
                <a:lnTo>
                  <a:pt x="1191768" y="527303"/>
                </a:lnTo>
                <a:lnTo>
                  <a:pt x="1133094" y="406145"/>
                </a:lnTo>
                <a:lnTo>
                  <a:pt x="1086612" y="418337"/>
                </a:lnTo>
                <a:lnTo>
                  <a:pt x="1142238" y="527303"/>
                </a:lnTo>
                <a:lnTo>
                  <a:pt x="1252728" y="643128"/>
                </a:lnTo>
                <a:lnTo>
                  <a:pt x="1121664" y="624840"/>
                </a:lnTo>
                <a:lnTo>
                  <a:pt x="967740" y="646176"/>
                </a:lnTo>
                <a:lnTo>
                  <a:pt x="995934" y="515873"/>
                </a:lnTo>
                <a:lnTo>
                  <a:pt x="1062228" y="427481"/>
                </a:lnTo>
                <a:lnTo>
                  <a:pt x="985266" y="438150"/>
                </a:lnTo>
                <a:lnTo>
                  <a:pt x="924306" y="522731"/>
                </a:lnTo>
                <a:lnTo>
                  <a:pt x="903732" y="627888"/>
                </a:lnTo>
                <a:lnTo>
                  <a:pt x="84582" y="246125"/>
                </a:lnTo>
                <a:lnTo>
                  <a:pt x="63246" y="170687"/>
                </a:lnTo>
                <a:lnTo>
                  <a:pt x="81533" y="75437"/>
                </a:lnTo>
                <a:lnTo>
                  <a:pt x="172212" y="0"/>
                </a:lnTo>
                <a:lnTo>
                  <a:pt x="123444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168541" y="5983859"/>
            <a:ext cx="127254" cy="265176"/>
          </a:xfrm>
          <a:custGeom>
            <a:avLst/>
            <a:gdLst>
              <a:gd name="connsiteX0" fmla="*/ 92202 w 127254"/>
              <a:gd name="connsiteY0" fmla="*/ 0 h 265176"/>
              <a:gd name="connsiteX1" fmla="*/ 15239 w 127254"/>
              <a:gd name="connsiteY1" fmla="*/ 83819 h 265176"/>
              <a:gd name="connsiteX2" fmla="*/ 0 w 127254"/>
              <a:gd name="connsiteY2" fmla="*/ 182117 h 265176"/>
              <a:gd name="connsiteX3" fmla="*/ 26670 w 127254"/>
              <a:gd name="connsiteY3" fmla="*/ 248411 h 265176"/>
              <a:gd name="connsiteX4" fmla="*/ 74676 w 127254"/>
              <a:gd name="connsiteY4" fmla="*/ 265175 h 265176"/>
              <a:gd name="connsiteX5" fmla="*/ 60197 w 127254"/>
              <a:gd name="connsiteY5" fmla="*/ 121919 h 265176"/>
              <a:gd name="connsiteX6" fmla="*/ 127254 w 127254"/>
              <a:gd name="connsiteY6" fmla="*/ 12953 h 265176"/>
              <a:gd name="connsiteX7" fmla="*/ 92202 w 127254"/>
              <a:gd name="connsiteY7" fmla="*/ 0 h 2651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27254" h="265176">
                <a:moveTo>
                  <a:pt x="92202" y="0"/>
                </a:moveTo>
                <a:lnTo>
                  <a:pt x="15239" y="83819"/>
                </a:lnTo>
                <a:lnTo>
                  <a:pt x="0" y="182117"/>
                </a:lnTo>
                <a:lnTo>
                  <a:pt x="26670" y="248411"/>
                </a:lnTo>
                <a:lnTo>
                  <a:pt x="74676" y="265175"/>
                </a:lnTo>
                <a:lnTo>
                  <a:pt x="60197" y="121919"/>
                </a:lnTo>
                <a:lnTo>
                  <a:pt x="127254" y="12953"/>
                </a:lnTo>
                <a:lnTo>
                  <a:pt x="9220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713371" y="5538851"/>
            <a:ext cx="511302" cy="943356"/>
          </a:xfrm>
          <a:custGeom>
            <a:avLst/>
            <a:gdLst>
              <a:gd name="connsiteX0" fmla="*/ 173736 w 511302"/>
              <a:gd name="connsiteY0" fmla="*/ 711708 h 943356"/>
              <a:gd name="connsiteX1" fmla="*/ 0 w 511302"/>
              <a:gd name="connsiteY1" fmla="*/ 98297 h 943356"/>
              <a:gd name="connsiteX2" fmla="*/ 64769 w 511302"/>
              <a:gd name="connsiteY2" fmla="*/ 30479 h 943356"/>
              <a:gd name="connsiteX3" fmla="*/ 204978 w 511302"/>
              <a:gd name="connsiteY3" fmla="*/ 0 h 943356"/>
              <a:gd name="connsiteX4" fmla="*/ 317753 w 511302"/>
              <a:gd name="connsiteY4" fmla="*/ 45720 h 943356"/>
              <a:gd name="connsiteX5" fmla="*/ 511302 w 511302"/>
              <a:gd name="connsiteY5" fmla="*/ 943356 h 943356"/>
              <a:gd name="connsiteX6" fmla="*/ 441960 w 511302"/>
              <a:gd name="connsiteY6" fmla="*/ 866394 h 943356"/>
              <a:gd name="connsiteX7" fmla="*/ 282702 w 511302"/>
              <a:gd name="connsiteY7" fmla="*/ 76961 h 943356"/>
              <a:gd name="connsiteX8" fmla="*/ 179832 w 511302"/>
              <a:gd name="connsiteY8" fmla="*/ 48767 h 943356"/>
              <a:gd name="connsiteX9" fmla="*/ 94487 w 511302"/>
              <a:gd name="connsiteY9" fmla="*/ 58673 h 943356"/>
              <a:gd name="connsiteX10" fmla="*/ 60198 w 511302"/>
              <a:gd name="connsiteY10" fmla="*/ 112014 h 943356"/>
              <a:gd name="connsiteX11" fmla="*/ 243839 w 511302"/>
              <a:gd name="connsiteY11" fmla="*/ 733806 h 943356"/>
              <a:gd name="connsiteX12" fmla="*/ 173736 w 511302"/>
              <a:gd name="connsiteY12" fmla="*/ 711708 h 943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511302" h="943356">
                <a:moveTo>
                  <a:pt x="173736" y="711708"/>
                </a:moveTo>
                <a:lnTo>
                  <a:pt x="0" y="98297"/>
                </a:lnTo>
                <a:lnTo>
                  <a:pt x="64769" y="30479"/>
                </a:lnTo>
                <a:lnTo>
                  <a:pt x="204978" y="0"/>
                </a:lnTo>
                <a:lnTo>
                  <a:pt x="317753" y="45720"/>
                </a:lnTo>
                <a:lnTo>
                  <a:pt x="511302" y="943356"/>
                </a:lnTo>
                <a:lnTo>
                  <a:pt x="441960" y="866394"/>
                </a:lnTo>
                <a:lnTo>
                  <a:pt x="282702" y="76961"/>
                </a:lnTo>
                <a:lnTo>
                  <a:pt x="179832" y="48767"/>
                </a:lnTo>
                <a:lnTo>
                  <a:pt x="94487" y="58673"/>
                </a:lnTo>
                <a:lnTo>
                  <a:pt x="60198" y="112014"/>
                </a:lnTo>
                <a:lnTo>
                  <a:pt x="243839" y="733806"/>
                </a:lnTo>
                <a:lnTo>
                  <a:pt x="173736" y="71170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918349" y="5793359"/>
            <a:ext cx="152400" cy="400050"/>
          </a:xfrm>
          <a:custGeom>
            <a:avLst/>
            <a:gdLst>
              <a:gd name="connsiteX0" fmla="*/ 0 w 152400"/>
              <a:gd name="connsiteY0" fmla="*/ 21335 h 400050"/>
              <a:gd name="connsiteX1" fmla="*/ 60197 w 152400"/>
              <a:gd name="connsiteY1" fmla="*/ 153923 h 400050"/>
              <a:gd name="connsiteX2" fmla="*/ 89153 w 152400"/>
              <a:gd name="connsiteY2" fmla="*/ 252221 h 400050"/>
              <a:gd name="connsiteX3" fmla="*/ 91439 w 152400"/>
              <a:gd name="connsiteY3" fmla="*/ 400050 h 400050"/>
              <a:gd name="connsiteX4" fmla="*/ 152400 w 152400"/>
              <a:gd name="connsiteY4" fmla="*/ 400050 h 400050"/>
              <a:gd name="connsiteX5" fmla="*/ 147828 w 152400"/>
              <a:gd name="connsiteY5" fmla="*/ 285750 h 400050"/>
              <a:gd name="connsiteX6" fmla="*/ 128016 w 152400"/>
              <a:gd name="connsiteY6" fmla="*/ 164591 h 400050"/>
              <a:gd name="connsiteX7" fmla="*/ 78486 w 152400"/>
              <a:gd name="connsiteY7" fmla="*/ 46482 h 400050"/>
              <a:gd name="connsiteX8" fmla="*/ 49530 w 152400"/>
              <a:gd name="connsiteY8" fmla="*/ 0 h 400050"/>
              <a:gd name="connsiteX9" fmla="*/ 0 w 152400"/>
              <a:gd name="connsiteY9" fmla="*/ 21335 h 4000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52400" h="400050">
                <a:moveTo>
                  <a:pt x="0" y="21335"/>
                </a:moveTo>
                <a:lnTo>
                  <a:pt x="60197" y="153923"/>
                </a:lnTo>
                <a:lnTo>
                  <a:pt x="89153" y="252221"/>
                </a:lnTo>
                <a:lnTo>
                  <a:pt x="91439" y="400050"/>
                </a:lnTo>
                <a:lnTo>
                  <a:pt x="152400" y="400050"/>
                </a:lnTo>
                <a:lnTo>
                  <a:pt x="147828" y="285750"/>
                </a:lnTo>
                <a:lnTo>
                  <a:pt x="128016" y="164591"/>
                </a:lnTo>
                <a:lnTo>
                  <a:pt x="78486" y="46482"/>
                </a:lnTo>
                <a:lnTo>
                  <a:pt x="49530" y="0"/>
                </a:lnTo>
                <a:lnTo>
                  <a:pt x="0" y="2133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521347" y="5761355"/>
            <a:ext cx="309372" cy="214122"/>
          </a:xfrm>
          <a:custGeom>
            <a:avLst/>
            <a:gdLst>
              <a:gd name="connsiteX0" fmla="*/ 235458 w 309372"/>
              <a:gd name="connsiteY0" fmla="*/ 0 h 214122"/>
              <a:gd name="connsiteX1" fmla="*/ 204216 w 309372"/>
              <a:gd name="connsiteY1" fmla="*/ 13715 h 214122"/>
              <a:gd name="connsiteX2" fmla="*/ 200406 w 309372"/>
              <a:gd name="connsiteY2" fmla="*/ 52578 h 214122"/>
              <a:gd name="connsiteX3" fmla="*/ 0 w 309372"/>
              <a:gd name="connsiteY3" fmla="*/ 134873 h 214122"/>
              <a:gd name="connsiteX4" fmla="*/ 0 w 309372"/>
              <a:gd name="connsiteY4" fmla="*/ 176784 h 214122"/>
              <a:gd name="connsiteX5" fmla="*/ 225552 w 309372"/>
              <a:gd name="connsiteY5" fmla="*/ 179832 h 214122"/>
              <a:gd name="connsiteX6" fmla="*/ 253746 w 309372"/>
              <a:gd name="connsiteY6" fmla="*/ 214121 h 214122"/>
              <a:gd name="connsiteX7" fmla="*/ 309372 w 309372"/>
              <a:gd name="connsiteY7" fmla="*/ 211835 h 214122"/>
              <a:gd name="connsiteX8" fmla="*/ 304038 w 309372"/>
              <a:gd name="connsiteY8" fmla="*/ 151638 h 214122"/>
              <a:gd name="connsiteX9" fmla="*/ 92202 w 309372"/>
              <a:gd name="connsiteY9" fmla="*/ 140208 h 214122"/>
              <a:gd name="connsiteX10" fmla="*/ 264414 w 309372"/>
              <a:gd name="connsiteY10" fmla="*/ 70865 h 214122"/>
              <a:gd name="connsiteX11" fmla="*/ 235458 w 309372"/>
              <a:gd name="connsiteY11" fmla="*/ 0 h 2141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309372" h="214122">
                <a:moveTo>
                  <a:pt x="235458" y="0"/>
                </a:moveTo>
                <a:lnTo>
                  <a:pt x="204216" y="13715"/>
                </a:lnTo>
                <a:lnTo>
                  <a:pt x="200406" y="52578"/>
                </a:lnTo>
                <a:lnTo>
                  <a:pt x="0" y="134873"/>
                </a:lnTo>
                <a:lnTo>
                  <a:pt x="0" y="176784"/>
                </a:lnTo>
                <a:lnTo>
                  <a:pt x="225552" y="179832"/>
                </a:lnTo>
                <a:lnTo>
                  <a:pt x="253746" y="214121"/>
                </a:lnTo>
                <a:lnTo>
                  <a:pt x="309372" y="211835"/>
                </a:lnTo>
                <a:lnTo>
                  <a:pt x="304038" y="151638"/>
                </a:lnTo>
                <a:lnTo>
                  <a:pt x="92202" y="140208"/>
                </a:lnTo>
                <a:lnTo>
                  <a:pt x="264414" y="70865"/>
                </a:lnTo>
                <a:lnTo>
                  <a:pt x="23545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1044841" y="5615051"/>
            <a:ext cx="748284" cy="336804"/>
          </a:xfrm>
          <a:custGeom>
            <a:avLst/>
            <a:gdLst>
              <a:gd name="connsiteX0" fmla="*/ 0 w 748284"/>
              <a:gd name="connsiteY0" fmla="*/ 104394 h 336804"/>
              <a:gd name="connsiteX1" fmla="*/ 685800 w 748284"/>
              <a:gd name="connsiteY1" fmla="*/ 0 h 336804"/>
              <a:gd name="connsiteX2" fmla="*/ 736092 w 748284"/>
              <a:gd name="connsiteY2" fmla="*/ 62484 h 336804"/>
              <a:gd name="connsiteX3" fmla="*/ 748284 w 748284"/>
              <a:gd name="connsiteY3" fmla="*/ 144017 h 336804"/>
              <a:gd name="connsiteX4" fmla="*/ 717804 w 748284"/>
              <a:gd name="connsiteY4" fmla="*/ 224028 h 336804"/>
              <a:gd name="connsiteX5" fmla="*/ 45719 w 748284"/>
              <a:gd name="connsiteY5" fmla="*/ 336803 h 336804"/>
              <a:gd name="connsiteX6" fmla="*/ 42672 w 748284"/>
              <a:gd name="connsiteY6" fmla="*/ 304800 h 336804"/>
              <a:gd name="connsiteX7" fmla="*/ 685800 w 748284"/>
              <a:gd name="connsiteY7" fmla="*/ 192023 h 336804"/>
              <a:gd name="connsiteX8" fmla="*/ 710184 w 748284"/>
              <a:gd name="connsiteY8" fmla="*/ 115061 h 336804"/>
              <a:gd name="connsiteX9" fmla="*/ 667512 w 748284"/>
              <a:gd name="connsiteY9" fmla="*/ 45720 h 336804"/>
              <a:gd name="connsiteX10" fmla="*/ 0 w 748284"/>
              <a:gd name="connsiteY10" fmla="*/ 147065 h 336804"/>
              <a:gd name="connsiteX11" fmla="*/ 0 w 748284"/>
              <a:gd name="connsiteY11" fmla="*/ 104394 h 3368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748284" h="336804">
                <a:moveTo>
                  <a:pt x="0" y="104394"/>
                </a:moveTo>
                <a:lnTo>
                  <a:pt x="685800" y="0"/>
                </a:lnTo>
                <a:lnTo>
                  <a:pt x="736092" y="62484"/>
                </a:lnTo>
                <a:lnTo>
                  <a:pt x="748284" y="144017"/>
                </a:lnTo>
                <a:lnTo>
                  <a:pt x="717804" y="224028"/>
                </a:lnTo>
                <a:lnTo>
                  <a:pt x="45719" y="336803"/>
                </a:lnTo>
                <a:lnTo>
                  <a:pt x="42672" y="304800"/>
                </a:lnTo>
                <a:lnTo>
                  <a:pt x="685800" y="192023"/>
                </a:lnTo>
                <a:lnTo>
                  <a:pt x="710184" y="115061"/>
                </a:lnTo>
                <a:lnTo>
                  <a:pt x="667512" y="45720"/>
                </a:lnTo>
                <a:lnTo>
                  <a:pt x="0" y="147065"/>
                </a:lnTo>
                <a:lnTo>
                  <a:pt x="0" y="1043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1138567" y="5723255"/>
            <a:ext cx="389382" cy="136398"/>
          </a:xfrm>
          <a:custGeom>
            <a:avLst/>
            <a:gdLst>
              <a:gd name="connsiteX0" fmla="*/ 0 w 389382"/>
              <a:gd name="connsiteY0" fmla="*/ 99060 h 136398"/>
              <a:gd name="connsiteX1" fmla="*/ 52577 w 389382"/>
              <a:gd name="connsiteY1" fmla="*/ 136397 h 136398"/>
              <a:gd name="connsiteX2" fmla="*/ 176783 w 389382"/>
              <a:gd name="connsiteY2" fmla="*/ 131064 h 136398"/>
              <a:gd name="connsiteX3" fmla="*/ 332994 w 389382"/>
              <a:gd name="connsiteY3" fmla="*/ 91440 h 136398"/>
              <a:gd name="connsiteX4" fmla="*/ 389382 w 389382"/>
              <a:gd name="connsiteY4" fmla="*/ 32766 h 136398"/>
              <a:gd name="connsiteX5" fmla="*/ 353567 w 389382"/>
              <a:gd name="connsiteY5" fmla="*/ 1523 h 136398"/>
              <a:gd name="connsiteX6" fmla="*/ 201930 w 389382"/>
              <a:gd name="connsiteY6" fmla="*/ 0 h 136398"/>
              <a:gd name="connsiteX7" fmla="*/ 87630 w 389382"/>
              <a:gd name="connsiteY7" fmla="*/ 9144 h 136398"/>
              <a:gd name="connsiteX8" fmla="*/ 12191 w 389382"/>
              <a:gd name="connsiteY8" fmla="*/ 60197 h 136398"/>
              <a:gd name="connsiteX9" fmla="*/ 89153 w 389382"/>
              <a:gd name="connsiteY9" fmla="*/ 74676 h 136398"/>
              <a:gd name="connsiteX10" fmla="*/ 219455 w 389382"/>
              <a:gd name="connsiteY10" fmla="*/ 41910 h 136398"/>
              <a:gd name="connsiteX11" fmla="*/ 331469 w 389382"/>
              <a:gd name="connsiteY11" fmla="*/ 41910 h 136398"/>
              <a:gd name="connsiteX12" fmla="*/ 214122 w 389382"/>
              <a:gd name="connsiteY12" fmla="*/ 86867 h 136398"/>
              <a:gd name="connsiteX13" fmla="*/ 113538 w 389382"/>
              <a:gd name="connsiteY13" fmla="*/ 99060 h 136398"/>
              <a:gd name="connsiteX14" fmla="*/ 0 w 389382"/>
              <a:gd name="connsiteY14" fmla="*/ 99060 h 1363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9382" h="136398">
                <a:moveTo>
                  <a:pt x="0" y="99060"/>
                </a:moveTo>
                <a:lnTo>
                  <a:pt x="52577" y="136397"/>
                </a:lnTo>
                <a:lnTo>
                  <a:pt x="176783" y="131064"/>
                </a:lnTo>
                <a:lnTo>
                  <a:pt x="332994" y="91440"/>
                </a:lnTo>
                <a:lnTo>
                  <a:pt x="389382" y="32766"/>
                </a:lnTo>
                <a:lnTo>
                  <a:pt x="353567" y="1523"/>
                </a:lnTo>
                <a:lnTo>
                  <a:pt x="201930" y="0"/>
                </a:lnTo>
                <a:lnTo>
                  <a:pt x="87630" y="9144"/>
                </a:lnTo>
                <a:lnTo>
                  <a:pt x="12191" y="60197"/>
                </a:lnTo>
                <a:lnTo>
                  <a:pt x="89153" y="74676"/>
                </a:lnTo>
                <a:lnTo>
                  <a:pt x="219455" y="41910"/>
                </a:lnTo>
                <a:lnTo>
                  <a:pt x="331469" y="41910"/>
                </a:lnTo>
                <a:lnTo>
                  <a:pt x="214122" y="86867"/>
                </a:lnTo>
                <a:lnTo>
                  <a:pt x="113538" y="99060"/>
                </a:lnTo>
                <a:lnTo>
                  <a:pt x="0" y="9906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8680844" y="4158107"/>
            <a:ext cx="325373" cy="2265426"/>
          </a:xfrm>
          <a:custGeom>
            <a:avLst/>
            <a:gdLst>
              <a:gd name="connsiteX0" fmla="*/ 33528 w 325373"/>
              <a:gd name="connsiteY0" fmla="*/ 2189226 h 2265426"/>
              <a:gd name="connsiteX1" fmla="*/ 165354 w 325373"/>
              <a:gd name="connsiteY1" fmla="*/ 2042921 h 2265426"/>
              <a:gd name="connsiteX2" fmla="*/ 191261 w 325373"/>
              <a:gd name="connsiteY2" fmla="*/ 1930145 h 2265426"/>
              <a:gd name="connsiteX3" fmla="*/ 169164 w 325373"/>
              <a:gd name="connsiteY3" fmla="*/ 1763268 h 2265426"/>
              <a:gd name="connsiteX4" fmla="*/ 76200 w 325373"/>
              <a:gd name="connsiteY4" fmla="*/ 1561338 h 2265426"/>
              <a:gd name="connsiteX5" fmla="*/ 55626 w 325373"/>
              <a:gd name="connsiteY5" fmla="*/ 1435607 h 2265426"/>
              <a:gd name="connsiteX6" fmla="*/ 76200 w 325373"/>
              <a:gd name="connsiteY6" fmla="*/ 1351026 h 2265426"/>
              <a:gd name="connsiteX7" fmla="*/ 156209 w 325373"/>
              <a:gd name="connsiteY7" fmla="*/ 1289303 h 2265426"/>
              <a:gd name="connsiteX8" fmla="*/ 173735 w 325373"/>
              <a:gd name="connsiteY8" fmla="*/ 1211579 h 2265426"/>
              <a:gd name="connsiteX9" fmla="*/ 144018 w 325373"/>
              <a:gd name="connsiteY9" fmla="*/ 1100327 h 2265426"/>
              <a:gd name="connsiteX10" fmla="*/ 12954 w 325373"/>
              <a:gd name="connsiteY10" fmla="*/ 801623 h 2265426"/>
              <a:gd name="connsiteX11" fmla="*/ 0 w 325373"/>
              <a:gd name="connsiteY11" fmla="*/ 655319 h 2265426"/>
              <a:gd name="connsiteX12" fmla="*/ 33528 w 325373"/>
              <a:gd name="connsiteY12" fmla="*/ 494538 h 2265426"/>
              <a:gd name="connsiteX13" fmla="*/ 144018 w 325373"/>
              <a:gd name="connsiteY13" fmla="*/ 418338 h 2265426"/>
              <a:gd name="connsiteX14" fmla="*/ 241554 w 325373"/>
              <a:gd name="connsiteY14" fmla="*/ 292607 h 2265426"/>
              <a:gd name="connsiteX15" fmla="*/ 325373 w 325373"/>
              <a:gd name="connsiteY15" fmla="*/ 0 h 2265426"/>
              <a:gd name="connsiteX16" fmla="*/ 313181 w 325373"/>
              <a:gd name="connsiteY16" fmla="*/ 265176 h 2265426"/>
              <a:gd name="connsiteX17" fmla="*/ 249935 w 325373"/>
              <a:gd name="connsiteY17" fmla="*/ 424433 h 2265426"/>
              <a:gd name="connsiteX18" fmla="*/ 165354 w 325373"/>
              <a:gd name="connsiteY18" fmla="*/ 521969 h 2265426"/>
              <a:gd name="connsiteX19" fmla="*/ 72390 w 325373"/>
              <a:gd name="connsiteY19" fmla="*/ 577595 h 2265426"/>
              <a:gd name="connsiteX20" fmla="*/ 67818 w 325373"/>
              <a:gd name="connsiteY20" fmla="*/ 723900 h 2265426"/>
              <a:gd name="connsiteX21" fmla="*/ 115061 w 325373"/>
              <a:gd name="connsiteY21" fmla="*/ 877823 h 2265426"/>
              <a:gd name="connsiteX22" fmla="*/ 224028 w 325373"/>
              <a:gd name="connsiteY22" fmla="*/ 1149857 h 2265426"/>
              <a:gd name="connsiteX23" fmla="*/ 228600 w 325373"/>
              <a:gd name="connsiteY23" fmla="*/ 1323594 h 2265426"/>
              <a:gd name="connsiteX24" fmla="*/ 127254 w 325373"/>
              <a:gd name="connsiteY24" fmla="*/ 1421129 h 2265426"/>
              <a:gd name="connsiteX25" fmla="*/ 131826 w 325373"/>
              <a:gd name="connsiteY25" fmla="*/ 1511807 h 2265426"/>
              <a:gd name="connsiteX26" fmla="*/ 220218 w 325373"/>
              <a:gd name="connsiteY26" fmla="*/ 1700783 h 2265426"/>
              <a:gd name="connsiteX27" fmla="*/ 258318 w 325373"/>
              <a:gd name="connsiteY27" fmla="*/ 1881377 h 2265426"/>
              <a:gd name="connsiteX28" fmla="*/ 224028 w 325373"/>
              <a:gd name="connsiteY28" fmla="*/ 2076450 h 2265426"/>
              <a:gd name="connsiteX29" fmla="*/ 144018 w 325373"/>
              <a:gd name="connsiteY29" fmla="*/ 2180844 h 2265426"/>
              <a:gd name="connsiteX30" fmla="*/ 42671 w 325373"/>
              <a:gd name="connsiteY30" fmla="*/ 2265426 h 2265426"/>
              <a:gd name="connsiteX31" fmla="*/ 33528 w 325373"/>
              <a:gd name="connsiteY31" fmla="*/ 2189226 h 22654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265426">
                <a:moveTo>
                  <a:pt x="33528" y="2189226"/>
                </a:moveTo>
                <a:lnTo>
                  <a:pt x="165354" y="2042921"/>
                </a:lnTo>
                <a:lnTo>
                  <a:pt x="191261" y="1930145"/>
                </a:lnTo>
                <a:lnTo>
                  <a:pt x="169164" y="1763268"/>
                </a:lnTo>
                <a:lnTo>
                  <a:pt x="76200" y="1561338"/>
                </a:lnTo>
                <a:lnTo>
                  <a:pt x="55626" y="1435607"/>
                </a:lnTo>
                <a:lnTo>
                  <a:pt x="76200" y="1351026"/>
                </a:lnTo>
                <a:lnTo>
                  <a:pt x="156209" y="1289303"/>
                </a:lnTo>
                <a:lnTo>
                  <a:pt x="173735" y="1211579"/>
                </a:lnTo>
                <a:lnTo>
                  <a:pt x="144018" y="1100327"/>
                </a:lnTo>
                <a:lnTo>
                  <a:pt x="12954" y="801623"/>
                </a:lnTo>
                <a:lnTo>
                  <a:pt x="0" y="655319"/>
                </a:lnTo>
                <a:lnTo>
                  <a:pt x="33528" y="494538"/>
                </a:lnTo>
                <a:lnTo>
                  <a:pt x="144018" y="418338"/>
                </a:lnTo>
                <a:lnTo>
                  <a:pt x="241554" y="292607"/>
                </a:lnTo>
                <a:lnTo>
                  <a:pt x="325373" y="0"/>
                </a:lnTo>
                <a:lnTo>
                  <a:pt x="313181" y="265176"/>
                </a:lnTo>
                <a:lnTo>
                  <a:pt x="249935" y="424433"/>
                </a:lnTo>
                <a:lnTo>
                  <a:pt x="165354" y="521969"/>
                </a:lnTo>
                <a:lnTo>
                  <a:pt x="72390" y="577595"/>
                </a:lnTo>
                <a:lnTo>
                  <a:pt x="67818" y="723900"/>
                </a:lnTo>
                <a:lnTo>
                  <a:pt x="115061" y="877823"/>
                </a:lnTo>
                <a:lnTo>
                  <a:pt x="224028" y="1149857"/>
                </a:lnTo>
                <a:lnTo>
                  <a:pt x="228600" y="1323594"/>
                </a:lnTo>
                <a:lnTo>
                  <a:pt x="127254" y="1421129"/>
                </a:lnTo>
                <a:lnTo>
                  <a:pt x="131826" y="1511807"/>
                </a:lnTo>
                <a:lnTo>
                  <a:pt x="220218" y="1700783"/>
                </a:lnTo>
                <a:lnTo>
                  <a:pt x="258318" y="1881377"/>
                </a:lnTo>
                <a:lnTo>
                  <a:pt x="224028" y="2076450"/>
                </a:lnTo>
                <a:lnTo>
                  <a:pt x="144018" y="2180844"/>
                </a:lnTo>
                <a:lnTo>
                  <a:pt x="42671" y="2265426"/>
                </a:lnTo>
                <a:lnTo>
                  <a:pt x="33528" y="2189226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8741042" y="2115185"/>
            <a:ext cx="325373" cy="2592324"/>
          </a:xfrm>
          <a:custGeom>
            <a:avLst/>
            <a:gdLst>
              <a:gd name="connsiteX0" fmla="*/ 34290 w 325373"/>
              <a:gd name="connsiteY0" fmla="*/ 2504694 h 2592324"/>
              <a:gd name="connsiteX1" fmla="*/ 165354 w 325373"/>
              <a:gd name="connsiteY1" fmla="*/ 2337054 h 2592324"/>
              <a:gd name="connsiteX2" fmla="*/ 191261 w 325373"/>
              <a:gd name="connsiteY2" fmla="*/ 2209037 h 2592324"/>
              <a:gd name="connsiteX3" fmla="*/ 169164 w 325373"/>
              <a:gd name="connsiteY3" fmla="*/ 2017013 h 2592324"/>
              <a:gd name="connsiteX4" fmla="*/ 76200 w 325373"/>
              <a:gd name="connsiteY4" fmla="*/ 1786128 h 2592324"/>
              <a:gd name="connsiteX5" fmla="*/ 55626 w 325373"/>
              <a:gd name="connsiteY5" fmla="*/ 1642872 h 2592324"/>
              <a:gd name="connsiteX6" fmla="*/ 76200 w 325373"/>
              <a:gd name="connsiteY6" fmla="*/ 1546098 h 2592324"/>
              <a:gd name="connsiteX7" fmla="*/ 156971 w 325373"/>
              <a:gd name="connsiteY7" fmla="*/ 1475231 h 2592324"/>
              <a:gd name="connsiteX8" fmla="*/ 173735 w 325373"/>
              <a:gd name="connsiteY8" fmla="*/ 1386078 h 2592324"/>
              <a:gd name="connsiteX9" fmla="*/ 144018 w 325373"/>
              <a:gd name="connsiteY9" fmla="*/ 1259586 h 2592324"/>
              <a:gd name="connsiteX10" fmla="*/ 12954 w 325373"/>
              <a:gd name="connsiteY10" fmla="*/ 917448 h 2592324"/>
              <a:gd name="connsiteX11" fmla="*/ 0 w 325373"/>
              <a:gd name="connsiteY11" fmla="*/ 749808 h 2592324"/>
              <a:gd name="connsiteX12" fmla="*/ 34290 w 325373"/>
              <a:gd name="connsiteY12" fmla="*/ 565404 h 2592324"/>
              <a:gd name="connsiteX13" fmla="*/ 144018 w 325373"/>
              <a:gd name="connsiteY13" fmla="*/ 478536 h 2592324"/>
              <a:gd name="connsiteX14" fmla="*/ 241554 w 325373"/>
              <a:gd name="connsiteY14" fmla="*/ 334517 h 2592324"/>
              <a:gd name="connsiteX15" fmla="*/ 325373 w 325373"/>
              <a:gd name="connsiteY15" fmla="*/ 0 h 2592324"/>
              <a:gd name="connsiteX16" fmla="*/ 313181 w 325373"/>
              <a:gd name="connsiteY16" fmla="*/ 302514 h 2592324"/>
              <a:gd name="connsiteX17" fmla="*/ 249935 w 325373"/>
              <a:gd name="connsiteY17" fmla="*/ 485394 h 2592324"/>
              <a:gd name="connsiteX18" fmla="*/ 165354 w 325373"/>
              <a:gd name="connsiteY18" fmla="*/ 597408 h 2592324"/>
              <a:gd name="connsiteX19" fmla="*/ 72390 w 325373"/>
              <a:gd name="connsiteY19" fmla="*/ 660654 h 2592324"/>
              <a:gd name="connsiteX20" fmla="*/ 67818 w 325373"/>
              <a:gd name="connsiteY20" fmla="*/ 828294 h 2592324"/>
              <a:gd name="connsiteX21" fmla="*/ 115061 w 325373"/>
              <a:gd name="connsiteY21" fmla="*/ 1004316 h 2592324"/>
              <a:gd name="connsiteX22" fmla="*/ 224790 w 325373"/>
              <a:gd name="connsiteY22" fmla="*/ 1315974 h 2592324"/>
              <a:gd name="connsiteX23" fmla="*/ 228600 w 325373"/>
              <a:gd name="connsiteY23" fmla="*/ 1514856 h 2592324"/>
              <a:gd name="connsiteX24" fmla="*/ 127254 w 325373"/>
              <a:gd name="connsiteY24" fmla="*/ 1626107 h 2592324"/>
              <a:gd name="connsiteX25" fmla="*/ 131826 w 325373"/>
              <a:gd name="connsiteY25" fmla="*/ 1729740 h 2592324"/>
              <a:gd name="connsiteX26" fmla="*/ 220980 w 325373"/>
              <a:gd name="connsiteY26" fmla="*/ 1946148 h 2592324"/>
              <a:gd name="connsiteX27" fmla="*/ 258318 w 325373"/>
              <a:gd name="connsiteY27" fmla="*/ 2153412 h 2592324"/>
              <a:gd name="connsiteX28" fmla="*/ 224790 w 325373"/>
              <a:gd name="connsiteY28" fmla="*/ 2375916 h 2592324"/>
              <a:gd name="connsiteX29" fmla="*/ 144018 w 325373"/>
              <a:gd name="connsiteY29" fmla="*/ 2495550 h 2592324"/>
              <a:gd name="connsiteX30" fmla="*/ 42671 w 325373"/>
              <a:gd name="connsiteY30" fmla="*/ 2592324 h 2592324"/>
              <a:gd name="connsiteX31" fmla="*/ 34290 w 325373"/>
              <a:gd name="connsiteY31" fmla="*/ 2504694 h 25923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592324">
                <a:moveTo>
                  <a:pt x="34290" y="2504694"/>
                </a:moveTo>
                <a:lnTo>
                  <a:pt x="165354" y="2337054"/>
                </a:lnTo>
                <a:lnTo>
                  <a:pt x="191261" y="2209037"/>
                </a:lnTo>
                <a:lnTo>
                  <a:pt x="169164" y="2017013"/>
                </a:lnTo>
                <a:lnTo>
                  <a:pt x="76200" y="1786128"/>
                </a:lnTo>
                <a:lnTo>
                  <a:pt x="55626" y="1642872"/>
                </a:lnTo>
                <a:lnTo>
                  <a:pt x="76200" y="1546098"/>
                </a:lnTo>
                <a:lnTo>
                  <a:pt x="156971" y="1475231"/>
                </a:lnTo>
                <a:lnTo>
                  <a:pt x="173735" y="1386078"/>
                </a:lnTo>
                <a:lnTo>
                  <a:pt x="144018" y="1259586"/>
                </a:lnTo>
                <a:lnTo>
                  <a:pt x="12954" y="917448"/>
                </a:lnTo>
                <a:lnTo>
                  <a:pt x="0" y="749808"/>
                </a:lnTo>
                <a:lnTo>
                  <a:pt x="34290" y="565404"/>
                </a:lnTo>
                <a:lnTo>
                  <a:pt x="144018" y="478536"/>
                </a:lnTo>
                <a:lnTo>
                  <a:pt x="241554" y="334517"/>
                </a:lnTo>
                <a:lnTo>
                  <a:pt x="325373" y="0"/>
                </a:lnTo>
                <a:lnTo>
                  <a:pt x="313181" y="302514"/>
                </a:lnTo>
                <a:lnTo>
                  <a:pt x="249935" y="485394"/>
                </a:lnTo>
                <a:lnTo>
                  <a:pt x="165354" y="597408"/>
                </a:lnTo>
                <a:lnTo>
                  <a:pt x="72390" y="660654"/>
                </a:lnTo>
                <a:lnTo>
                  <a:pt x="67818" y="828294"/>
                </a:lnTo>
                <a:lnTo>
                  <a:pt x="115061" y="1004316"/>
                </a:lnTo>
                <a:lnTo>
                  <a:pt x="224790" y="1315974"/>
                </a:lnTo>
                <a:lnTo>
                  <a:pt x="228600" y="1514856"/>
                </a:lnTo>
                <a:lnTo>
                  <a:pt x="127254" y="1626107"/>
                </a:lnTo>
                <a:lnTo>
                  <a:pt x="131826" y="1729740"/>
                </a:lnTo>
                <a:lnTo>
                  <a:pt x="220980" y="1946148"/>
                </a:lnTo>
                <a:lnTo>
                  <a:pt x="258318" y="2153412"/>
                </a:lnTo>
                <a:lnTo>
                  <a:pt x="224790" y="2375916"/>
                </a:lnTo>
                <a:lnTo>
                  <a:pt x="144018" y="2495550"/>
                </a:lnTo>
                <a:lnTo>
                  <a:pt x="42671" y="2592324"/>
                </a:lnTo>
                <a:lnTo>
                  <a:pt x="34290" y="2504694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8491868" y="1773809"/>
            <a:ext cx="342138" cy="355092"/>
          </a:xfrm>
          <a:custGeom>
            <a:avLst/>
            <a:gdLst>
              <a:gd name="connsiteX0" fmla="*/ 0 w 342138"/>
              <a:gd name="connsiteY0" fmla="*/ 42672 h 355092"/>
              <a:gd name="connsiteX1" fmla="*/ 152400 w 342138"/>
              <a:gd name="connsiteY1" fmla="*/ 153923 h 355092"/>
              <a:gd name="connsiteX2" fmla="*/ 330707 w 342138"/>
              <a:gd name="connsiteY2" fmla="*/ 355092 h 355092"/>
              <a:gd name="connsiteX3" fmla="*/ 342138 w 342138"/>
              <a:gd name="connsiteY3" fmla="*/ 323850 h 355092"/>
              <a:gd name="connsiteX4" fmla="*/ 188976 w 342138"/>
              <a:gd name="connsiteY4" fmla="*/ 137922 h 355092"/>
              <a:gd name="connsiteX5" fmla="*/ 25145 w 342138"/>
              <a:gd name="connsiteY5" fmla="*/ 0 h 355092"/>
              <a:gd name="connsiteX6" fmla="*/ 0 w 342138"/>
              <a:gd name="connsiteY6" fmla="*/ 42672 h 3550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42138" h="355092">
                <a:moveTo>
                  <a:pt x="0" y="42672"/>
                </a:moveTo>
                <a:lnTo>
                  <a:pt x="152400" y="153923"/>
                </a:lnTo>
                <a:lnTo>
                  <a:pt x="330707" y="355092"/>
                </a:lnTo>
                <a:lnTo>
                  <a:pt x="342138" y="323850"/>
                </a:lnTo>
                <a:lnTo>
                  <a:pt x="188976" y="137922"/>
                </a:lnTo>
                <a:lnTo>
                  <a:pt x="25145" y="0"/>
                </a:lnTo>
                <a:lnTo>
                  <a:pt x="0" y="4267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7853299" y="101981"/>
            <a:ext cx="279654" cy="145542"/>
          </a:xfrm>
          <a:custGeom>
            <a:avLst/>
            <a:gdLst>
              <a:gd name="connsiteX0" fmla="*/ 0 w 279654"/>
              <a:gd name="connsiteY0" fmla="*/ 145541 h 145542"/>
              <a:gd name="connsiteX1" fmla="*/ 155447 w 279654"/>
              <a:gd name="connsiteY1" fmla="*/ 113538 h 145542"/>
              <a:gd name="connsiteX2" fmla="*/ 279654 w 279654"/>
              <a:gd name="connsiteY2" fmla="*/ 105155 h 145542"/>
              <a:gd name="connsiteX3" fmla="*/ 209550 w 279654"/>
              <a:gd name="connsiteY3" fmla="*/ 0 h 145542"/>
              <a:gd name="connsiteX4" fmla="*/ 90678 w 279654"/>
              <a:gd name="connsiteY4" fmla="*/ 33527 h 145542"/>
              <a:gd name="connsiteX5" fmla="*/ 195833 w 279654"/>
              <a:gd name="connsiteY5" fmla="*/ 60197 h 145542"/>
              <a:gd name="connsiteX6" fmla="*/ 39623 w 279654"/>
              <a:gd name="connsiteY6" fmla="*/ 109727 h 145542"/>
              <a:gd name="connsiteX7" fmla="*/ 0 w 279654"/>
              <a:gd name="connsiteY7" fmla="*/ 145541 h 14554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279654" h="145542">
                <a:moveTo>
                  <a:pt x="0" y="145541"/>
                </a:moveTo>
                <a:lnTo>
                  <a:pt x="155447" y="113538"/>
                </a:lnTo>
                <a:lnTo>
                  <a:pt x="279654" y="105155"/>
                </a:lnTo>
                <a:lnTo>
                  <a:pt x="209550" y="0"/>
                </a:lnTo>
                <a:lnTo>
                  <a:pt x="90678" y="33527"/>
                </a:lnTo>
                <a:lnTo>
                  <a:pt x="195833" y="60197"/>
                </a:lnTo>
                <a:lnTo>
                  <a:pt x="39623" y="109727"/>
                </a:lnTo>
                <a:lnTo>
                  <a:pt x="0" y="145541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8059801" y="514985"/>
            <a:ext cx="372618" cy="713232"/>
          </a:xfrm>
          <a:custGeom>
            <a:avLst/>
            <a:gdLst>
              <a:gd name="connsiteX0" fmla="*/ 6095 w 372618"/>
              <a:gd name="connsiteY0" fmla="*/ 119633 h 713232"/>
              <a:gd name="connsiteX1" fmla="*/ 44195 w 372618"/>
              <a:gd name="connsiteY1" fmla="*/ 277368 h 713232"/>
              <a:gd name="connsiteX2" fmla="*/ 150876 w 372618"/>
              <a:gd name="connsiteY2" fmla="*/ 520445 h 713232"/>
              <a:gd name="connsiteX3" fmla="*/ 264414 w 372618"/>
              <a:gd name="connsiteY3" fmla="*/ 688086 h 713232"/>
              <a:gd name="connsiteX4" fmla="*/ 336804 w 372618"/>
              <a:gd name="connsiteY4" fmla="*/ 713231 h 713232"/>
              <a:gd name="connsiteX5" fmla="*/ 372617 w 372618"/>
              <a:gd name="connsiteY5" fmla="*/ 638556 h 713232"/>
              <a:gd name="connsiteX6" fmla="*/ 320040 w 372618"/>
              <a:gd name="connsiteY6" fmla="*/ 439673 h 713232"/>
              <a:gd name="connsiteX7" fmla="*/ 220980 w 372618"/>
              <a:gd name="connsiteY7" fmla="*/ 214122 h 713232"/>
              <a:gd name="connsiteX8" fmla="*/ 140207 w 372618"/>
              <a:gd name="connsiteY8" fmla="*/ 73914 h 713232"/>
              <a:gd name="connsiteX9" fmla="*/ 64007 w 372618"/>
              <a:gd name="connsiteY9" fmla="*/ 761 h 713232"/>
              <a:gd name="connsiteX10" fmla="*/ 4571 w 372618"/>
              <a:gd name="connsiteY10" fmla="*/ 0 h 713232"/>
              <a:gd name="connsiteX11" fmla="*/ 0 w 372618"/>
              <a:gd name="connsiteY11" fmla="*/ 67055 h 713232"/>
              <a:gd name="connsiteX12" fmla="*/ 51054 w 372618"/>
              <a:gd name="connsiteY12" fmla="*/ 38861 h 713232"/>
              <a:gd name="connsiteX13" fmla="*/ 138683 w 372618"/>
              <a:gd name="connsiteY13" fmla="*/ 152400 h 713232"/>
              <a:gd name="connsiteX14" fmla="*/ 230885 w 372618"/>
              <a:gd name="connsiteY14" fmla="*/ 315467 h 713232"/>
              <a:gd name="connsiteX15" fmla="*/ 307085 w 372618"/>
              <a:gd name="connsiteY15" fmla="*/ 544067 h 713232"/>
              <a:gd name="connsiteX16" fmla="*/ 298704 w 372618"/>
              <a:gd name="connsiteY16" fmla="*/ 655320 h 713232"/>
              <a:gd name="connsiteX17" fmla="*/ 225552 w 372618"/>
              <a:gd name="connsiteY17" fmla="*/ 591312 h 713232"/>
              <a:gd name="connsiteX18" fmla="*/ 101345 w 372618"/>
              <a:gd name="connsiteY18" fmla="*/ 344423 h 713232"/>
              <a:gd name="connsiteX19" fmla="*/ 22859 w 372618"/>
              <a:gd name="connsiteY19" fmla="*/ 86868 h 713232"/>
              <a:gd name="connsiteX20" fmla="*/ 6095 w 372618"/>
              <a:gd name="connsiteY20" fmla="*/ 119633 h 7132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</a:cxnLst>
            <a:rect l="l" t="t" r="r" b="b"/>
            <a:pathLst>
              <a:path w="372618" h="713232">
                <a:moveTo>
                  <a:pt x="6095" y="119633"/>
                </a:moveTo>
                <a:lnTo>
                  <a:pt x="44195" y="277368"/>
                </a:lnTo>
                <a:lnTo>
                  <a:pt x="150876" y="520445"/>
                </a:lnTo>
                <a:lnTo>
                  <a:pt x="264414" y="688086"/>
                </a:lnTo>
                <a:lnTo>
                  <a:pt x="336804" y="713231"/>
                </a:lnTo>
                <a:lnTo>
                  <a:pt x="372617" y="638556"/>
                </a:lnTo>
                <a:lnTo>
                  <a:pt x="320040" y="439673"/>
                </a:lnTo>
                <a:lnTo>
                  <a:pt x="220980" y="214122"/>
                </a:lnTo>
                <a:lnTo>
                  <a:pt x="140207" y="73914"/>
                </a:lnTo>
                <a:lnTo>
                  <a:pt x="64007" y="761"/>
                </a:lnTo>
                <a:lnTo>
                  <a:pt x="4571" y="0"/>
                </a:lnTo>
                <a:lnTo>
                  <a:pt x="0" y="67055"/>
                </a:lnTo>
                <a:lnTo>
                  <a:pt x="51054" y="38861"/>
                </a:lnTo>
                <a:lnTo>
                  <a:pt x="138683" y="152400"/>
                </a:lnTo>
                <a:lnTo>
                  <a:pt x="230885" y="315467"/>
                </a:lnTo>
                <a:lnTo>
                  <a:pt x="307085" y="544067"/>
                </a:lnTo>
                <a:lnTo>
                  <a:pt x="298704" y="655320"/>
                </a:lnTo>
                <a:lnTo>
                  <a:pt x="225552" y="591312"/>
                </a:lnTo>
                <a:lnTo>
                  <a:pt x="101345" y="344423"/>
                </a:lnTo>
                <a:lnTo>
                  <a:pt x="22859" y="86868"/>
                </a:lnTo>
                <a:lnTo>
                  <a:pt x="6095" y="119633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7778623" y="263525"/>
            <a:ext cx="681990" cy="1480566"/>
          </a:xfrm>
          <a:custGeom>
            <a:avLst/>
            <a:gdLst>
              <a:gd name="connsiteX0" fmla="*/ 0 w 681990"/>
              <a:gd name="connsiteY0" fmla="*/ 0 h 1480566"/>
              <a:gd name="connsiteX1" fmla="*/ 667512 w 681990"/>
              <a:gd name="connsiteY1" fmla="*/ 1480566 h 1480566"/>
              <a:gd name="connsiteX2" fmla="*/ 681990 w 681990"/>
              <a:gd name="connsiteY2" fmla="*/ 1394460 h 1480566"/>
              <a:gd name="connsiteX3" fmla="*/ 41909 w 681990"/>
              <a:gd name="connsiteY3" fmla="*/ 1524 h 1480566"/>
              <a:gd name="connsiteX4" fmla="*/ 0 w 681990"/>
              <a:gd name="connsiteY4" fmla="*/ 0 h 14805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1990" h="1480566">
                <a:moveTo>
                  <a:pt x="0" y="0"/>
                </a:moveTo>
                <a:lnTo>
                  <a:pt x="667512" y="1480566"/>
                </a:lnTo>
                <a:lnTo>
                  <a:pt x="681990" y="1394460"/>
                </a:lnTo>
                <a:lnTo>
                  <a:pt x="41909" y="1524"/>
                </a:lnTo>
                <a:lnTo>
                  <a:pt x="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7729093" y="38734"/>
            <a:ext cx="1169669" cy="2086356"/>
          </a:xfrm>
          <a:custGeom>
            <a:avLst/>
            <a:gdLst>
              <a:gd name="connsiteX0" fmla="*/ 749045 w 1169669"/>
              <a:gd name="connsiteY0" fmla="*/ 1773174 h 2086356"/>
              <a:gd name="connsiteX1" fmla="*/ 816864 w 1169669"/>
              <a:gd name="connsiteY1" fmla="*/ 1674875 h 2086356"/>
              <a:gd name="connsiteX2" fmla="*/ 998219 w 1169669"/>
              <a:gd name="connsiteY2" fmla="*/ 1597914 h 2086356"/>
              <a:gd name="connsiteX3" fmla="*/ 877823 w 1169669"/>
              <a:gd name="connsiteY3" fmla="*/ 1577340 h 2086356"/>
              <a:gd name="connsiteX4" fmla="*/ 750569 w 1169669"/>
              <a:gd name="connsiteY4" fmla="*/ 1638300 h 2086356"/>
              <a:gd name="connsiteX5" fmla="*/ 823721 w 1169669"/>
              <a:gd name="connsiteY5" fmla="*/ 1558290 h 2086356"/>
              <a:gd name="connsiteX6" fmla="*/ 973835 w 1169669"/>
              <a:gd name="connsiteY6" fmla="*/ 1500378 h 2086356"/>
              <a:gd name="connsiteX7" fmla="*/ 323088 w 1169669"/>
              <a:gd name="connsiteY7" fmla="*/ 64008 h 2086356"/>
              <a:gd name="connsiteX8" fmla="*/ 132588 w 1169669"/>
              <a:gd name="connsiteY8" fmla="*/ 60198 h 2086356"/>
              <a:gd name="connsiteX9" fmla="*/ 0 w 1169669"/>
              <a:gd name="connsiteY9" fmla="*/ 96012 h 2086356"/>
              <a:gd name="connsiteX10" fmla="*/ 128015 w 1169669"/>
              <a:gd name="connsiteY10" fmla="*/ 0 h 2086356"/>
              <a:gd name="connsiteX11" fmla="*/ 361950 w 1169669"/>
              <a:gd name="connsiteY11" fmla="*/ 19050 h 2086356"/>
              <a:gd name="connsiteX12" fmla="*/ 1120139 w 1169669"/>
              <a:gd name="connsiteY12" fmla="*/ 1684781 h 2086356"/>
              <a:gd name="connsiteX13" fmla="*/ 1098041 w 1169669"/>
              <a:gd name="connsiteY13" fmla="*/ 1844040 h 2086356"/>
              <a:gd name="connsiteX14" fmla="*/ 1169669 w 1169669"/>
              <a:gd name="connsiteY14" fmla="*/ 2086356 h 2086356"/>
              <a:gd name="connsiteX15" fmla="*/ 1097279 w 1169669"/>
              <a:gd name="connsiteY15" fmla="*/ 2084831 h 2086356"/>
              <a:gd name="connsiteX16" fmla="*/ 1112519 w 1169669"/>
              <a:gd name="connsiteY16" fmla="*/ 2030729 h 2086356"/>
              <a:gd name="connsiteX17" fmla="*/ 1060703 w 1169669"/>
              <a:gd name="connsiteY17" fmla="*/ 1868424 h 2086356"/>
              <a:gd name="connsiteX18" fmla="*/ 959357 w 1169669"/>
              <a:gd name="connsiteY18" fmla="*/ 1897379 h 2086356"/>
              <a:gd name="connsiteX19" fmla="*/ 915162 w 1169669"/>
              <a:gd name="connsiteY19" fmla="*/ 1864613 h 2086356"/>
              <a:gd name="connsiteX20" fmla="*/ 1030223 w 1169669"/>
              <a:gd name="connsiteY20" fmla="*/ 1827275 h 2086356"/>
              <a:gd name="connsiteX21" fmla="*/ 979169 w 1169669"/>
              <a:gd name="connsiteY21" fmla="*/ 1789175 h 2086356"/>
              <a:gd name="connsiteX22" fmla="*/ 1040891 w 1169669"/>
              <a:gd name="connsiteY22" fmla="*/ 1739646 h 2086356"/>
              <a:gd name="connsiteX23" fmla="*/ 934973 w 1169669"/>
              <a:gd name="connsiteY23" fmla="*/ 1747266 h 2086356"/>
              <a:gd name="connsiteX24" fmla="*/ 976121 w 1169669"/>
              <a:gd name="connsiteY24" fmla="*/ 1677162 h 2086356"/>
              <a:gd name="connsiteX25" fmla="*/ 749045 w 1169669"/>
              <a:gd name="connsiteY25" fmla="*/ 1773174 h 2086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</a:cxnLst>
            <a:rect l="l" t="t" r="r" b="b"/>
            <a:pathLst>
              <a:path w="1169669" h="2086356">
                <a:moveTo>
                  <a:pt x="749045" y="1773174"/>
                </a:moveTo>
                <a:lnTo>
                  <a:pt x="816864" y="1674875"/>
                </a:lnTo>
                <a:lnTo>
                  <a:pt x="998219" y="1597914"/>
                </a:lnTo>
                <a:lnTo>
                  <a:pt x="877823" y="1577340"/>
                </a:lnTo>
                <a:lnTo>
                  <a:pt x="750569" y="1638300"/>
                </a:lnTo>
                <a:lnTo>
                  <a:pt x="823721" y="1558290"/>
                </a:lnTo>
                <a:lnTo>
                  <a:pt x="973835" y="1500378"/>
                </a:lnTo>
                <a:lnTo>
                  <a:pt x="323088" y="64008"/>
                </a:lnTo>
                <a:lnTo>
                  <a:pt x="132588" y="60198"/>
                </a:lnTo>
                <a:lnTo>
                  <a:pt x="0" y="96012"/>
                </a:lnTo>
                <a:lnTo>
                  <a:pt x="128015" y="0"/>
                </a:lnTo>
                <a:lnTo>
                  <a:pt x="361950" y="19050"/>
                </a:lnTo>
                <a:lnTo>
                  <a:pt x="1120139" y="1684781"/>
                </a:lnTo>
                <a:lnTo>
                  <a:pt x="1098041" y="1844040"/>
                </a:lnTo>
                <a:lnTo>
                  <a:pt x="1169669" y="2086356"/>
                </a:lnTo>
                <a:lnTo>
                  <a:pt x="1097279" y="2084831"/>
                </a:lnTo>
                <a:lnTo>
                  <a:pt x="1112519" y="2030729"/>
                </a:lnTo>
                <a:lnTo>
                  <a:pt x="1060703" y="1868424"/>
                </a:lnTo>
                <a:lnTo>
                  <a:pt x="959357" y="1897379"/>
                </a:lnTo>
                <a:lnTo>
                  <a:pt x="915162" y="1864613"/>
                </a:lnTo>
                <a:lnTo>
                  <a:pt x="1030223" y="1827275"/>
                </a:lnTo>
                <a:lnTo>
                  <a:pt x="979169" y="1789175"/>
                </a:lnTo>
                <a:lnTo>
                  <a:pt x="1040891" y="1739646"/>
                </a:lnTo>
                <a:lnTo>
                  <a:pt x="934973" y="1747266"/>
                </a:lnTo>
                <a:lnTo>
                  <a:pt x="976121" y="1677162"/>
                </a:lnTo>
                <a:lnTo>
                  <a:pt x="749045" y="177317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8398129" y="1446910"/>
            <a:ext cx="301752" cy="142494"/>
          </a:xfrm>
          <a:custGeom>
            <a:avLst/>
            <a:gdLst>
              <a:gd name="connsiteX0" fmla="*/ 29717 w 301752"/>
              <a:gd name="connsiteY0" fmla="*/ 142494 h 142494"/>
              <a:gd name="connsiteX1" fmla="*/ 102869 w 301752"/>
              <a:gd name="connsiteY1" fmla="*/ 70104 h 142494"/>
              <a:gd name="connsiteX2" fmla="*/ 301752 w 301752"/>
              <a:gd name="connsiteY2" fmla="*/ 28194 h 142494"/>
              <a:gd name="connsiteX3" fmla="*/ 285750 w 301752"/>
              <a:gd name="connsiteY3" fmla="*/ 0 h 142494"/>
              <a:gd name="connsiteX4" fmla="*/ 152400 w 301752"/>
              <a:gd name="connsiteY4" fmla="*/ 11430 h 142494"/>
              <a:gd name="connsiteX5" fmla="*/ 0 w 301752"/>
              <a:gd name="connsiteY5" fmla="*/ 106680 h 142494"/>
              <a:gd name="connsiteX6" fmla="*/ 29717 w 301752"/>
              <a:gd name="connsiteY6" fmla="*/ 142494 h 1424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1752" h="142494">
                <a:moveTo>
                  <a:pt x="29717" y="142494"/>
                </a:moveTo>
                <a:lnTo>
                  <a:pt x="102869" y="70104"/>
                </a:lnTo>
                <a:lnTo>
                  <a:pt x="301752" y="28194"/>
                </a:lnTo>
                <a:lnTo>
                  <a:pt x="285750" y="0"/>
                </a:lnTo>
                <a:lnTo>
                  <a:pt x="152400" y="11430"/>
                </a:lnTo>
                <a:lnTo>
                  <a:pt x="0" y="106680"/>
                </a:lnTo>
                <a:lnTo>
                  <a:pt x="29717" y="1424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8322703" y="1303655"/>
            <a:ext cx="319278" cy="154686"/>
          </a:xfrm>
          <a:custGeom>
            <a:avLst/>
            <a:gdLst>
              <a:gd name="connsiteX0" fmla="*/ 18288 w 319278"/>
              <a:gd name="connsiteY0" fmla="*/ 154686 h 154686"/>
              <a:gd name="connsiteX1" fmla="*/ 131826 w 319278"/>
              <a:gd name="connsiteY1" fmla="*/ 70104 h 154686"/>
              <a:gd name="connsiteX2" fmla="*/ 319278 w 319278"/>
              <a:gd name="connsiteY2" fmla="*/ 61722 h 154686"/>
              <a:gd name="connsiteX3" fmla="*/ 290321 w 319278"/>
              <a:gd name="connsiteY3" fmla="*/ 0 h 154686"/>
              <a:gd name="connsiteX4" fmla="*/ 136397 w 319278"/>
              <a:gd name="connsiteY4" fmla="*/ 32766 h 154686"/>
              <a:gd name="connsiteX5" fmla="*/ 0 w 319278"/>
              <a:gd name="connsiteY5" fmla="*/ 105918 h 154686"/>
              <a:gd name="connsiteX6" fmla="*/ 18288 w 319278"/>
              <a:gd name="connsiteY6" fmla="*/ 154686 h 15468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19278" h="154686">
                <a:moveTo>
                  <a:pt x="18288" y="154686"/>
                </a:moveTo>
                <a:lnTo>
                  <a:pt x="131826" y="70104"/>
                </a:lnTo>
                <a:lnTo>
                  <a:pt x="319278" y="61722"/>
                </a:lnTo>
                <a:lnTo>
                  <a:pt x="290321" y="0"/>
                </a:lnTo>
                <a:lnTo>
                  <a:pt x="136397" y="32766"/>
                </a:lnTo>
                <a:lnTo>
                  <a:pt x="0" y="105918"/>
                </a:lnTo>
                <a:lnTo>
                  <a:pt x="18288" y="154686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7891399" y="371729"/>
            <a:ext cx="329946" cy="147828"/>
          </a:xfrm>
          <a:custGeom>
            <a:avLst/>
            <a:gdLst>
              <a:gd name="connsiteX0" fmla="*/ 22097 w 329946"/>
              <a:gd name="connsiteY0" fmla="*/ 147828 h 147828"/>
              <a:gd name="connsiteX1" fmla="*/ 125730 w 329946"/>
              <a:gd name="connsiteY1" fmla="*/ 67818 h 147828"/>
              <a:gd name="connsiteX2" fmla="*/ 329945 w 329946"/>
              <a:gd name="connsiteY2" fmla="*/ 54863 h 147828"/>
              <a:gd name="connsiteX3" fmla="*/ 302514 w 329946"/>
              <a:gd name="connsiteY3" fmla="*/ 0 h 147828"/>
              <a:gd name="connsiteX4" fmla="*/ 121157 w 329946"/>
              <a:gd name="connsiteY4" fmla="*/ 25145 h 147828"/>
              <a:gd name="connsiteX5" fmla="*/ 0 w 329946"/>
              <a:gd name="connsiteY5" fmla="*/ 103632 h 147828"/>
              <a:gd name="connsiteX6" fmla="*/ 22097 w 329946"/>
              <a:gd name="connsiteY6" fmla="*/ 147828 h 1478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9946" h="147828">
                <a:moveTo>
                  <a:pt x="22097" y="147828"/>
                </a:moveTo>
                <a:lnTo>
                  <a:pt x="125730" y="67818"/>
                </a:lnTo>
                <a:lnTo>
                  <a:pt x="329945" y="54863"/>
                </a:lnTo>
                <a:lnTo>
                  <a:pt x="302514" y="0"/>
                </a:lnTo>
                <a:lnTo>
                  <a:pt x="121157" y="25145"/>
                </a:lnTo>
                <a:lnTo>
                  <a:pt x="0" y="103632"/>
                </a:lnTo>
                <a:lnTo>
                  <a:pt x="22097" y="14782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7839582" y="253619"/>
            <a:ext cx="325373" cy="150875"/>
          </a:xfrm>
          <a:custGeom>
            <a:avLst/>
            <a:gdLst>
              <a:gd name="connsiteX0" fmla="*/ 29718 w 325373"/>
              <a:gd name="connsiteY0" fmla="*/ 150875 h 150875"/>
              <a:gd name="connsiteX1" fmla="*/ 114300 w 325373"/>
              <a:gd name="connsiteY1" fmla="*/ 78486 h 150875"/>
              <a:gd name="connsiteX2" fmla="*/ 325374 w 325373"/>
              <a:gd name="connsiteY2" fmla="*/ 40386 h 150875"/>
              <a:gd name="connsiteX3" fmla="*/ 300228 w 325373"/>
              <a:gd name="connsiteY3" fmla="*/ 0 h 150875"/>
              <a:gd name="connsiteX4" fmla="*/ 87630 w 325373"/>
              <a:gd name="connsiteY4" fmla="*/ 41147 h 150875"/>
              <a:gd name="connsiteX5" fmla="*/ 0 w 325373"/>
              <a:gd name="connsiteY5" fmla="*/ 107441 h 150875"/>
              <a:gd name="connsiteX6" fmla="*/ 29718 w 325373"/>
              <a:gd name="connsiteY6" fmla="*/ 150875 h 1508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5373" h="150875">
                <a:moveTo>
                  <a:pt x="29718" y="150875"/>
                </a:moveTo>
                <a:lnTo>
                  <a:pt x="114300" y="78486"/>
                </a:lnTo>
                <a:lnTo>
                  <a:pt x="325374" y="40386"/>
                </a:lnTo>
                <a:lnTo>
                  <a:pt x="300228" y="0"/>
                </a:lnTo>
                <a:lnTo>
                  <a:pt x="87630" y="41147"/>
                </a:lnTo>
                <a:lnTo>
                  <a:pt x="0" y="107441"/>
                </a:lnTo>
                <a:lnTo>
                  <a:pt x="29718" y="15087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7713865" y="124079"/>
            <a:ext cx="102108" cy="167640"/>
          </a:xfrm>
          <a:custGeom>
            <a:avLst/>
            <a:gdLst>
              <a:gd name="connsiteX0" fmla="*/ 35052 w 102108"/>
              <a:gd name="connsiteY0" fmla="*/ 0 h 167640"/>
              <a:gd name="connsiteX1" fmla="*/ 102108 w 102108"/>
              <a:gd name="connsiteY1" fmla="*/ 152399 h 167640"/>
              <a:gd name="connsiteX2" fmla="*/ 67056 w 102108"/>
              <a:gd name="connsiteY2" fmla="*/ 167640 h 167640"/>
              <a:gd name="connsiteX3" fmla="*/ 0 w 102108"/>
              <a:gd name="connsiteY3" fmla="*/ 15239 h 167640"/>
              <a:gd name="connsiteX4" fmla="*/ 35052 w 102108"/>
              <a:gd name="connsiteY4" fmla="*/ 0 h 1676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2108" h="167640">
                <a:moveTo>
                  <a:pt x="35052" y="0"/>
                </a:moveTo>
                <a:lnTo>
                  <a:pt x="102108" y="152399"/>
                </a:lnTo>
                <a:lnTo>
                  <a:pt x="67056" y="167640"/>
                </a:lnTo>
                <a:lnTo>
                  <a:pt x="0" y="15239"/>
                </a:lnTo>
                <a:lnTo>
                  <a:pt x="3505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30300" y="292100"/>
            <a:ext cx="6921500" cy="584200"/>
          </a:xfrm>
          <a:prstGeom prst="rect">
            <a:avLst/>
          </a:prstGeom>
          <a:noFill/>
        </p:spPr>
      </p:pic>
      <p:pic>
        <p:nvPicPr>
          <p:cNvPr id="4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9700" y="977900"/>
            <a:ext cx="8483600" cy="51816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311400" y="6311900"/>
            <a:ext cx="3052118" cy="21505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zh-CN" altLang="en-US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计算机学院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研究生课程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高级软件工程</a:t>
            </a:r>
          </a:p>
        </p:txBody>
      </p:sp>
      <p:sp>
        <p:nvSpPr>
          <p:cNvPr id="42" name="TextBox 1"/>
          <p:cNvSpPr txBox="1"/>
          <p:nvPr/>
        </p:nvSpPr>
        <p:spPr>
          <a:xfrm>
            <a:off x="8001000" y="6273800"/>
            <a:ext cx="520700" cy="24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/>
            </a:pPr>
            <a:r>
              <a:rPr lang="en-US" altLang="zh-CN" sz="13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36/58</a:t>
            </a:r>
          </a:p>
        </p:txBody>
      </p:sp>
      <p:sp>
        <p:nvSpPr>
          <p:cNvPr id="43" name="TextBox 1"/>
          <p:cNvSpPr txBox="1"/>
          <p:nvPr/>
        </p:nvSpPr>
        <p:spPr>
          <a:xfrm>
            <a:off x="1143000" y="203200"/>
            <a:ext cx="6832600" cy="698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500"/>
              </a:lnSpc>
              <a:tabLst/>
            </a:pPr>
            <a:r>
              <a:rPr lang="en-US" altLang="zh-CN" sz="4002" b="1" dirty="0">
                <a:solidFill>
                  <a:srgbClr val="3D00EA"/>
                </a:solidFill>
                <a:latin typeface="å¾®è½¯éé»" pitchFamily="18" charset="0"/>
                <a:cs typeface="å¾®è½¯éé»" pitchFamily="18" charset="0"/>
              </a:rPr>
              <a:t>基于</a:t>
            </a:r>
            <a:r>
              <a:rPr lang="en-US" altLang="zh-CN" sz="4002" b="1" dirty="0">
                <a:solidFill>
                  <a:srgbClr val="3D00EA"/>
                </a:solidFill>
                <a:latin typeface="Comic Sans MS" pitchFamily="18" charset="0"/>
                <a:cs typeface="Comic Sans MS" pitchFamily="18" charset="0"/>
              </a:rPr>
              <a:t>Java</a:t>
            </a:r>
            <a:r>
              <a:rPr lang="en-US" altLang="zh-CN" sz="4002" b="1" dirty="0">
                <a:solidFill>
                  <a:srgbClr val="3D00EA"/>
                </a:solidFill>
                <a:latin typeface="å¾®è½¯éé»" pitchFamily="18" charset="0"/>
                <a:cs typeface="å¾®è½¯éé»" pitchFamily="18" charset="0"/>
              </a:rPr>
              <a:t>的</a:t>
            </a:r>
            <a:r>
              <a:rPr lang="en-US" altLang="zh-CN" sz="4002" b="1" dirty="0">
                <a:solidFill>
                  <a:srgbClr val="3D00EA"/>
                </a:solidFill>
                <a:latin typeface="Comic Sans MS" pitchFamily="18" charset="0"/>
                <a:cs typeface="Comic Sans MS" pitchFamily="18" charset="0"/>
              </a:rPr>
              <a:t>Web</a:t>
            </a:r>
            <a:r>
              <a:rPr lang="en-US" altLang="zh-CN" sz="4002" b="1" dirty="0">
                <a:solidFill>
                  <a:srgbClr val="3D00EA"/>
                </a:solidFill>
                <a:latin typeface="å¾®è½¯éé»" pitchFamily="18" charset="0"/>
                <a:cs typeface="å¾®è½¯éé»" pitchFamily="18" charset="0"/>
              </a:rPr>
              <a:t>构件组装工具</a:t>
            </a:r>
          </a:p>
        </p:txBody>
      </p:sp>
      <p:sp>
        <p:nvSpPr>
          <p:cNvPr id="44" name="TextBox 1"/>
          <p:cNvSpPr txBox="1"/>
          <p:nvPr/>
        </p:nvSpPr>
        <p:spPr>
          <a:xfrm>
            <a:off x="558800" y="4749800"/>
            <a:ext cx="17653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/>
            </a:pPr>
            <a:r>
              <a:rPr lang="en-US" altLang="zh-CN" sz="2802" b="1" u="sng" dirty="0">
                <a:solidFill>
                  <a:srgbClr val="FF0000"/>
                </a:solidFill>
                <a:latin typeface="å¾®è½¯éé»" pitchFamily="18" charset="0"/>
                <a:cs typeface="å¾®è½¯éé»" pitchFamily="18" charset="0"/>
              </a:rPr>
              <a:t>页面层组装</a:t>
            </a:r>
          </a:p>
        </p:txBody>
      </p:sp>
      <p:sp>
        <p:nvSpPr>
          <p:cNvPr id="45" name="TextBox 1"/>
          <p:cNvSpPr txBox="1"/>
          <p:nvPr/>
        </p:nvSpPr>
        <p:spPr>
          <a:xfrm>
            <a:off x="5880100" y="3530600"/>
            <a:ext cx="24892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/>
            </a:pPr>
            <a:r>
              <a:rPr lang="en-US" altLang="zh-CN" sz="2802" b="1" u="sng" dirty="0">
                <a:solidFill>
                  <a:srgbClr val="FF0000"/>
                </a:solidFill>
                <a:latin typeface="å¾®è½¯éé»" pitchFamily="18" charset="0"/>
                <a:cs typeface="å¾®è½¯éé»" pitchFamily="18" charset="0"/>
              </a:rPr>
              <a:t>业务构件层组装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25400"/>
            <a:ext cx="9080500" cy="67691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311400" y="6311900"/>
            <a:ext cx="3052118" cy="21505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zh-CN" altLang="en-US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计算机学院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研究生课程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高级软件工程</a:t>
            </a:r>
          </a:p>
        </p:txBody>
      </p:sp>
      <p:sp>
        <p:nvSpPr>
          <p:cNvPr id="3" name="TextBox 1"/>
          <p:cNvSpPr txBox="1"/>
          <p:nvPr/>
        </p:nvSpPr>
        <p:spPr>
          <a:xfrm>
            <a:off x="8001000" y="6273800"/>
            <a:ext cx="520700" cy="24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/>
            </a:pPr>
            <a:r>
              <a:rPr lang="en-US" altLang="zh-CN" sz="13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37/58</a:t>
            </a:r>
          </a:p>
        </p:txBody>
      </p:sp>
      <p:sp>
        <p:nvSpPr>
          <p:cNvPr id="4" name="TextBox 1"/>
          <p:cNvSpPr txBox="1"/>
          <p:nvPr/>
        </p:nvSpPr>
        <p:spPr>
          <a:xfrm>
            <a:off x="3200400" y="2717800"/>
            <a:ext cx="1054100" cy="1054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>
                <a:tab pos="355600" algn="l"/>
              </a:tabLst>
            </a:pPr>
            <a:r>
              <a:rPr lang="en-US" altLang="zh-CN" sz="1398" dirty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添加请求接口</a:t>
            </a:r>
          </a:p>
          <a:p>
            <a:pPr>
              <a:lnSpc>
                <a:spcPts val="1500"/>
              </a:lnSpc>
              <a:tabLst>
                <a:tab pos="355600" algn="l"/>
              </a:tabLst>
            </a:pPr>
            <a:r>
              <a:rPr lang="en-US" altLang="zh-CN" dirty="0"/>
              <a:t>	</a:t>
            </a:r>
            <a:r>
              <a:rPr lang="en-US" altLang="zh-CN" sz="1398" dirty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连线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800"/>
              </a:lnSpc>
              <a:tabLst>
                <a:tab pos="355600" algn="l"/>
              </a:tabLst>
            </a:pPr>
            <a:r>
              <a:rPr lang="en-US" altLang="zh-CN" sz="1398" dirty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添加服务接口</a:t>
            </a:r>
          </a:p>
          <a:p>
            <a:pPr>
              <a:lnSpc>
                <a:spcPts val="1500"/>
              </a:lnSpc>
              <a:tabLst>
                <a:tab pos="355600" algn="l"/>
              </a:tabLst>
            </a:pPr>
            <a:r>
              <a:rPr lang="en-US" altLang="zh-CN" dirty="0"/>
              <a:t>	</a:t>
            </a:r>
            <a:r>
              <a:rPr lang="en-US" altLang="zh-CN" sz="1398" dirty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连线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800100" y="266700"/>
            <a:ext cx="7531100" cy="2463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500"/>
              </a:lnSpc>
              <a:tabLst>
                <a:tab pos="2413000" algn="l"/>
                <a:tab pos="2501900" algn="l"/>
                <a:tab pos="5143500" algn="l"/>
              </a:tabLst>
            </a:pPr>
            <a:r>
              <a:rPr lang="en-US" altLang="zh-CN" sz="4002" b="1" dirty="0">
                <a:solidFill>
                  <a:srgbClr val="3D00EA"/>
                </a:solidFill>
                <a:latin typeface="å¾®è½¯éé»" pitchFamily="18" charset="0"/>
                <a:cs typeface="å¾®è½¯éé»" pitchFamily="18" charset="0"/>
              </a:rPr>
              <a:t>基于</a:t>
            </a:r>
            <a:r>
              <a:rPr lang="en-US" altLang="zh-CN" sz="4002" b="1" dirty="0">
                <a:solidFill>
                  <a:srgbClr val="3D00EA"/>
                </a:solidFill>
                <a:latin typeface="Comic Sans MS" pitchFamily="18" charset="0"/>
                <a:cs typeface="Comic Sans MS" pitchFamily="18" charset="0"/>
              </a:rPr>
              <a:t>COM/DCOM</a:t>
            </a:r>
            <a:r>
              <a:rPr lang="en-US" altLang="zh-CN" sz="4002" b="1" dirty="0">
                <a:solidFill>
                  <a:srgbClr val="3D00EA"/>
                </a:solidFill>
                <a:latin typeface="å¾®è½¯éé»" pitchFamily="18" charset="0"/>
                <a:cs typeface="å¾®è½¯éé»" pitchFamily="18" charset="0"/>
              </a:rPr>
              <a:t>的构件组装工具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100"/>
              </a:lnSpc>
              <a:tabLst>
                <a:tab pos="2413000" algn="l"/>
                <a:tab pos="2501900" algn="l"/>
                <a:tab pos="5143500" algn="l"/>
              </a:tabLst>
            </a:pPr>
            <a:r>
              <a:rPr lang="en-US" altLang="zh-CN" dirty="0"/>
              <a:t>		</a:t>
            </a:r>
            <a:r>
              <a:rPr lang="en-US" altLang="zh-CN" sz="1398" dirty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添加构件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000"/>
              </a:lnSpc>
              <a:tabLst>
                <a:tab pos="2413000" algn="l"/>
                <a:tab pos="2501900" algn="l"/>
                <a:tab pos="5143500" algn="l"/>
              </a:tabLst>
            </a:pPr>
            <a:r>
              <a:rPr lang="en-US" altLang="zh-CN" dirty="0"/>
              <a:t>	</a:t>
            </a:r>
            <a:r>
              <a:rPr lang="en-US" altLang="zh-CN" sz="1398" dirty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添加连接器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600"/>
              </a:lnSpc>
              <a:tabLst>
                <a:tab pos="2413000" algn="l"/>
                <a:tab pos="2501900" algn="l"/>
                <a:tab pos="5143500" algn="l"/>
              </a:tabLst>
            </a:pPr>
            <a:r>
              <a:rPr lang="en-US" altLang="zh-CN" dirty="0"/>
              <a:t>			</a:t>
            </a:r>
            <a:r>
              <a:rPr lang="en-US" altLang="zh-CN" sz="1398" dirty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双击连接器编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5943600" y="2692400"/>
            <a:ext cx="1054100" cy="368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>
                <a:tab pos="355600" algn="l"/>
              </a:tabLst>
            </a:pPr>
            <a:r>
              <a:rPr lang="en-US" altLang="zh-CN" sz="1398" dirty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辑构件间方法</a:t>
            </a:r>
          </a:p>
          <a:p>
            <a:pPr>
              <a:lnSpc>
                <a:spcPts val="1500"/>
              </a:lnSpc>
              <a:tabLst>
                <a:tab pos="355600" algn="l"/>
              </a:tabLst>
            </a:pPr>
            <a:r>
              <a:rPr lang="en-US" altLang="zh-CN" dirty="0"/>
              <a:t>	</a:t>
            </a:r>
            <a:r>
              <a:rPr lang="en-US" altLang="zh-CN" sz="1398" dirty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匹配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19199" y="68453"/>
            <a:ext cx="1137666" cy="2030730"/>
          </a:xfrm>
          <a:custGeom>
            <a:avLst/>
            <a:gdLst>
              <a:gd name="connsiteX0" fmla="*/ 355092 w 1137666"/>
              <a:gd name="connsiteY0" fmla="*/ 12954 h 2030730"/>
              <a:gd name="connsiteX1" fmla="*/ 114300 w 1137666"/>
              <a:gd name="connsiteY1" fmla="*/ 0 h 2030730"/>
              <a:gd name="connsiteX2" fmla="*/ 0 w 1137666"/>
              <a:gd name="connsiteY2" fmla="*/ 76200 h 2030730"/>
              <a:gd name="connsiteX3" fmla="*/ 752856 w 1137666"/>
              <a:gd name="connsiteY3" fmla="*/ 1716024 h 2030730"/>
              <a:gd name="connsiteX4" fmla="*/ 940308 w 1137666"/>
              <a:gd name="connsiteY4" fmla="*/ 1858518 h 2030730"/>
              <a:gd name="connsiteX5" fmla="*/ 1095756 w 1137666"/>
              <a:gd name="connsiteY5" fmla="*/ 2030730 h 2030730"/>
              <a:gd name="connsiteX6" fmla="*/ 1137666 w 1137666"/>
              <a:gd name="connsiteY6" fmla="*/ 2026920 h 2030730"/>
              <a:gd name="connsiteX7" fmla="*/ 1078230 w 1137666"/>
              <a:gd name="connsiteY7" fmla="*/ 1796034 h 2030730"/>
              <a:gd name="connsiteX8" fmla="*/ 1092708 w 1137666"/>
              <a:gd name="connsiteY8" fmla="*/ 1657350 h 2030730"/>
              <a:gd name="connsiteX9" fmla="*/ 355092 w 1137666"/>
              <a:gd name="connsiteY9" fmla="*/ 12954 h 20307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7666" h="2030730">
                <a:moveTo>
                  <a:pt x="355092" y="12954"/>
                </a:moveTo>
                <a:lnTo>
                  <a:pt x="114300" y="0"/>
                </a:lnTo>
                <a:lnTo>
                  <a:pt x="0" y="76200"/>
                </a:lnTo>
                <a:lnTo>
                  <a:pt x="752856" y="1716024"/>
                </a:lnTo>
                <a:lnTo>
                  <a:pt x="940308" y="1858518"/>
                </a:lnTo>
                <a:lnTo>
                  <a:pt x="1095756" y="2030730"/>
                </a:lnTo>
                <a:lnTo>
                  <a:pt x="1137666" y="2026920"/>
                </a:lnTo>
                <a:lnTo>
                  <a:pt x="1078230" y="1796034"/>
                </a:lnTo>
                <a:lnTo>
                  <a:pt x="1092708" y="1657350"/>
                </a:lnTo>
                <a:lnTo>
                  <a:pt x="355092" y="12954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814437" y="110363"/>
            <a:ext cx="1130046" cy="2042922"/>
          </a:xfrm>
          <a:custGeom>
            <a:avLst/>
            <a:gdLst>
              <a:gd name="connsiteX0" fmla="*/ 0 w 1130046"/>
              <a:gd name="connsiteY0" fmla="*/ 61722 h 2042922"/>
              <a:gd name="connsiteX1" fmla="*/ 757428 w 1130046"/>
              <a:gd name="connsiteY1" fmla="*/ 1720596 h 2042922"/>
              <a:gd name="connsiteX2" fmla="*/ 923543 w 1130046"/>
              <a:gd name="connsiteY2" fmla="*/ 1845564 h 2042922"/>
              <a:gd name="connsiteX3" fmla="*/ 1086612 w 1130046"/>
              <a:gd name="connsiteY3" fmla="*/ 2035301 h 2042922"/>
              <a:gd name="connsiteX4" fmla="*/ 1130045 w 1130046"/>
              <a:gd name="connsiteY4" fmla="*/ 2042922 h 2042922"/>
              <a:gd name="connsiteX5" fmla="*/ 1061466 w 1130046"/>
              <a:gd name="connsiteY5" fmla="*/ 1804416 h 2042922"/>
              <a:gd name="connsiteX6" fmla="*/ 1084326 w 1130046"/>
              <a:gd name="connsiteY6" fmla="*/ 1650492 h 2042922"/>
              <a:gd name="connsiteX7" fmla="*/ 342900 w 1130046"/>
              <a:gd name="connsiteY7" fmla="*/ 10668 h 2042922"/>
              <a:gd name="connsiteX8" fmla="*/ 115061 w 1130046"/>
              <a:gd name="connsiteY8" fmla="*/ 0 h 2042922"/>
              <a:gd name="connsiteX9" fmla="*/ 0 w 1130046"/>
              <a:gd name="connsiteY9" fmla="*/ 61722 h 2042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0046" h="2042922">
                <a:moveTo>
                  <a:pt x="0" y="61722"/>
                </a:moveTo>
                <a:lnTo>
                  <a:pt x="757428" y="1720596"/>
                </a:lnTo>
                <a:lnTo>
                  <a:pt x="923543" y="1845564"/>
                </a:lnTo>
                <a:lnTo>
                  <a:pt x="1086612" y="2035301"/>
                </a:lnTo>
                <a:lnTo>
                  <a:pt x="1130045" y="2042922"/>
                </a:lnTo>
                <a:lnTo>
                  <a:pt x="1061466" y="1804416"/>
                </a:lnTo>
                <a:lnTo>
                  <a:pt x="1084326" y="1650492"/>
                </a:lnTo>
                <a:lnTo>
                  <a:pt x="342900" y="10668"/>
                </a:lnTo>
                <a:lnTo>
                  <a:pt x="115061" y="0"/>
                </a:lnTo>
                <a:lnTo>
                  <a:pt x="0" y="61722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7867027" y="229996"/>
            <a:ext cx="972312" cy="1530096"/>
          </a:xfrm>
          <a:custGeom>
            <a:avLst/>
            <a:gdLst>
              <a:gd name="connsiteX0" fmla="*/ 662940 w 972312"/>
              <a:gd name="connsiteY0" fmla="*/ 1530096 h 1530096"/>
              <a:gd name="connsiteX1" fmla="*/ 797814 w 972312"/>
              <a:gd name="connsiteY1" fmla="*/ 1415034 h 1530096"/>
              <a:gd name="connsiteX2" fmla="*/ 972312 w 972312"/>
              <a:gd name="connsiteY2" fmla="*/ 1394460 h 1530096"/>
              <a:gd name="connsiteX3" fmla="*/ 340614 w 972312"/>
              <a:gd name="connsiteY3" fmla="*/ 0 h 1530096"/>
              <a:gd name="connsiteX4" fmla="*/ 89916 w 972312"/>
              <a:gd name="connsiteY4" fmla="*/ 32766 h 1530096"/>
              <a:gd name="connsiteX5" fmla="*/ 0 w 972312"/>
              <a:gd name="connsiteY5" fmla="*/ 75438 h 1530096"/>
              <a:gd name="connsiteX6" fmla="*/ 662940 w 972312"/>
              <a:gd name="connsiteY6" fmla="*/ 1530096 h 15300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972312" h="1530096">
                <a:moveTo>
                  <a:pt x="662940" y="1530096"/>
                </a:moveTo>
                <a:lnTo>
                  <a:pt x="797814" y="1415034"/>
                </a:lnTo>
                <a:lnTo>
                  <a:pt x="972312" y="1394460"/>
                </a:lnTo>
                <a:lnTo>
                  <a:pt x="340614" y="0"/>
                </a:lnTo>
                <a:lnTo>
                  <a:pt x="89916" y="32766"/>
                </a:lnTo>
                <a:lnTo>
                  <a:pt x="0" y="75438"/>
                </a:lnTo>
                <a:lnTo>
                  <a:pt x="662940" y="1530096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38239" y="5563235"/>
            <a:ext cx="1728978" cy="1030224"/>
          </a:xfrm>
          <a:custGeom>
            <a:avLst/>
            <a:gdLst>
              <a:gd name="connsiteX0" fmla="*/ 1260348 w 1728978"/>
              <a:gd name="connsiteY0" fmla="*/ 999744 h 1030224"/>
              <a:gd name="connsiteX1" fmla="*/ 1127760 w 1728978"/>
              <a:gd name="connsiteY1" fmla="*/ 877823 h 1030224"/>
              <a:gd name="connsiteX2" fmla="*/ 1057656 w 1728978"/>
              <a:gd name="connsiteY2" fmla="*/ 377951 h 1030224"/>
              <a:gd name="connsiteX3" fmla="*/ 1699260 w 1728978"/>
              <a:gd name="connsiteY3" fmla="*/ 261365 h 1030224"/>
              <a:gd name="connsiteX4" fmla="*/ 1728978 w 1728978"/>
              <a:gd name="connsiteY4" fmla="*/ 160781 h 1030224"/>
              <a:gd name="connsiteX5" fmla="*/ 1667256 w 1728978"/>
              <a:gd name="connsiteY5" fmla="*/ 79247 h 1030224"/>
              <a:gd name="connsiteX6" fmla="*/ 1013459 w 1728978"/>
              <a:gd name="connsiteY6" fmla="*/ 166877 h 1030224"/>
              <a:gd name="connsiteX7" fmla="*/ 968501 w 1728978"/>
              <a:gd name="connsiteY7" fmla="*/ 25145 h 1030224"/>
              <a:gd name="connsiteX8" fmla="*/ 861822 w 1728978"/>
              <a:gd name="connsiteY8" fmla="*/ 0 h 1030224"/>
              <a:gd name="connsiteX9" fmla="*/ 761238 w 1728978"/>
              <a:gd name="connsiteY9" fmla="*/ 22097 h 1030224"/>
              <a:gd name="connsiteX10" fmla="*/ 705612 w 1728978"/>
              <a:gd name="connsiteY10" fmla="*/ 83819 h 1030224"/>
              <a:gd name="connsiteX11" fmla="*/ 744474 w 1728978"/>
              <a:gd name="connsiteY11" fmla="*/ 225551 h 1030224"/>
              <a:gd name="connsiteX12" fmla="*/ 524256 w 1728978"/>
              <a:gd name="connsiteY12" fmla="*/ 349757 h 1030224"/>
              <a:gd name="connsiteX13" fmla="*/ 781050 w 1728978"/>
              <a:gd name="connsiteY13" fmla="*/ 374903 h 1030224"/>
              <a:gd name="connsiteX14" fmla="*/ 883158 w 1728978"/>
              <a:gd name="connsiteY14" fmla="*/ 705612 h 1030224"/>
              <a:gd name="connsiteX15" fmla="*/ 112014 w 1728978"/>
              <a:gd name="connsiteY15" fmla="*/ 371856 h 1030224"/>
              <a:gd name="connsiteX16" fmla="*/ 36576 w 1728978"/>
              <a:gd name="connsiteY16" fmla="*/ 403859 h 1030224"/>
              <a:gd name="connsiteX17" fmla="*/ 0 w 1728978"/>
              <a:gd name="connsiteY17" fmla="*/ 504444 h 1030224"/>
              <a:gd name="connsiteX18" fmla="*/ 44196 w 1728978"/>
              <a:gd name="connsiteY18" fmla="*/ 617981 h 1030224"/>
              <a:gd name="connsiteX19" fmla="*/ 904494 w 1728978"/>
              <a:gd name="connsiteY19" fmla="*/ 1021841 h 1030224"/>
              <a:gd name="connsiteX20" fmla="*/ 1094994 w 1728978"/>
              <a:gd name="connsiteY20" fmla="*/ 996696 h 1030224"/>
              <a:gd name="connsiteX21" fmla="*/ 1247394 w 1728978"/>
              <a:gd name="connsiteY21" fmla="*/ 1030223 h 1030224"/>
              <a:gd name="connsiteX22" fmla="*/ 1260348 w 1728978"/>
              <a:gd name="connsiteY22" fmla="*/ 999744 h 10302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</a:cxnLst>
            <a:rect l="l" t="t" r="r" b="b"/>
            <a:pathLst>
              <a:path w="1728978" h="1030224">
                <a:moveTo>
                  <a:pt x="1260348" y="999744"/>
                </a:moveTo>
                <a:lnTo>
                  <a:pt x="1127760" y="877823"/>
                </a:lnTo>
                <a:lnTo>
                  <a:pt x="1057656" y="377951"/>
                </a:lnTo>
                <a:lnTo>
                  <a:pt x="1699260" y="261365"/>
                </a:lnTo>
                <a:lnTo>
                  <a:pt x="1728978" y="160781"/>
                </a:lnTo>
                <a:lnTo>
                  <a:pt x="1667256" y="79247"/>
                </a:lnTo>
                <a:lnTo>
                  <a:pt x="1013459" y="166877"/>
                </a:lnTo>
                <a:lnTo>
                  <a:pt x="968501" y="25145"/>
                </a:lnTo>
                <a:lnTo>
                  <a:pt x="861822" y="0"/>
                </a:lnTo>
                <a:lnTo>
                  <a:pt x="761238" y="22097"/>
                </a:lnTo>
                <a:lnTo>
                  <a:pt x="705612" y="83819"/>
                </a:lnTo>
                <a:lnTo>
                  <a:pt x="744474" y="225551"/>
                </a:lnTo>
                <a:lnTo>
                  <a:pt x="524256" y="349757"/>
                </a:lnTo>
                <a:lnTo>
                  <a:pt x="781050" y="374903"/>
                </a:lnTo>
                <a:lnTo>
                  <a:pt x="883158" y="705612"/>
                </a:lnTo>
                <a:lnTo>
                  <a:pt x="112014" y="371856"/>
                </a:lnTo>
                <a:lnTo>
                  <a:pt x="36576" y="403859"/>
                </a:lnTo>
                <a:lnTo>
                  <a:pt x="0" y="504444"/>
                </a:lnTo>
                <a:lnTo>
                  <a:pt x="44196" y="617981"/>
                </a:lnTo>
                <a:lnTo>
                  <a:pt x="904494" y="1021841"/>
                </a:lnTo>
                <a:lnTo>
                  <a:pt x="1094994" y="996696"/>
                </a:lnTo>
                <a:lnTo>
                  <a:pt x="1247394" y="1030223"/>
                </a:lnTo>
                <a:lnTo>
                  <a:pt x="1260348" y="999744"/>
                </a:lnTo>
              </a:path>
            </a:pathLst>
          </a:custGeom>
          <a:solidFill>
            <a:srgbClr val="F9F9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1623199" y="5685155"/>
            <a:ext cx="112776" cy="204978"/>
          </a:xfrm>
          <a:custGeom>
            <a:avLst/>
            <a:gdLst>
              <a:gd name="connsiteX0" fmla="*/ 0 w 112776"/>
              <a:gd name="connsiteY0" fmla="*/ 5334 h 204978"/>
              <a:gd name="connsiteX1" fmla="*/ 94488 w 112776"/>
              <a:gd name="connsiteY1" fmla="*/ 0 h 204978"/>
              <a:gd name="connsiteX2" fmla="*/ 112776 w 112776"/>
              <a:gd name="connsiteY2" fmla="*/ 185165 h 204978"/>
              <a:gd name="connsiteX3" fmla="*/ 6095 w 112776"/>
              <a:gd name="connsiteY3" fmla="*/ 204977 h 204978"/>
              <a:gd name="connsiteX4" fmla="*/ 0 w 112776"/>
              <a:gd name="connsiteY4" fmla="*/ 5334 h 20497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2776" h="204978">
                <a:moveTo>
                  <a:pt x="0" y="5334"/>
                </a:moveTo>
                <a:lnTo>
                  <a:pt x="94488" y="0"/>
                </a:lnTo>
                <a:lnTo>
                  <a:pt x="112776" y="185165"/>
                </a:lnTo>
                <a:lnTo>
                  <a:pt x="6095" y="204977"/>
                </a:lnTo>
                <a:lnTo>
                  <a:pt x="0" y="5334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32143" y="5989955"/>
            <a:ext cx="1257300" cy="650747"/>
          </a:xfrm>
          <a:custGeom>
            <a:avLst/>
            <a:gdLst>
              <a:gd name="connsiteX0" fmla="*/ 108966 w 1257300"/>
              <a:gd name="connsiteY0" fmla="*/ 0 h 650747"/>
              <a:gd name="connsiteX1" fmla="*/ 1055370 w 1257300"/>
              <a:gd name="connsiteY1" fmla="*/ 411479 h 650747"/>
              <a:gd name="connsiteX2" fmla="*/ 1132332 w 1257300"/>
              <a:gd name="connsiteY2" fmla="*/ 505967 h 650747"/>
              <a:gd name="connsiteX3" fmla="*/ 1257300 w 1257300"/>
              <a:gd name="connsiteY3" fmla="*/ 627887 h 650747"/>
              <a:gd name="connsiteX4" fmla="*/ 1240536 w 1257300"/>
              <a:gd name="connsiteY4" fmla="*/ 650748 h 650747"/>
              <a:gd name="connsiteX5" fmla="*/ 1070610 w 1257300"/>
              <a:gd name="connsiteY5" fmla="*/ 624077 h 650747"/>
              <a:gd name="connsiteX6" fmla="*/ 907542 w 1257300"/>
              <a:gd name="connsiteY6" fmla="*/ 643127 h 650747"/>
              <a:gd name="connsiteX7" fmla="*/ 33528 w 1257300"/>
              <a:gd name="connsiteY7" fmla="*/ 236220 h 650747"/>
              <a:gd name="connsiteX8" fmla="*/ 0 w 1257300"/>
              <a:gd name="connsiteY8" fmla="*/ 118871 h 650747"/>
              <a:gd name="connsiteX9" fmla="*/ 36576 w 1257300"/>
              <a:gd name="connsiteY9" fmla="*/ 25146 h 650747"/>
              <a:gd name="connsiteX10" fmla="*/ 108966 w 1257300"/>
              <a:gd name="connsiteY10" fmla="*/ 0 h 6507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1257300" h="650747">
                <a:moveTo>
                  <a:pt x="108966" y="0"/>
                </a:moveTo>
                <a:lnTo>
                  <a:pt x="1055370" y="411479"/>
                </a:lnTo>
                <a:lnTo>
                  <a:pt x="1132332" y="505967"/>
                </a:lnTo>
                <a:lnTo>
                  <a:pt x="1257300" y="627887"/>
                </a:lnTo>
                <a:lnTo>
                  <a:pt x="1240536" y="650748"/>
                </a:lnTo>
                <a:lnTo>
                  <a:pt x="1070610" y="624077"/>
                </a:lnTo>
                <a:lnTo>
                  <a:pt x="907542" y="643127"/>
                </a:lnTo>
                <a:lnTo>
                  <a:pt x="33528" y="236220"/>
                </a:lnTo>
                <a:lnTo>
                  <a:pt x="0" y="118871"/>
                </a:lnTo>
                <a:lnTo>
                  <a:pt x="36576" y="25146"/>
                </a:lnTo>
                <a:lnTo>
                  <a:pt x="108966" y="0"/>
                </a:ln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05117" y="6044057"/>
            <a:ext cx="833628" cy="593598"/>
          </a:xfrm>
          <a:custGeom>
            <a:avLst/>
            <a:gdLst>
              <a:gd name="connsiteX0" fmla="*/ 0 w 833628"/>
              <a:gd name="connsiteY0" fmla="*/ 258317 h 593598"/>
              <a:gd name="connsiteX1" fmla="*/ 733044 w 833628"/>
              <a:gd name="connsiteY1" fmla="*/ 593598 h 593598"/>
              <a:gd name="connsiteX2" fmla="*/ 745998 w 833628"/>
              <a:gd name="connsiteY2" fmla="*/ 424433 h 593598"/>
              <a:gd name="connsiteX3" fmla="*/ 833628 w 833628"/>
              <a:gd name="connsiteY3" fmla="*/ 335279 h 593598"/>
              <a:gd name="connsiteX4" fmla="*/ 62484 w 833628"/>
              <a:gd name="connsiteY4" fmla="*/ 0 h 593598"/>
              <a:gd name="connsiteX5" fmla="*/ 0 w 833628"/>
              <a:gd name="connsiteY5" fmla="*/ 100583 h 593598"/>
              <a:gd name="connsiteX6" fmla="*/ 0 w 833628"/>
              <a:gd name="connsiteY6" fmla="*/ 258317 h 5935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833628" h="593598">
                <a:moveTo>
                  <a:pt x="0" y="258317"/>
                </a:moveTo>
                <a:lnTo>
                  <a:pt x="733044" y="593598"/>
                </a:lnTo>
                <a:lnTo>
                  <a:pt x="745998" y="424433"/>
                </a:lnTo>
                <a:lnTo>
                  <a:pt x="833628" y="335279"/>
                </a:lnTo>
                <a:lnTo>
                  <a:pt x="62484" y="0"/>
                </a:lnTo>
                <a:lnTo>
                  <a:pt x="0" y="100583"/>
                </a:lnTo>
                <a:lnTo>
                  <a:pt x="0" y="258317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770521" y="5605907"/>
            <a:ext cx="214122" cy="192023"/>
          </a:xfrm>
          <a:custGeom>
            <a:avLst/>
            <a:gdLst>
              <a:gd name="connsiteX0" fmla="*/ 0 w 214122"/>
              <a:gd name="connsiteY0" fmla="*/ 22097 h 192023"/>
              <a:gd name="connsiteX1" fmla="*/ 125730 w 214122"/>
              <a:gd name="connsiteY1" fmla="*/ 0 h 192023"/>
              <a:gd name="connsiteX2" fmla="*/ 197358 w 214122"/>
              <a:gd name="connsiteY2" fmla="*/ 28194 h 192023"/>
              <a:gd name="connsiteX3" fmla="*/ 214122 w 214122"/>
              <a:gd name="connsiteY3" fmla="*/ 110489 h 192023"/>
              <a:gd name="connsiteX4" fmla="*/ 128777 w 214122"/>
              <a:gd name="connsiteY4" fmla="*/ 116585 h 192023"/>
              <a:gd name="connsiteX5" fmla="*/ 25145 w 214122"/>
              <a:gd name="connsiteY5" fmla="*/ 192023 h 192023"/>
              <a:gd name="connsiteX6" fmla="*/ 0 w 214122"/>
              <a:gd name="connsiteY6" fmla="*/ 22097 h 1920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214122" h="192023">
                <a:moveTo>
                  <a:pt x="0" y="22097"/>
                </a:moveTo>
                <a:lnTo>
                  <a:pt x="125730" y="0"/>
                </a:lnTo>
                <a:lnTo>
                  <a:pt x="197358" y="28194"/>
                </a:lnTo>
                <a:lnTo>
                  <a:pt x="214122" y="110489"/>
                </a:lnTo>
                <a:lnTo>
                  <a:pt x="128777" y="116585"/>
                </a:lnTo>
                <a:lnTo>
                  <a:pt x="25145" y="192023"/>
                </a:lnTo>
                <a:lnTo>
                  <a:pt x="0" y="22097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1018171" y="6607175"/>
            <a:ext cx="120396" cy="178307"/>
          </a:xfrm>
          <a:custGeom>
            <a:avLst/>
            <a:gdLst>
              <a:gd name="connsiteX0" fmla="*/ 120396 w 120396"/>
              <a:gd name="connsiteY0" fmla="*/ 3809 h 178307"/>
              <a:gd name="connsiteX1" fmla="*/ 120396 w 120396"/>
              <a:gd name="connsiteY1" fmla="*/ 178307 h 178307"/>
              <a:gd name="connsiteX2" fmla="*/ 0 w 120396"/>
              <a:gd name="connsiteY2" fmla="*/ 6857 h 178307"/>
              <a:gd name="connsiteX3" fmla="*/ 57150 w 120396"/>
              <a:gd name="connsiteY3" fmla="*/ 0 h 178307"/>
              <a:gd name="connsiteX4" fmla="*/ 120396 w 120396"/>
              <a:gd name="connsiteY4" fmla="*/ 3809 h 1783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6" h="178307">
                <a:moveTo>
                  <a:pt x="120396" y="3809"/>
                </a:moveTo>
                <a:lnTo>
                  <a:pt x="120396" y="178307"/>
                </a:lnTo>
                <a:lnTo>
                  <a:pt x="0" y="6857"/>
                </a:lnTo>
                <a:lnTo>
                  <a:pt x="57150" y="0"/>
                </a:lnTo>
                <a:lnTo>
                  <a:pt x="120396" y="3809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800239" y="5724779"/>
            <a:ext cx="307086" cy="608076"/>
          </a:xfrm>
          <a:custGeom>
            <a:avLst/>
            <a:gdLst>
              <a:gd name="connsiteX0" fmla="*/ 0 w 307086"/>
              <a:gd name="connsiteY0" fmla="*/ 64008 h 608076"/>
              <a:gd name="connsiteX1" fmla="*/ 69341 w 307086"/>
              <a:gd name="connsiteY1" fmla="*/ 0 h 608076"/>
              <a:gd name="connsiteX2" fmla="*/ 184403 w 307086"/>
              <a:gd name="connsiteY2" fmla="*/ 4572 h 608076"/>
              <a:gd name="connsiteX3" fmla="*/ 307086 w 307086"/>
              <a:gd name="connsiteY3" fmla="*/ 608076 h 608076"/>
              <a:gd name="connsiteX4" fmla="*/ 221741 w 307086"/>
              <a:gd name="connsiteY4" fmla="*/ 573023 h 608076"/>
              <a:gd name="connsiteX5" fmla="*/ 121158 w 307086"/>
              <a:gd name="connsiteY5" fmla="*/ 538734 h 608076"/>
              <a:gd name="connsiteX6" fmla="*/ 0 w 307086"/>
              <a:gd name="connsiteY6" fmla="*/ 64008 h 6080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7086" h="608076">
                <a:moveTo>
                  <a:pt x="0" y="64008"/>
                </a:moveTo>
                <a:lnTo>
                  <a:pt x="69341" y="0"/>
                </a:lnTo>
                <a:lnTo>
                  <a:pt x="184403" y="4572"/>
                </a:lnTo>
                <a:lnTo>
                  <a:pt x="307086" y="608076"/>
                </a:lnTo>
                <a:lnTo>
                  <a:pt x="221741" y="573023"/>
                </a:lnTo>
                <a:lnTo>
                  <a:pt x="121158" y="538734"/>
                </a:lnTo>
                <a:lnTo>
                  <a:pt x="0" y="64008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1060843" y="5698109"/>
            <a:ext cx="577596" cy="275843"/>
          </a:xfrm>
          <a:custGeom>
            <a:avLst/>
            <a:gdLst>
              <a:gd name="connsiteX0" fmla="*/ 549402 w 577596"/>
              <a:gd name="connsiteY0" fmla="*/ 0 h 275843"/>
              <a:gd name="connsiteX1" fmla="*/ 0 w 577596"/>
              <a:gd name="connsiteY1" fmla="*/ 83819 h 275843"/>
              <a:gd name="connsiteX2" fmla="*/ 22098 w 577596"/>
              <a:gd name="connsiteY2" fmla="*/ 275843 h 275843"/>
              <a:gd name="connsiteX3" fmla="*/ 567690 w 577596"/>
              <a:gd name="connsiteY3" fmla="*/ 188213 h 275843"/>
              <a:gd name="connsiteX4" fmla="*/ 577596 w 577596"/>
              <a:gd name="connsiteY4" fmla="*/ 33527 h 275843"/>
              <a:gd name="connsiteX5" fmla="*/ 549402 w 577596"/>
              <a:gd name="connsiteY5" fmla="*/ 0 h 2758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577596" h="275843">
                <a:moveTo>
                  <a:pt x="549402" y="0"/>
                </a:moveTo>
                <a:lnTo>
                  <a:pt x="0" y="83819"/>
                </a:lnTo>
                <a:lnTo>
                  <a:pt x="22098" y="275843"/>
                </a:lnTo>
                <a:lnTo>
                  <a:pt x="567690" y="188213"/>
                </a:lnTo>
                <a:lnTo>
                  <a:pt x="577596" y="33527"/>
                </a:lnTo>
                <a:lnTo>
                  <a:pt x="549402" y="0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551065" y="5861177"/>
            <a:ext cx="247650" cy="106679"/>
          </a:xfrm>
          <a:custGeom>
            <a:avLst/>
            <a:gdLst>
              <a:gd name="connsiteX0" fmla="*/ 216408 w 247650"/>
              <a:gd name="connsiteY0" fmla="*/ 0 h 106679"/>
              <a:gd name="connsiteX1" fmla="*/ 0 w 247650"/>
              <a:gd name="connsiteY1" fmla="*/ 61721 h 106679"/>
              <a:gd name="connsiteX2" fmla="*/ 247650 w 247650"/>
              <a:gd name="connsiteY2" fmla="*/ 106679 h 106679"/>
              <a:gd name="connsiteX3" fmla="*/ 216408 w 247650"/>
              <a:gd name="connsiteY3" fmla="*/ 0 h 106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7650" h="106679">
                <a:moveTo>
                  <a:pt x="216408" y="0"/>
                </a:moveTo>
                <a:lnTo>
                  <a:pt x="0" y="61721"/>
                </a:lnTo>
                <a:lnTo>
                  <a:pt x="247650" y="106679"/>
                </a:lnTo>
                <a:lnTo>
                  <a:pt x="216408" y="0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792619" y="5692775"/>
            <a:ext cx="249174" cy="138684"/>
          </a:xfrm>
          <a:custGeom>
            <a:avLst/>
            <a:gdLst>
              <a:gd name="connsiteX0" fmla="*/ 0 w 249174"/>
              <a:gd name="connsiteY0" fmla="*/ 84582 h 138684"/>
              <a:gd name="connsiteX1" fmla="*/ 90677 w 249174"/>
              <a:gd name="connsiteY1" fmla="*/ 8382 h 138684"/>
              <a:gd name="connsiteX2" fmla="*/ 169925 w 249174"/>
              <a:gd name="connsiteY2" fmla="*/ 0 h 138684"/>
              <a:gd name="connsiteX3" fmla="*/ 232410 w 249174"/>
              <a:gd name="connsiteY3" fmla="*/ 21335 h 138684"/>
              <a:gd name="connsiteX4" fmla="*/ 249174 w 249174"/>
              <a:gd name="connsiteY4" fmla="*/ 72390 h 138684"/>
              <a:gd name="connsiteX5" fmla="*/ 133350 w 249174"/>
              <a:gd name="connsiteY5" fmla="*/ 53340 h 138684"/>
              <a:gd name="connsiteX6" fmla="*/ 58674 w 249174"/>
              <a:gd name="connsiteY6" fmla="*/ 80010 h 138684"/>
              <a:gd name="connsiteX7" fmla="*/ 10668 w 249174"/>
              <a:gd name="connsiteY7" fmla="*/ 138684 h 138684"/>
              <a:gd name="connsiteX8" fmla="*/ 0 w 249174"/>
              <a:gd name="connsiteY8" fmla="*/ 84582 h 1386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49174" h="138684">
                <a:moveTo>
                  <a:pt x="0" y="84582"/>
                </a:moveTo>
                <a:lnTo>
                  <a:pt x="90677" y="8382"/>
                </a:lnTo>
                <a:lnTo>
                  <a:pt x="169925" y="0"/>
                </a:lnTo>
                <a:lnTo>
                  <a:pt x="232410" y="21335"/>
                </a:lnTo>
                <a:lnTo>
                  <a:pt x="249174" y="72390"/>
                </a:lnTo>
                <a:lnTo>
                  <a:pt x="133350" y="53340"/>
                </a:lnTo>
                <a:lnTo>
                  <a:pt x="58674" y="80010"/>
                </a:lnTo>
                <a:lnTo>
                  <a:pt x="10668" y="138684"/>
                </a:lnTo>
                <a:lnTo>
                  <a:pt x="0" y="8458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1009789" y="6566027"/>
            <a:ext cx="182880" cy="211073"/>
          </a:xfrm>
          <a:custGeom>
            <a:avLst/>
            <a:gdLst>
              <a:gd name="connsiteX0" fmla="*/ 0 w 182880"/>
              <a:gd name="connsiteY0" fmla="*/ 32004 h 211073"/>
              <a:gd name="connsiteX1" fmla="*/ 127253 w 182880"/>
              <a:gd name="connsiteY1" fmla="*/ 211073 h 211073"/>
              <a:gd name="connsiteX2" fmla="*/ 182880 w 182880"/>
              <a:gd name="connsiteY2" fmla="*/ 199643 h 211073"/>
              <a:gd name="connsiteX3" fmla="*/ 177546 w 182880"/>
              <a:gd name="connsiteY3" fmla="*/ 13716 h 211073"/>
              <a:gd name="connsiteX4" fmla="*/ 131825 w 182880"/>
              <a:gd name="connsiteY4" fmla="*/ 0 h 211073"/>
              <a:gd name="connsiteX5" fmla="*/ 142494 w 182880"/>
              <a:gd name="connsiteY5" fmla="*/ 156209 h 211073"/>
              <a:gd name="connsiteX6" fmla="*/ 56388 w 182880"/>
              <a:gd name="connsiteY6" fmla="*/ 3047 h 211073"/>
              <a:gd name="connsiteX7" fmla="*/ 0 w 182880"/>
              <a:gd name="connsiteY7" fmla="*/ 32004 h 2110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82880" h="211073">
                <a:moveTo>
                  <a:pt x="0" y="32004"/>
                </a:moveTo>
                <a:lnTo>
                  <a:pt x="127253" y="211073"/>
                </a:lnTo>
                <a:lnTo>
                  <a:pt x="182880" y="199643"/>
                </a:lnTo>
                <a:lnTo>
                  <a:pt x="177546" y="13716"/>
                </a:lnTo>
                <a:lnTo>
                  <a:pt x="131825" y="0"/>
                </a:lnTo>
                <a:lnTo>
                  <a:pt x="142494" y="156209"/>
                </a:lnTo>
                <a:lnTo>
                  <a:pt x="56388" y="3047"/>
                </a:lnTo>
                <a:lnTo>
                  <a:pt x="0" y="3200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1594243" y="5653151"/>
            <a:ext cx="68580" cy="185928"/>
          </a:xfrm>
          <a:custGeom>
            <a:avLst/>
            <a:gdLst>
              <a:gd name="connsiteX0" fmla="*/ 0 w 68580"/>
              <a:gd name="connsiteY0" fmla="*/ 15240 h 185928"/>
              <a:gd name="connsiteX1" fmla="*/ 28194 w 68580"/>
              <a:gd name="connsiteY1" fmla="*/ 73914 h 185928"/>
              <a:gd name="connsiteX2" fmla="*/ 34289 w 68580"/>
              <a:gd name="connsiteY2" fmla="*/ 122682 h 185928"/>
              <a:gd name="connsiteX3" fmla="*/ 21336 w 68580"/>
              <a:gd name="connsiteY3" fmla="*/ 185927 h 185928"/>
              <a:gd name="connsiteX4" fmla="*/ 63245 w 68580"/>
              <a:gd name="connsiteY4" fmla="*/ 174497 h 185928"/>
              <a:gd name="connsiteX5" fmla="*/ 68579 w 68580"/>
              <a:gd name="connsiteY5" fmla="*/ 92202 h 185928"/>
              <a:gd name="connsiteX6" fmla="*/ 36576 w 68580"/>
              <a:gd name="connsiteY6" fmla="*/ 0 h 185928"/>
              <a:gd name="connsiteX7" fmla="*/ 0 w 68580"/>
              <a:gd name="connsiteY7" fmla="*/ 15240 h 1859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8580" h="185928">
                <a:moveTo>
                  <a:pt x="0" y="15240"/>
                </a:moveTo>
                <a:lnTo>
                  <a:pt x="28194" y="73914"/>
                </a:lnTo>
                <a:lnTo>
                  <a:pt x="34289" y="122682"/>
                </a:lnTo>
                <a:lnTo>
                  <a:pt x="21336" y="185927"/>
                </a:lnTo>
                <a:lnTo>
                  <a:pt x="63245" y="174497"/>
                </a:lnTo>
                <a:lnTo>
                  <a:pt x="68579" y="92202"/>
                </a:lnTo>
                <a:lnTo>
                  <a:pt x="36576" y="0"/>
                </a:lnTo>
                <a:lnTo>
                  <a:pt x="0" y="1524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121297" y="5922899"/>
            <a:ext cx="944117" cy="397002"/>
          </a:xfrm>
          <a:custGeom>
            <a:avLst/>
            <a:gdLst>
              <a:gd name="connsiteX0" fmla="*/ 79248 w 944117"/>
              <a:gd name="connsiteY0" fmla="*/ 0 h 397002"/>
              <a:gd name="connsiteX1" fmla="*/ 944117 w 944117"/>
              <a:gd name="connsiteY1" fmla="*/ 389382 h 397002"/>
              <a:gd name="connsiteX2" fmla="*/ 854201 w 944117"/>
              <a:gd name="connsiteY2" fmla="*/ 397002 h 397002"/>
              <a:gd name="connsiteX3" fmla="*/ 0 w 944117"/>
              <a:gd name="connsiteY3" fmla="*/ 22097 h 397002"/>
              <a:gd name="connsiteX4" fmla="*/ 79248 w 944117"/>
              <a:gd name="connsiteY4" fmla="*/ 0 h 39700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44117" h="397002">
                <a:moveTo>
                  <a:pt x="79248" y="0"/>
                </a:moveTo>
                <a:lnTo>
                  <a:pt x="944117" y="389382"/>
                </a:lnTo>
                <a:lnTo>
                  <a:pt x="854201" y="397002"/>
                </a:lnTo>
                <a:lnTo>
                  <a:pt x="0" y="22097"/>
                </a:lnTo>
                <a:lnTo>
                  <a:pt x="7924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413143" y="6167501"/>
            <a:ext cx="387096" cy="235457"/>
          </a:xfrm>
          <a:custGeom>
            <a:avLst/>
            <a:gdLst>
              <a:gd name="connsiteX0" fmla="*/ 11430 w 387096"/>
              <a:gd name="connsiteY0" fmla="*/ 27432 h 235457"/>
              <a:gd name="connsiteX1" fmla="*/ 126492 w 387096"/>
              <a:gd name="connsiteY1" fmla="*/ 52577 h 235457"/>
              <a:gd name="connsiteX2" fmla="*/ 256794 w 387096"/>
              <a:gd name="connsiteY2" fmla="*/ 108965 h 235457"/>
              <a:gd name="connsiteX3" fmla="*/ 348996 w 387096"/>
              <a:gd name="connsiteY3" fmla="*/ 192785 h 235457"/>
              <a:gd name="connsiteX4" fmla="*/ 258318 w 387096"/>
              <a:gd name="connsiteY4" fmla="*/ 182879 h 235457"/>
              <a:gd name="connsiteX5" fmla="*/ 110490 w 387096"/>
              <a:gd name="connsiteY5" fmla="*/ 115823 h 235457"/>
              <a:gd name="connsiteX6" fmla="*/ 39624 w 387096"/>
              <a:gd name="connsiteY6" fmla="*/ 64007 h 235457"/>
              <a:gd name="connsiteX7" fmla="*/ 84582 w 387096"/>
              <a:gd name="connsiteY7" fmla="*/ 129539 h 235457"/>
              <a:gd name="connsiteX8" fmla="*/ 215646 w 387096"/>
              <a:gd name="connsiteY8" fmla="*/ 214883 h 235457"/>
              <a:gd name="connsiteX9" fmla="*/ 369570 w 387096"/>
              <a:gd name="connsiteY9" fmla="*/ 235457 h 235457"/>
              <a:gd name="connsiteX10" fmla="*/ 387096 w 387096"/>
              <a:gd name="connsiteY10" fmla="*/ 178307 h 235457"/>
              <a:gd name="connsiteX11" fmla="*/ 312420 w 387096"/>
              <a:gd name="connsiteY11" fmla="*/ 95250 h 235457"/>
              <a:gd name="connsiteX12" fmla="*/ 134874 w 387096"/>
              <a:gd name="connsiteY12" fmla="*/ 13715 h 235457"/>
              <a:gd name="connsiteX13" fmla="*/ 0 w 387096"/>
              <a:gd name="connsiteY13" fmla="*/ 0 h 235457"/>
              <a:gd name="connsiteX14" fmla="*/ 11430 w 387096"/>
              <a:gd name="connsiteY14" fmla="*/ 27432 h 23545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7096" h="235457">
                <a:moveTo>
                  <a:pt x="11430" y="27432"/>
                </a:moveTo>
                <a:lnTo>
                  <a:pt x="126492" y="52577"/>
                </a:lnTo>
                <a:lnTo>
                  <a:pt x="256794" y="108965"/>
                </a:lnTo>
                <a:lnTo>
                  <a:pt x="348996" y="192785"/>
                </a:lnTo>
                <a:lnTo>
                  <a:pt x="258318" y="182879"/>
                </a:lnTo>
                <a:lnTo>
                  <a:pt x="110490" y="115823"/>
                </a:lnTo>
                <a:lnTo>
                  <a:pt x="39624" y="64007"/>
                </a:lnTo>
                <a:lnTo>
                  <a:pt x="84582" y="129539"/>
                </a:lnTo>
                <a:lnTo>
                  <a:pt x="215646" y="214883"/>
                </a:lnTo>
                <a:lnTo>
                  <a:pt x="369570" y="235457"/>
                </a:lnTo>
                <a:lnTo>
                  <a:pt x="387096" y="178307"/>
                </a:lnTo>
                <a:lnTo>
                  <a:pt x="312420" y="95250"/>
                </a:lnTo>
                <a:lnTo>
                  <a:pt x="134874" y="13715"/>
                </a:lnTo>
                <a:lnTo>
                  <a:pt x="0" y="0"/>
                </a:lnTo>
                <a:lnTo>
                  <a:pt x="11430" y="2743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897775" y="5840603"/>
            <a:ext cx="169164" cy="377951"/>
          </a:xfrm>
          <a:custGeom>
            <a:avLst/>
            <a:gdLst>
              <a:gd name="connsiteX0" fmla="*/ 19050 w 169164"/>
              <a:gd name="connsiteY0" fmla="*/ 0 h 377951"/>
              <a:gd name="connsiteX1" fmla="*/ 72389 w 169164"/>
              <a:gd name="connsiteY1" fmla="*/ 19811 h 377951"/>
              <a:gd name="connsiteX2" fmla="*/ 63246 w 169164"/>
              <a:gd name="connsiteY2" fmla="*/ 151637 h 377951"/>
              <a:gd name="connsiteX3" fmla="*/ 83819 w 169164"/>
              <a:gd name="connsiteY3" fmla="*/ 258317 h 377951"/>
              <a:gd name="connsiteX4" fmla="*/ 169164 w 169164"/>
              <a:gd name="connsiteY4" fmla="*/ 356615 h 377951"/>
              <a:gd name="connsiteX5" fmla="*/ 76961 w 169164"/>
              <a:gd name="connsiteY5" fmla="*/ 377951 h 377951"/>
              <a:gd name="connsiteX6" fmla="*/ 23622 w 169164"/>
              <a:gd name="connsiteY6" fmla="*/ 272033 h 377951"/>
              <a:gd name="connsiteX7" fmla="*/ 0 w 169164"/>
              <a:gd name="connsiteY7" fmla="*/ 44957 h 377951"/>
              <a:gd name="connsiteX8" fmla="*/ 19050 w 169164"/>
              <a:gd name="connsiteY8" fmla="*/ 0 h 3779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69164" h="377951">
                <a:moveTo>
                  <a:pt x="19050" y="0"/>
                </a:moveTo>
                <a:lnTo>
                  <a:pt x="72389" y="19811"/>
                </a:lnTo>
                <a:lnTo>
                  <a:pt x="63246" y="151637"/>
                </a:lnTo>
                <a:lnTo>
                  <a:pt x="83819" y="258317"/>
                </a:lnTo>
                <a:lnTo>
                  <a:pt x="169164" y="356615"/>
                </a:lnTo>
                <a:lnTo>
                  <a:pt x="76961" y="377951"/>
                </a:lnTo>
                <a:lnTo>
                  <a:pt x="23622" y="272033"/>
                </a:lnTo>
                <a:lnTo>
                  <a:pt x="0" y="44957"/>
                </a:lnTo>
                <a:lnTo>
                  <a:pt x="1905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1062367" y="6425057"/>
            <a:ext cx="118872" cy="137922"/>
          </a:xfrm>
          <a:custGeom>
            <a:avLst/>
            <a:gdLst>
              <a:gd name="connsiteX0" fmla="*/ 87630 w 118872"/>
              <a:gd name="connsiteY0" fmla="*/ 0 h 137922"/>
              <a:gd name="connsiteX1" fmla="*/ 32004 w 118872"/>
              <a:gd name="connsiteY1" fmla="*/ 52578 h 137922"/>
              <a:gd name="connsiteX2" fmla="*/ 0 w 118872"/>
              <a:gd name="connsiteY2" fmla="*/ 137922 h 137922"/>
              <a:gd name="connsiteX3" fmla="*/ 64008 w 118872"/>
              <a:gd name="connsiteY3" fmla="*/ 127253 h 137922"/>
              <a:gd name="connsiteX4" fmla="*/ 82296 w 118872"/>
              <a:gd name="connsiteY4" fmla="*/ 67055 h 137922"/>
              <a:gd name="connsiteX5" fmla="*/ 118872 w 118872"/>
              <a:gd name="connsiteY5" fmla="*/ 21335 h 137922"/>
              <a:gd name="connsiteX6" fmla="*/ 87630 w 118872"/>
              <a:gd name="connsiteY6" fmla="*/ 0 h 137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18872" h="137922">
                <a:moveTo>
                  <a:pt x="87630" y="0"/>
                </a:moveTo>
                <a:lnTo>
                  <a:pt x="32004" y="52578"/>
                </a:lnTo>
                <a:lnTo>
                  <a:pt x="0" y="137922"/>
                </a:lnTo>
                <a:lnTo>
                  <a:pt x="64008" y="127253"/>
                </a:lnTo>
                <a:lnTo>
                  <a:pt x="82296" y="67055"/>
                </a:lnTo>
                <a:lnTo>
                  <a:pt x="118872" y="21335"/>
                </a:lnTo>
                <a:lnTo>
                  <a:pt x="8763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8521" y="5916803"/>
            <a:ext cx="1336548" cy="698754"/>
          </a:xfrm>
          <a:custGeom>
            <a:avLst/>
            <a:gdLst>
              <a:gd name="connsiteX0" fmla="*/ 123444 w 1336548"/>
              <a:gd name="connsiteY0" fmla="*/ 0 h 698754"/>
              <a:gd name="connsiteX1" fmla="*/ 50292 w 1336548"/>
              <a:gd name="connsiteY1" fmla="*/ 41147 h 698754"/>
              <a:gd name="connsiteX2" fmla="*/ 0 w 1336548"/>
              <a:gd name="connsiteY2" fmla="*/ 165353 h 698754"/>
              <a:gd name="connsiteX3" fmla="*/ 53339 w 1336548"/>
              <a:gd name="connsiteY3" fmla="*/ 284225 h 698754"/>
              <a:gd name="connsiteX4" fmla="*/ 938022 w 1336548"/>
              <a:gd name="connsiteY4" fmla="*/ 688085 h 698754"/>
              <a:gd name="connsiteX5" fmla="*/ 1128522 w 1336548"/>
              <a:gd name="connsiteY5" fmla="*/ 662940 h 698754"/>
              <a:gd name="connsiteX6" fmla="*/ 1282446 w 1336548"/>
              <a:gd name="connsiteY6" fmla="*/ 698753 h 698754"/>
              <a:gd name="connsiteX7" fmla="*/ 1336548 w 1336548"/>
              <a:gd name="connsiteY7" fmla="*/ 641603 h 698754"/>
              <a:gd name="connsiteX8" fmla="*/ 1191768 w 1336548"/>
              <a:gd name="connsiteY8" fmla="*/ 527303 h 698754"/>
              <a:gd name="connsiteX9" fmla="*/ 1133094 w 1336548"/>
              <a:gd name="connsiteY9" fmla="*/ 406145 h 698754"/>
              <a:gd name="connsiteX10" fmla="*/ 1086612 w 1336548"/>
              <a:gd name="connsiteY10" fmla="*/ 418337 h 698754"/>
              <a:gd name="connsiteX11" fmla="*/ 1142238 w 1336548"/>
              <a:gd name="connsiteY11" fmla="*/ 527303 h 698754"/>
              <a:gd name="connsiteX12" fmla="*/ 1252728 w 1336548"/>
              <a:gd name="connsiteY12" fmla="*/ 643128 h 698754"/>
              <a:gd name="connsiteX13" fmla="*/ 1121664 w 1336548"/>
              <a:gd name="connsiteY13" fmla="*/ 624840 h 698754"/>
              <a:gd name="connsiteX14" fmla="*/ 967740 w 1336548"/>
              <a:gd name="connsiteY14" fmla="*/ 646176 h 698754"/>
              <a:gd name="connsiteX15" fmla="*/ 995934 w 1336548"/>
              <a:gd name="connsiteY15" fmla="*/ 515873 h 698754"/>
              <a:gd name="connsiteX16" fmla="*/ 1062228 w 1336548"/>
              <a:gd name="connsiteY16" fmla="*/ 427481 h 698754"/>
              <a:gd name="connsiteX17" fmla="*/ 985266 w 1336548"/>
              <a:gd name="connsiteY17" fmla="*/ 438150 h 698754"/>
              <a:gd name="connsiteX18" fmla="*/ 924306 w 1336548"/>
              <a:gd name="connsiteY18" fmla="*/ 522731 h 698754"/>
              <a:gd name="connsiteX19" fmla="*/ 903732 w 1336548"/>
              <a:gd name="connsiteY19" fmla="*/ 627888 h 698754"/>
              <a:gd name="connsiteX20" fmla="*/ 84582 w 1336548"/>
              <a:gd name="connsiteY20" fmla="*/ 246125 h 698754"/>
              <a:gd name="connsiteX21" fmla="*/ 63246 w 1336548"/>
              <a:gd name="connsiteY21" fmla="*/ 170687 h 698754"/>
              <a:gd name="connsiteX22" fmla="*/ 81533 w 1336548"/>
              <a:gd name="connsiteY22" fmla="*/ 75437 h 698754"/>
              <a:gd name="connsiteX23" fmla="*/ 172212 w 1336548"/>
              <a:gd name="connsiteY23" fmla="*/ 0 h 698754"/>
              <a:gd name="connsiteX24" fmla="*/ 123444 w 1336548"/>
              <a:gd name="connsiteY24" fmla="*/ 0 h 69875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</a:cxnLst>
            <a:rect l="l" t="t" r="r" b="b"/>
            <a:pathLst>
              <a:path w="1336548" h="698754">
                <a:moveTo>
                  <a:pt x="123444" y="0"/>
                </a:moveTo>
                <a:lnTo>
                  <a:pt x="50292" y="41147"/>
                </a:lnTo>
                <a:lnTo>
                  <a:pt x="0" y="165353"/>
                </a:lnTo>
                <a:lnTo>
                  <a:pt x="53339" y="284225"/>
                </a:lnTo>
                <a:lnTo>
                  <a:pt x="938022" y="688085"/>
                </a:lnTo>
                <a:lnTo>
                  <a:pt x="1128522" y="662940"/>
                </a:lnTo>
                <a:lnTo>
                  <a:pt x="1282446" y="698753"/>
                </a:lnTo>
                <a:lnTo>
                  <a:pt x="1336548" y="641603"/>
                </a:lnTo>
                <a:lnTo>
                  <a:pt x="1191768" y="527303"/>
                </a:lnTo>
                <a:lnTo>
                  <a:pt x="1133094" y="406145"/>
                </a:lnTo>
                <a:lnTo>
                  <a:pt x="1086612" y="418337"/>
                </a:lnTo>
                <a:lnTo>
                  <a:pt x="1142238" y="527303"/>
                </a:lnTo>
                <a:lnTo>
                  <a:pt x="1252728" y="643128"/>
                </a:lnTo>
                <a:lnTo>
                  <a:pt x="1121664" y="624840"/>
                </a:lnTo>
                <a:lnTo>
                  <a:pt x="967740" y="646176"/>
                </a:lnTo>
                <a:lnTo>
                  <a:pt x="995934" y="515873"/>
                </a:lnTo>
                <a:lnTo>
                  <a:pt x="1062228" y="427481"/>
                </a:lnTo>
                <a:lnTo>
                  <a:pt x="985266" y="438150"/>
                </a:lnTo>
                <a:lnTo>
                  <a:pt x="924306" y="522731"/>
                </a:lnTo>
                <a:lnTo>
                  <a:pt x="903732" y="627888"/>
                </a:lnTo>
                <a:lnTo>
                  <a:pt x="84582" y="246125"/>
                </a:lnTo>
                <a:lnTo>
                  <a:pt x="63246" y="170687"/>
                </a:lnTo>
                <a:lnTo>
                  <a:pt x="81533" y="75437"/>
                </a:lnTo>
                <a:lnTo>
                  <a:pt x="172212" y="0"/>
                </a:lnTo>
                <a:lnTo>
                  <a:pt x="123444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168541" y="5983859"/>
            <a:ext cx="127254" cy="265176"/>
          </a:xfrm>
          <a:custGeom>
            <a:avLst/>
            <a:gdLst>
              <a:gd name="connsiteX0" fmla="*/ 92202 w 127254"/>
              <a:gd name="connsiteY0" fmla="*/ 0 h 265176"/>
              <a:gd name="connsiteX1" fmla="*/ 15239 w 127254"/>
              <a:gd name="connsiteY1" fmla="*/ 83819 h 265176"/>
              <a:gd name="connsiteX2" fmla="*/ 0 w 127254"/>
              <a:gd name="connsiteY2" fmla="*/ 182117 h 265176"/>
              <a:gd name="connsiteX3" fmla="*/ 26670 w 127254"/>
              <a:gd name="connsiteY3" fmla="*/ 248411 h 265176"/>
              <a:gd name="connsiteX4" fmla="*/ 74676 w 127254"/>
              <a:gd name="connsiteY4" fmla="*/ 265175 h 265176"/>
              <a:gd name="connsiteX5" fmla="*/ 60197 w 127254"/>
              <a:gd name="connsiteY5" fmla="*/ 121919 h 265176"/>
              <a:gd name="connsiteX6" fmla="*/ 127254 w 127254"/>
              <a:gd name="connsiteY6" fmla="*/ 12953 h 265176"/>
              <a:gd name="connsiteX7" fmla="*/ 92202 w 127254"/>
              <a:gd name="connsiteY7" fmla="*/ 0 h 2651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27254" h="265176">
                <a:moveTo>
                  <a:pt x="92202" y="0"/>
                </a:moveTo>
                <a:lnTo>
                  <a:pt x="15239" y="83819"/>
                </a:lnTo>
                <a:lnTo>
                  <a:pt x="0" y="182117"/>
                </a:lnTo>
                <a:lnTo>
                  <a:pt x="26670" y="248411"/>
                </a:lnTo>
                <a:lnTo>
                  <a:pt x="74676" y="265175"/>
                </a:lnTo>
                <a:lnTo>
                  <a:pt x="60197" y="121919"/>
                </a:lnTo>
                <a:lnTo>
                  <a:pt x="127254" y="12953"/>
                </a:lnTo>
                <a:lnTo>
                  <a:pt x="9220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713371" y="5538851"/>
            <a:ext cx="511302" cy="943356"/>
          </a:xfrm>
          <a:custGeom>
            <a:avLst/>
            <a:gdLst>
              <a:gd name="connsiteX0" fmla="*/ 173736 w 511302"/>
              <a:gd name="connsiteY0" fmla="*/ 711708 h 943356"/>
              <a:gd name="connsiteX1" fmla="*/ 0 w 511302"/>
              <a:gd name="connsiteY1" fmla="*/ 98297 h 943356"/>
              <a:gd name="connsiteX2" fmla="*/ 64769 w 511302"/>
              <a:gd name="connsiteY2" fmla="*/ 30479 h 943356"/>
              <a:gd name="connsiteX3" fmla="*/ 204978 w 511302"/>
              <a:gd name="connsiteY3" fmla="*/ 0 h 943356"/>
              <a:gd name="connsiteX4" fmla="*/ 317753 w 511302"/>
              <a:gd name="connsiteY4" fmla="*/ 45720 h 943356"/>
              <a:gd name="connsiteX5" fmla="*/ 511302 w 511302"/>
              <a:gd name="connsiteY5" fmla="*/ 943356 h 943356"/>
              <a:gd name="connsiteX6" fmla="*/ 441960 w 511302"/>
              <a:gd name="connsiteY6" fmla="*/ 866394 h 943356"/>
              <a:gd name="connsiteX7" fmla="*/ 282702 w 511302"/>
              <a:gd name="connsiteY7" fmla="*/ 76961 h 943356"/>
              <a:gd name="connsiteX8" fmla="*/ 179832 w 511302"/>
              <a:gd name="connsiteY8" fmla="*/ 48767 h 943356"/>
              <a:gd name="connsiteX9" fmla="*/ 94487 w 511302"/>
              <a:gd name="connsiteY9" fmla="*/ 58673 h 943356"/>
              <a:gd name="connsiteX10" fmla="*/ 60198 w 511302"/>
              <a:gd name="connsiteY10" fmla="*/ 112014 h 943356"/>
              <a:gd name="connsiteX11" fmla="*/ 243839 w 511302"/>
              <a:gd name="connsiteY11" fmla="*/ 733806 h 943356"/>
              <a:gd name="connsiteX12" fmla="*/ 173736 w 511302"/>
              <a:gd name="connsiteY12" fmla="*/ 711708 h 943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511302" h="943356">
                <a:moveTo>
                  <a:pt x="173736" y="711708"/>
                </a:moveTo>
                <a:lnTo>
                  <a:pt x="0" y="98297"/>
                </a:lnTo>
                <a:lnTo>
                  <a:pt x="64769" y="30479"/>
                </a:lnTo>
                <a:lnTo>
                  <a:pt x="204978" y="0"/>
                </a:lnTo>
                <a:lnTo>
                  <a:pt x="317753" y="45720"/>
                </a:lnTo>
                <a:lnTo>
                  <a:pt x="511302" y="943356"/>
                </a:lnTo>
                <a:lnTo>
                  <a:pt x="441960" y="866394"/>
                </a:lnTo>
                <a:lnTo>
                  <a:pt x="282702" y="76961"/>
                </a:lnTo>
                <a:lnTo>
                  <a:pt x="179832" y="48767"/>
                </a:lnTo>
                <a:lnTo>
                  <a:pt x="94487" y="58673"/>
                </a:lnTo>
                <a:lnTo>
                  <a:pt x="60198" y="112014"/>
                </a:lnTo>
                <a:lnTo>
                  <a:pt x="243839" y="733806"/>
                </a:lnTo>
                <a:lnTo>
                  <a:pt x="173736" y="71170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918349" y="5793359"/>
            <a:ext cx="152400" cy="400050"/>
          </a:xfrm>
          <a:custGeom>
            <a:avLst/>
            <a:gdLst>
              <a:gd name="connsiteX0" fmla="*/ 0 w 152400"/>
              <a:gd name="connsiteY0" fmla="*/ 21335 h 400050"/>
              <a:gd name="connsiteX1" fmla="*/ 60197 w 152400"/>
              <a:gd name="connsiteY1" fmla="*/ 153923 h 400050"/>
              <a:gd name="connsiteX2" fmla="*/ 89153 w 152400"/>
              <a:gd name="connsiteY2" fmla="*/ 252221 h 400050"/>
              <a:gd name="connsiteX3" fmla="*/ 91439 w 152400"/>
              <a:gd name="connsiteY3" fmla="*/ 400050 h 400050"/>
              <a:gd name="connsiteX4" fmla="*/ 152400 w 152400"/>
              <a:gd name="connsiteY4" fmla="*/ 400050 h 400050"/>
              <a:gd name="connsiteX5" fmla="*/ 147828 w 152400"/>
              <a:gd name="connsiteY5" fmla="*/ 285750 h 400050"/>
              <a:gd name="connsiteX6" fmla="*/ 128016 w 152400"/>
              <a:gd name="connsiteY6" fmla="*/ 164591 h 400050"/>
              <a:gd name="connsiteX7" fmla="*/ 78486 w 152400"/>
              <a:gd name="connsiteY7" fmla="*/ 46482 h 400050"/>
              <a:gd name="connsiteX8" fmla="*/ 49530 w 152400"/>
              <a:gd name="connsiteY8" fmla="*/ 0 h 400050"/>
              <a:gd name="connsiteX9" fmla="*/ 0 w 152400"/>
              <a:gd name="connsiteY9" fmla="*/ 21335 h 4000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52400" h="400050">
                <a:moveTo>
                  <a:pt x="0" y="21335"/>
                </a:moveTo>
                <a:lnTo>
                  <a:pt x="60197" y="153923"/>
                </a:lnTo>
                <a:lnTo>
                  <a:pt x="89153" y="252221"/>
                </a:lnTo>
                <a:lnTo>
                  <a:pt x="91439" y="400050"/>
                </a:lnTo>
                <a:lnTo>
                  <a:pt x="152400" y="400050"/>
                </a:lnTo>
                <a:lnTo>
                  <a:pt x="147828" y="285750"/>
                </a:lnTo>
                <a:lnTo>
                  <a:pt x="128016" y="164591"/>
                </a:lnTo>
                <a:lnTo>
                  <a:pt x="78486" y="46482"/>
                </a:lnTo>
                <a:lnTo>
                  <a:pt x="49530" y="0"/>
                </a:lnTo>
                <a:lnTo>
                  <a:pt x="0" y="2133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521347" y="5761355"/>
            <a:ext cx="309372" cy="214122"/>
          </a:xfrm>
          <a:custGeom>
            <a:avLst/>
            <a:gdLst>
              <a:gd name="connsiteX0" fmla="*/ 235458 w 309372"/>
              <a:gd name="connsiteY0" fmla="*/ 0 h 214122"/>
              <a:gd name="connsiteX1" fmla="*/ 204216 w 309372"/>
              <a:gd name="connsiteY1" fmla="*/ 13715 h 214122"/>
              <a:gd name="connsiteX2" fmla="*/ 200406 w 309372"/>
              <a:gd name="connsiteY2" fmla="*/ 52578 h 214122"/>
              <a:gd name="connsiteX3" fmla="*/ 0 w 309372"/>
              <a:gd name="connsiteY3" fmla="*/ 134873 h 214122"/>
              <a:gd name="connsiteX4" fmla="*/ 0 w 309372"/>
              <a:gd name="connsiteY4" fmla="*/ 176784 h 214122"/>
              <a:gd name="connsiteX5" fmla="*/ 225552 w 309372"/>
              <a:gd name="connsiteY5" fmla="*/ 179832 h 214122"/>
              <a:gd name="connsiteX6" fmla="*/ 253746 w 309372"/>
              <a:gd name="connsiteY6" fmla="*/ 214121 h 214122"/>
              <a:gd name="connsiteX7" fmla="*/ 309372 w 309372"/>
              <a:gd name="connsiteY7" fmla="*/ 211835 h 214122"/>
              <a:gd name="connsiteX8" fmla="*/ 304038 w 309372"/>
              <a:gd name="connsiteY8" fmla="*/ 151638 h 214122"/>
              <a:gd name="connsiteX9" fmla="*/ 92202 w 309372"/>
              <a:gd name="connsiteY9" fmla="*/ 140208 h 214122"/>
              <a:gd name="connsiteX10" fmla="*/ 264414 w 309372"/>
              <a:gd name="connsiteY10" fmla="*/ 70865 h 214122"/>
              <a:gd name="connsiteX11" fmla="*/ 235458 w 309372"/>
              <a:gd name="connsiteY11" fmla="*/ 0 h 2141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309372" h="214122">
                <a:moveTo>
                  <a:pt x="235458" y="0"/>
                </a:moveTo>
                <a:lnTo>
                  <a:pt x="204216" y="13715"/>
                </a:lnTo>
                <a:lnTo>
                  <a:pt x="200406" y="52578"/>
                </a:lnTo>
                <a:lnTo>
                  <a:pt x="0" y="134873"/>
                </a:lnTo>
                <a:lnTo>
                  <a:pt x="0" y="176784"/>
                </a:lnTo>
                <a:lnTo>
                  <a:pt x="225552" y="179832"/>
                </a:lnTo>
                <a:lnTo>
                  <a:pt x="253746" y="214121"/>
                </a:lnTo>
                <a:lnTo>
                  <a:pt x="309372" y="211835"/>
                </a:lnTo>
                <a:lnTo>
                  <a:pt x="304038" y="151638"/>
                </a:lnTo>
                <a:lnTo>
                  <a:pt x="92202" y="140208"/>
                </a:lnTo>
                <a:lnTo>
                  <a:pt x="264414" y="70865"/>
                </a:lnTo>
                <a:lnTo>
                  <a:pt x="23545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1044841" y="5615051"/>
            <a:ext cx="748284" cy="336804"/>
          </a:xfrm>
          <a:custGeom>
            <a:avLst/>
            <a:gdLst>
              <a:gd name="connsiteX0" fmla="*/ 0 w 748284"/>
              <a:gd name="connsiteY0" fmla="*/ 104394 h 336804"/>
              <a:gd name="connsiteX1" fmla="*/ 685800 w 748284"/>
              <a:gd name="connsiteY1" fmla="*/ 0 h 336804"/>
              <a:gd name="connsiteX2" fmla="*/ 736092 w 748284"/>
              <a:gd name="connsiteY2" fmla="*/ 62484 h 336804"/>
              <a:gd name="connsiteX3" fmla="*/ 748284 w 748284"/>
              <a:gd name="connsiteY3" fmla="*/ 144017 h 336804"/>
              <a:gd name="connsiteX4" fmla="*/ 717804 w 748284"/>
              <a:gd name="connsiteY4" fmla="*/ 224028 h 336804"/>
              <a:gd name="connsiteX5" fmla="*/ 45719 w 748284"/>
              <a:gd name="connsiteY5" fmla="*/ 336803 h 336804"/>
              <a:gd name="connsiteX6" fmla="*/ 42672 w 748284"/>
              <a:gd name="connsiteY6" fmla="*/ 304800 h 336804"/>
              <a:gd name="connsiteX7" fmla="*/ 685800 w 748284"/>
              <a:gd name="connsiteY7" fmla="*/ 192023 h 336804"/>
              <a:gd name="connsiteX8" fmla="*/ 710184 w 748284"/>
              <a:gd name="connsiteY8" fmla="*/ 115061 h 336804"/>
              <a:gd name="connsiteX9" fmla="*/ 667512 w 748284"/>
              <a:gd name="connsiteY9" fmla="*/ 45720 h 336804"/>
              <a:gd name="connsiteX10" fmla="*/ 0 w 748284"/>
              <a:gd name="connsiteY10" fmla="*/ 147065 h 336804"/>
              <a:gd name="connsiteX11" fmla="*/ 0 w 748284"/>
              <a:gd name="connsiteY11" fmla="*/ 104394 h 3368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748284" h="336804">
                <a:moveTo>
                  <a:pt x="0" y="104394"/>
                </a:moveTo>
                <a:lnTo>
                  <a:pt x="685800" y="0"/>
                </a:lnTo>
                <a:lnTo>
                  <a:pt x="736092" y="62484"/>
                </a:lnTo>
                <a:lnTo>
                  <a:pt x="748284" y="144017"/>
                </a:lnTo>
                <a:lnTo>
                  <a:pt x="717804" y="224028"/>
                </a:lnTo>
                <a:lnTo>
                  <a:pt x="45719" y="336803"/>
                </a:lnTo>
                <a:lnTo>
                  <a:pt x="42672" y="304800"/>
                </a:lnTo>
                <a:lnTo>
                  <a:pt x="685800" y="192023"/>
                </a:lnTo>
                <a:lnTo>
                  <a:pt x="710184" y="115061"/>
                </a:lnTo>
                <a:lnTo>
                  <a:pt x="667512" y="45720"/>
                </a:lnTo>
                <a:lnTo>
                  <a:pt x="0" y="147065"/>
                </a:lnTo>
                <a:lnTo>
                  <a:pt x="0" y="1043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1138567" y="5723255"/>
            <a:ext cx="389382" cy="136398"/>
          </a:xfrm>
          <a:custGeom>
            <a:avLst/>
            <a:gdLst>
              <a:gd name="connsiteX0" fmla="*/ 0 w 389382"/>
              <a:gd name="connsiteY0" fmla="*/ 99060 h 136398"/>
              <a:gd name="connsiteX1" fmla="*/ 52577 w 389382"/>
              <a:gd name="connsiteY1" fmla="*/ 136397 h 136398"/>
              <a:gd name="connsiteX2" fmla="*/ 176783 w 389382"/>
              <a:gd name="connsiteY2" fmla="*/ 131064 h 136398"/>
              <a:gd name="connsiteX3" fmla="*/ 332994 w 389382"/>
              <a:gd name="connsiteY3" fmla="*/ 91440 h 136398"/>
              <a:gd name="connsiteX4" fmla="*/ 389382 w 389382"/>
              <a:gd name="connsiteY4" fmla="*/ 32766 h 136398"/>
              <a:gd name="connsiteX5" fmla="*/ 353567 w 389382"/>
              <a:gd name="connsiteY5" fmla="*/ 1523 h 136398"/>
              <a:gd name="connsiteX6" fmla="*/ 201930 w 389382"/>
              <a:gd name="connsiteY6" fmla="*/ 0 h 136398"/>
              <a:gd name="connsiteX7" fmla="*/ 87630 w 389382"/>
              <a:gd name="connsiteY7" fmla="*/ 9144 h 136398"/>
              <a:gd name="connsiteX8" fmla="*/ 12191 w 389382"/>
              <a:gd name="connsiteY8" fmla="*/ 60197 h 136398"/>
              <a:gd name="connsiteX9" fmla="*/ 89153 w 389382"/>
              <a:gd name="connsiteY9" fmla="*/ 74676 h 136398"/>
              <a:gd name="connsiteX10" fmla="*/ 219455 w 389382"/>
              <a:gd name="connsiteY10" fmla="*/ 41910 h 136398"/>
              <a:gd name="connsiteX11" fmla="*/ 331469 w 389382"/>
              <a:gd name="connsiteY11" fmla="*/ 41910 h 136398"/>
              <a:gd name="connsiteX12" fmla="*/ 214122 w 389382"/>
              <a:gd name="connsiteY12" fmla="*/ 86867 h 136398"/>
              <a:gd name="connsiteX13" fmla="*/ 113538 w 389382"/>
              <a:gd name="connsiteY13" fmla="*/ 99060 h 136398"/>
              <a:gd name="connsiteX14" fmla="*/ 0 w 389382"/>
              <a:gd name="connsiteY14" fmla="*/ 99060 h 1363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9382" h="136398">
                <a:moveTo>
                  <a:pt x="0" y="99060"/>
                </a:moveTo>
                <a:lnTo>
                  <a:pt x="52577" y="136397"/>
                </a:lnTo>
                <a:lnTo>
                  <a:pt x="176783" y="131064"/>
                </a:lnTo>
                <a:lnTo>
                  <a:pt x="332994" y="91440"/>
                </a:lnTo>
                <a:lnTo>
                  <a:pt x="389382" y="32766"/>
                </a:lnTo>
                <a:lnTo>
                  <a:pt x="353567" y="1523"/>
                </a:lnTo>
                <a:lnTo>
                  <a:pt x="201930" y="0"/>
                </a:lnTo>
                <a:lnTo>
                  <a:pt x="87630" y="9144"/>
                </a:lnTo>
                <a:lnTo>
                  <a:pt x="12191" y="60197"/>
                </a:lnTo>
                <a:lnTo>
                  <a:pt x="89153" y="74676"/>
                </a:lnTo>
                <a:lnTo>
                  <a:pt x="219455" y="41910"/>
                </a:lnTo>
                <a:lnTo>
                  <a:pt x="331469" y="41910"/>
                </a:lnTo>
                <a:lnTo>
                  <a:pt x="214122" y="86867"/>
                </a:lnTo>
                <a:lnTo>
                  <a:pt x="113538" y="99060"/>
                </a:lnTo>
                <a:lnTo>
                  <a:pt x="0" y="9906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8680844" y="4158107"/>
            <a:ext cx="325373" cy="2265426"/>
          </a:xfrm>
          <a:custGeom>
            <a:avLst/>
            <a:gdLst>
              <a:gd name="connsiteX0" fmla="*/ 33528 w 325373"/>
              <a:gd name="connsiteY0" fmla="*/ 2189226 h 2265426"/>
              <a:gd name="connsiteX1" fmla="*/ 165354 w 325373"/>
              <a:gd name="connsiteY1" fmla="*/ 2042921 h 2265426"/>
              <a:gd name="connsiteX2" fmla="*/ 191261 w 325373"/>
              <a:gd name="connsiteY2" fmla="*/ 1930145 h 2265426"/>
              <a:gd name="connsiteX3" fmla="*/ 169164 w 325373"/>
              <a:gd name="connsiteY3" fmla="*/ 1763268 h 2265426"/>
              <a:gd name="connsiteX4" fmla="*/ 76200 w 325373"/>
              <a:gd name="connsiteY4" fmla="*/ 1561338 h 2265426"/>
              <a:gd name="connsiteX5" fmla="*/ 55626 w 325373"/>
              <a:gd name="connsiteY5" fmla="*/ 1435607 h 2265426"/>
              <a:gd name="connsiteX6" fmla="*/ 76200 w 325373"/>
              <a:gd name="connsiteY6" fmla="*/ 1351026 h 2265426"/>
              <a:gd name="connsiteX7" fmla="*/ 156209 w 325373"/>
              <a:gd name="connsiteY7" fmla="*/ 1289303 h 2265426"/>
              <a:gd name="connsiteX8" fmla="*/ 173735 w 325373"/>
              <a:gd name="connsiteY8" fmla="*/ 1211579 h 2265426"/>
              <a:gd name="connsiteX9" fmla="*/ 144018 w 325373"/>
              <a:gd name="connsiteY9" fmla="*/ 1100327 h 2265426"/>
              <a:gd name="connsiteX10" fmla="*/ 12954 w 325373"/>
              <a:gd name="connsiteY10" fmla="*/ 801623 h 2265426"/>
              <a:gd name="connsiteX11" fmla="*/ 0 w 325373"/>
              <a:gd name="connsiteY11" fmla="*/ 655319 h 2265426"/>
              <a:gd name="connsiteX12" fmla="*/ 33528 w 325373"/>
              <a:gd name="connsiteY12" fmla="*/ 494538 h 2265426"/>
              <a:gd name="connsiteX13" fmla="*/ 144018 w 325373"/>
              <a:gd name="connsiteY13" fmla="*/ 418338 h 2265426"/>
              <a:gd name="connsiteX14" fmla="*/ 241554 w 325373"/>
              <a:gd name="connsiteY14" fmla="*/ 292607 h 2265426"/>
              <a:gd name="connsiteX15" fmla="*/ 325373 w 325373"/>
              <a:gd name="connsiteY15" fmla="*/ 0 h 2265426"/>
              <a:gd name="connsiteX16" fmla="*/ 313181 w 325373"/>
              <a:gd name="connsiteY16" fmla="*/ 265176 h 2265426"/>
              <a:gd name="connsiteX17" fmla="*/ 249935 w 325373"/>
              <a:gd name="connsiteY17" fmla="*/ 424433 h 2265426"/>
              <a:gd name="connsiteX18" fmla="*/ 165354 w 325373"/>
              <a:gd name="connsiteY18" fmla="*/ 521969 h 2265426"/>
              <a:gd name="connsiteX19" fmla="*/ 72390 w 325373"/>
              <a:gd name="connsiteY19" fmla="*/ 577595 h 2265426"/>
              <a:gd name="connsiteX20" fmla="*/ 67818 w 325373"/>
              <a:gd name="connsiteY20" fmla="*/ 723900 h 2265426"/>
              <a:gd name="connsiteX21" fmla="*/ 115061 w 325373"/>
              <a:gd name="connsiteY21" fmla="*/ 877823 h 2265426"/>
              <a:gd name="connsiteX22" fmla="*/ 224028 w 325373"/>
              <a:gd name="connsiteY22" fmla="*/ 1149857 h 2265426"/>
              <a:gd name="connsiteX23" fmla="*/ 228600 w 325373"/>
              <a:gd name="connsiteY23" fmla="*/ 1323594 h 2265426"/>
              <a:gd name="connsiteX24" fmla="*/ 127254 w 325373"/>
              <a:gd name="connsiteY24" fmla="*/ 1421129 h 2265426"/>
              <a:gd name="connsiteX25" fmla="*/ 131826 w 325373"/>
              <a:gd name="connsiteY25" fmla="*/ 1511807 h 2265426"/>
              <a:gd name="connsiteX26" fmla="*/ 220218 w 325373"/>
              <a:gd name="connsiteY26" fmla="*/ 1700783 h 2265426"/>
              <a:gd name="connsiteX27" fmla="*/ 258318 w 325373"/>
              <a:gd name="connsiteY27" fmla="*/ 1881377 h 2265426"/>
              <a:gd name="connsiteX28" fmla="*/ 224028 w 325373"/>
              <a:gd name="connsiteY28" fmla="*/ 2076450 h 2265426"/>
              <a:gd name="connsiteX29" fmla="*/ 144018 w 325373"/>
              <a:gd name="connsiteY29" fmla="*/ 2180844 h 2265426"/>
              <a:gd name="connsiteX30" fmla="*/ 42671 w 325373"/>
              <a:gd name="connsiteY30" fmla="*/ 2265426 h 2265426"/>
              <a:gd name="connsiteX31" fmla="*/ 33528 w 325373"/>
              <a:gd name="connsiteY31" fmla="*/ 2189226 h 22654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265426">
                <a:moveTo>
                  <a:pt x="33528" y="2189226"/>
                </a:moveTo>
                <a:lnTo>
                  <a:pt x="165354" y="2042921"/>
                </a:lnTo>
                <a:lnTo>
                  <a:pt x="191261" y="1930145"/>
                </a:lnTo>
                <a:lnTo>
                  <a:pt x="169164" y="1763268"/>
                </a:lnTo>
                <a:lnTo>
                  <a:pt x="76200" y="1561338"/>
                </a:lnTo>
                <a:lnTo>
                  <a:pt x="55626" y="1435607"/>
                </a:lnTo>
                <a:lnTo>
                  <a:pt x="76200" y="1351026"/>
                </a:lnTo>
                <a:lnTo>
                  <a:pt x="156209" y="1289303"/>
                </a:lnTo>
                <a:lnTo>
                  <a:pt x="173735" y="1211579"/>
                </a:lnTo>
                <a:lnTo>
                  <a:pt x="144018" y="1100327"/>
                </a:lnTo>
                <a:lnTo>
                  <a:pt x="12954" y="801623"/>
                </a:lnTo>
                <a:lnTo>
                  <a:pt x="0" y="655319"/>
                </a:lnTo>
                <a:lnTo>
                  <a:pt x="33528" y="494538"/>
                </a:lnTo>
                <a:lnTo>
                  <a:pt x="144018" y="418338"/>
                </a:lnTo>
                <a:lnTo>
                  <a:pt x="241554" y="292607"/>
                </a:lnTo>
                <a:lnTo>
                  <a:pt x="325373" y="0"/>
                </a:lnTo>
                <a:lnTo>
                  <a:pt x="313181" y="265176"/>
                </a:lnTo>
                <a:lnTo>
                  <a:pt x="249935" y="424433"/>
                </a:lnTo>
                <a:lnTo>
                  <a:pt x="165354" y="521969"/>
                </a:lnTo>
                <a:lnTo>
                  <a:pt x="72390" y="577595"/>
                </a:lnTo>
                <a:lnTo>
                  <a:pt x="67818" y="723900"/>
                </a:lnTo>
                <a:lnTo>
                  <a:pt x="115061" y="877823"/>
                </a:lnTo>
                <a:lnTo>
                  <a:pt x="224028" y="1149857"/>
                </a:lnTo>
                <a:lnTo>
                  <a:pt x="228600" y="1323594"/>
                </a:lnTo>
                <a:lnTo>
                  <a:pt x="127254" y="1421129"/>
                </a:lnTo>
                <a:lnTo>
                  <a:pt x="131826" y="1511807"/>
                </a:lnTo>
                <a:lnTo>
                  <a:pt x="220218" y="1700783"/>
                </a:lnTo>
                <a:lnTo>
                  <a:pt x="258318" y="1881377"/>
                </a:lnTo>
                <a:lnTo>
                  <a:pt x="224028" y="2076450"/>
                </a:lnTo>
                <a:lnTo>
                  <a:pt x="144018" y="2180844"/>
                </a:lnTo>
                <a:lnTo>
                  <a:pt x="42671" y="2265426"/>
                </a:lnTo>
                <a:lnTo>
                  <a:pt x="33528" y="2189226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8741042" y="2115185"/>
            <a:ext cx="325373" cy="2592324"/>
          </a:xfrm>
          <a:custGeom>
            <a:avLst/>
            <a:gdLst>
              <a:gd name="connsiteX0" fmla="*/ 34290 w 325373"/>
              <a:gd name="connsiteY0" fmla="*/ 2504694 h 2592324"/>
              <a:gd name="connsiteX1" fmla="*/ 165354 w 325373"/>
              <a:gd name="connsiteY1" fmla="*/ 2337054 h 2592324"/>
              <a:gd name="connsiteX2" fmla="*/ 191261 w 325373"/>
              <a:gd name="connsiteY2" fmla="*/ 2209037 h 2592324"/>
              <a:gd name="connsiteX3" fmla="*/ 169164 w 325373"/>
              <a:gd name="connsiteY3" fmla="*/ 2017013 h 2592324"/>
              <a:gd name="connsiteX4" fmla="*/ 76200 w 325373"/>
              <a:gd name="connsiteY4" fmla="*/ 1786128 h 2592324"/>
              <a:gd name="connsiteX5" fmla="*/ 55626 w 325373"/>
              <a:gd name="connsiteY5" fmla="*/ 1642872 h 2592324"/>
              <a:gd name="connsiteX6" fmla="*/ 76200 w 325373"/>
              <a:gd name="connsiteY6" fmla="*/ 1546098 h 2592324"/>
              <a:gd name="connsiteX7" fmla="*/ 156971 w 325373"/>
              <a:gd name="connsiteY7" fmla="*/ 1475231 h 2592324"/>
              <a:gd name="connsiteX8" fmla="*/ 173735 w 325373"/>
              <a:gd name="connsiteY8" fmla="*/ 1386078 h 2592324"/>
              <a:gd name="connsiteX9" fmla="*/ 144018 w 325373"/>
              <a:gd name="connsiteY9" fmla="*/ 1259586 h 2592324"/>
              <a:gd name="connsiteX10" fmla="*/ 12954 w 325373"/>
              <a:gd name="connsiteY10" fmla="*/ 917448 h 2592324"/>
              <a:gd name="connsiteX11" fmla="*/ 0 w 325373"/>
              <a:gd name="connsiteY11" fmla="*/ 749808 h 2592324"/>
              <a:gd name="connsiteX12" fmla="*/ 34290 w 325373"/>
              <a:gd name="connsiteY12" fmla="*/ 565404 h 2592324"/>
              <a:gd name="connsiteX13" fmla="*/ 144018 w 325373"/>
              <a:gd name="connsiteY13" fmla="*/ 478536 h 2592324"/>
              <a:gd name="connsiteX14" fmla="*/ 241554 w 325373"/>
              <a:gd name="connsiteY14" fmla="*/ 334517 h 2592324"/>
              <a:gd name="connsiteX15" fmla="*/ 325373 w 325373"/>
              <a:gd name="connsiteY15" fmla="*/ 0 h 2592324"/>
              <a:gd name="connsiteX16" fmla="*/ 313181 w 325373"/>
              <a:gd name="connsiteY16" fmla="*/ 302514 h 2592324"/>
              <a:gd name="connsiteX17" fmla="*/ 249935 w 325373"/>
              <a:gd name="connsiteY17" fmla="*/ 485394 h 2592324"/>
              <a:gd name="connsiteX18" fmla="*/ 165354 w 325373"/>
              <a:gd name="connsiteY18" fmla="*/ 597408 h 2592324"/>
              <a:gd name="connsiteX19" fmla="*/ 72390 w 325373"/>
              <a:gd name="connsiteY19" fmla="*/ 660654 h 2592324"/>
              <a:gd name="connsiteX20" fmla="*/ 67818 w 325373"/>
              <a:gd name="connsiteY20" fmla="*/ 828294 h 2592324"/>
              <a:gd name="connsiteX21" fmla="*/ 115061 w 325373"/>
              <a:gd name="connsiteY21" fmla="*/ 1004316 h 2592324"/>
              <a:gd name="connsiteX22" fmla="*/ 224790 w 325373"/>
              <a:gd name="connsiteY22" fmla="*/ 1315974 h 2592324"/>
              <a:gd name="connsiteX23" fmla="*/ 228600 w 325373"/>
              <a:gd name="connsiteY23" fmla="*/ 1514856 h 2592324"/>
              <a:gd name="connsiteX24" fmla="*/ 127254 w 325373"/>
              <a:gd name="connsiteY24" fmla="*/ 1626107 h 2592324"/>
              <a:gd name="connsiteX25" fmla="*/ 131826 w 325373"/>
              <a:gd name="connsiteY25" fmla="*/ 1729740 h 2592324"/>
              <a:gd name="connsiteX26" fmla="*/ 220980 w 325373"/>
              <a:gd name="connsiteY26" fmla="*/ 1946148 h 2592324"/>
              <a:gd name="connsiteX27" fmla="*/ 258318 w 325373"/>
              <a:gd name="connsiteY27" fmla="*/ 2153412 h 2592324"/>
              <a:gd name="connsiteX28" fmla="*/ 224790 w 325373"/>
              <a:gd name="connsiteY28" fmla="*/ 2375916 h 2592324"/>
              <a:gd name="connsiteX29" fmla="*/ 144018 w 325373"/>
              <a:gd name="connsiteY29" fmla="*/ 2495550 h 2592324"/>
              <a:gd name="connsiteX30" fmla="*/ 42671 w 325373"/>
              <a:gd name="connsiteY30" fmla="*/ 2592324 h 2592324"/>
              <a:gd name="connsiteX31" fmla="*/ 34290 w 325373"/>
              <a:gd name="connsiteY31" fmla="*/ 2504694 h 25923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592324">
                <a:moveTo>
                  <a:pt x="34290" y="2504694"/>
                </a:moveTo>
                <a:lnTo>
                  <a:pt x="165354" y="2337054"/>
                </a:lnTo>
                <a:lnTo>
                  <a:pt x="191261" y="2209037"/>
                </a:lnTo>
                <a:lnTo>
                  <a:pt x="169164" y="2017013"/>
                </a:lnTo>
                <a:lnTo>
                  <a:pt x="76200" y="1786128"/>
                </a:lnTo>
                <a:lnTo>
                  <a:pt x="55626" y="1642872"/>
                </a:lnTo>
                <a:lnTo>
                  <a:pt x="76200" y="1546098"/>
                </a:lnTo>
                <a:lnTo>
                  <a:pt x="156971" y="1475231"/>
                </a:lnTo>
                <a:lnTo>
                  <a:pt x="173735" y="1386078"/>
                </a:lnTo>
                <a:lnTo>
                  <a:pt x="144018" y="1259586"/>
                </a:lnTo>
                <a:lnTo>
                  <a:pt x="12954" y="917448"/>
                </a:lnTo>
                <a:lnTo>
                  <a:pt x="0" y="749808"/>
                </a:lnTo>
                <a:lnTo>
                  <a:pt x="34290" y="565404"/>
                </a:lnTo>
                <a:lnTo>
                  <a:pt x="144018" y="478536"/>
                </a:lnTo>
                <a:lnTo>
                  <a:pt x="241554" y="334517"/>
                </a:lnTo>
                <a:lnTo>
                  <a:pt x="325373" y="0"/>
                </a:lnTo>
                <a:lnTo>
                  <a:pt x="313181" y="302514"/>
                </a:lnTo>
                <a:lnTo>
                  <a:pt x="249935" y="485394"/>
                </a:lnTo>
                <a:lnTo>
                  <a:pt x="165354" y="597408"/>
                </a:lnTo>
                <a:lnTo>
                  <a:pt x="72390" y="660654"/>
                </a:lnTo>
                <a:lnTo>
                  <a:pt x="67818" y="828294"/>
                </a:lnTo>
                <a:lnTo>
                  <a:pt x="115061" y="1004316"/>
                </a:lnTo>
                <a:lnTo>
                  <a:pt x="224790" y="1315974"/>
                </a:lnTo>
                <a:lnTo>
                  <a:pt x="228600" y="1514856"/>
                </a:lnTo>
                <a:lnTo>
                  <a:pt x="127254" y="1626107"/>
                </a:lnTo>
                <a:lnTo>
                  <a:pt x="131826" y="1729740"/>
                </a:lnTo>
                <a:lnTo>
                  <a:pt x="220980" y="1946148"/>
                </a:lnTo>
                <a:lnTo>
                  <a:pt x="258318" y="2153412"/>
                </a:lnTo>
                <a:lnTo>
                  <a:pt x="224790" y="2375916"/>
                </a:lnTo>
                <a:lnTo>
                  <a:pt x="144018" y="2495550"/>
                </a:lnTo>
                <a:lnTo>
                  <a:pt x="42671" y="2592324"/>
                </a:lnTo>
                <a:lnTo>
                  <a:pt x="34290" y="2504694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8491868" y="1773809"/>
            <a:ext cx="342138" cy="355092"/>
          </a:xfrm>
          <a:custGeom>
            <a:avLst/>
            <a:gdLst>
              <a:gd name="connsiteX0" fmla="*/ 0 w 342138"/>
              <a:gd name="connsiteY0" fmla="*/ 42672 h 355092"/>
              <a:gd name="connsiteX1" fmla="*/ 152400 w 342138"/>
              <a:gd name="connsiteY1" fmla="*/ 153923 h 355092"/>
              <a:gd name="connsiteX2" fmla="*/ 330707 w 342138"/>
              <a:gd name="connsiteY2" fmla="*/ 355092 h 355092"/>
              <a:gd name="connsiteX3" fmla="*/ 342138 w 342138"/>
              <a:gd name="connsiteY3" fmla="*/ 323850 h 355092"/>
              <a:gd name="connsiteX4" fmla="*/ 188976 w 342138"/>
              <a:gd name="connsiteY4" fmla="*/ 137922 h 355092"/>
              <a:gd name="connsiteX5" fmla="*/ 25145 w 342138"/>
              <a:gd name="connsiteY5" fmla="*/ 0 h 355092"/>
              <a:gd name="connsiteX6" fmla="*/ 0 w 342138"/>
              <a:gd name="connsiteY6" fmla="*/ 42672 h 3550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42138" h="355092">
                <a:moveTo>
                  <a:pt x="0" y="42672"/>
                </a:moveTo>
                <a:lnTo>
                  <a:pt x="152400" y="153923"/>
                </a:lnTo>
                <a:lnTo>
                  <a:pt x="330707" y="355092"/>
                </a:lnTo>
                <a:lnTo>
                  <a:pt x="342138" y="323850"/>
                </a:lnTo>
                <a:lnTo>
                  <a:pt x="188976" y="137922"/>
                </a:lnTo>
                <a:lnTo>
                  <a:pt x="25145" y="0"/>
                </a:lnTo>
                <a:lnTo>
                  <a:pt x="0" y="4267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7853299" y="101981"/>
            <a:ext cx="279654" cy="145542"/>
          </a:xfrm>
          <a:custGeom>
            <a:avLst/>
            <a:gdLst>
              <a:gd name="connsiteX0" fmla="*/ 0 w 279654"/>
              <a:gd name="connsiteY0" fmla="*/ 145541 h 145542"/>
              <a:gd name="connsiteX1" fmla="*/ 155447 w 279654"/>
              <a:gd name="connsiteY1" fmla="*/ 113538 h 145542"/>
              <a:gd name="connsiteX2" fmla="*/ 279654 w 279654"/>
              <a:gd name="connsiteY2" fmla="*/ 105155 h 145542"/>
              <a:gd name="connsiteX3" fmla="*/ 209550 w 279654"/>
              <a:gd name="connsiteY3" fmla="*/ 0 h 145542"/>
              <a:gd name="connsiteX4" fmla="*/ 90678 w 279654"/>
              <a:gd name="connsiteY4" fmla="*/ 33527 h 145542"/>
              <a:gd name="connsiteX5" fmla="*/ 195833 w 279654"/>
              <a:gd name="connsiteY5" fmla="*/ 60197 h 145542"/>
              <a:gd name="connsiteX6" fmla="*/ 39623 w 279654"/>
              <a:gd name="connsiteY6" fmla="*/ 109727 h 145542"/>
              <a:gd name="connsiteX7" fmla="*/ 0 w 279654"/>
              <a:gd name="connsiteY7" fmla="*/ 145541 h 14554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279654" h="145542">
                <a:moveTo>
                  <a:pt x="0" y="145541"/>
                </a:moveTo>
                <a:lnTo>
                  <a:pt x="155447" y="113538"/>
                </a:lnTo>
                <a:lnTo>
                  <a:pt x="279654" y="105155"/>
                </a:lnTo>
                <a:lnTo>
                  <a:pt x="209550" y="0"/>
                </a:lnTo>
                <a:lnTo>
                  <a:pt x="90678" y="33527"/>
                </a:lnTo>
                <a:lnTo>
                  <a:pt x="195833" y="60197"/>
                </a:lnTo>
                <a:lnTo>
                  <a:pt x="39623" y="109727"/>
                </a:lnTo>
                <a:lnTo>
                  <a:pt x="0" y="145541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8059801" y="514985"/>
            <a:ext cx="372618" cy="713232"/>
          </a:xfrm>
          <a:custGeom>
            <a:avLst/>
            <a:gdLst>
              <a:gd name="connsiteX0" fmla="*/ 6095 w 372618"/>
              <a:gd name="connsiteY0" fmla="*/ 119633 h 713232"/>
              <a:gd name="connsiteX1" fmla="*/ 44195 w 372618"/>
              <a:gd name="connsiteY1" fmla="*/ 277368 h 713232"/>
              <a:gd name="connsiteX2" fmla="*/ 150876 w 372618"/>
              <a:gd name="connsiteY2" fmla="*/ 520445 h 713232"/>
              <a:gd name="connsiteX3" fmla="*/ 264414 w 372618"/>
              <a:gd name="connsiteY3" fmla="*/ 688086 h 713232"/>
              <a:gd name="connsiteX4" fmla="*/ 336804 w 372618"/>
              <a:gd name="connsiteY4" fmla="*/ 713231 h 713232"/>
              <a:gd name="connsiteX5" fmla="*/ 372617 w 372618"/>
              <a:gd name="connsiteY5" fmla="*/ 638556 h 713232"/>
              <a:gd name="connsiteX6" fmla="*/ 320040 w 372618"/>
              <a:gd name="connsiteY6" fmla="*/ 439673 h 713232"/>
              <a:gd name="connsiteX7" fmla="*/ 220980 w 372618"/>
              <a:gd name="connsiteY7" fmla="*/ 214122 h 713232"/>
              <a:gd name="connsiteX8" fmla="*/ 140207 w 372618"/>
              <a:gd name="connsiteY8" fmla="*/ 73914 h 713232"/>
              <a:gd name="connsiteX9" fmla="*/ 64007 w 372618"/>
              <a:gd name="connsiteY9" fmla="*/ 761 h 713232"/>
              <a:gd name="connsiteX10" fmla="*/ 4571 w 372618"/>
              <a:gd name="connsiteY10" fmla="*/ 0 h 713232"/>
              <a:gd name="connsiteX11" fmla="*/ 0 w 372618"/>
              <a:gd name="connsiteY11" fmla="*/ 67055 h 713232"/>
              <a:gd name="connsiteX12" fmla="*/ 51054 w 372618"/>
              <a:gd name="connsiteY12" fmla="*/ 38861 h 713232"/>
              <a:gd name="connsiteX13" fmla="*/ 138683 w 372618"/>
              <a:gd name="connsiteY13" fmla="*/ 152400 h 713232"/>
              <a:gd name="connsiteX14" fmla="*/ 230885 w 372618"/>
              <a:gd name="connsiteY14" fmla="*/ 315467 h 713232"/>
              <a:gd name="connsiteX15" fmla="*/ 307085 w 372618"/>
              <a:gd name="connsiteY15" fmla="*/ 544067 h 713232"/>
              <a:gd name="connsiteX16" fmla="*/ 298704 w 372618"/>
              <a:gd name="connsiteY16" fmla="*/ 655320 h 713232"/>
              <a:gd name="connsiteX17" fmla="*/ 225552 w 372618"/>
              <a:gd name="connsiteY17" fmla="*/ 591312 h 713232"/>
              <a:gd name="connsiteX18" fmla="*/ 101345 w 372618"/>
              <a:gd name="connsiteY18" fmla="*/ 344423 h 713232"/>
              <a:gd name="connsiteX19" fmla="*/ 22859 w 372618"/>
              <a:gd name="connsiteY19" fmla="*/ 86868 h 713232"/>
              <a:gd name="connsiteX20" fmla="*/ 6095 w 372618"/>
              <a:gd name="connsiteY20" fmla="*/ 119633 h 7132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</a:cxnLst>
            <a:rect l="l" t="t" r="r" b="b"/>
            <a:pathLst>
              <a:path w="372618" h="713232">
                <a:moveTo>
                  <a:pt x="6095" y="119633"/>
                </a:moveTo>
                <a:lnTo>
                  <a:pt x="44195" y="277368"/>
                </a:lnTo>
                <a:lnTo>
                  <a:pt x="150876" y="520445"/>
                </a:lnTo>
                <a:lnTo>
                  <a:pt x="264414" y="688086"/>
                </a:lnTo>
                <a:lnTo>
                  <a:pt x="336804" y="713231"/>
                </a:lnTo>
                <a:lnTo>
                  <a:pt x="372617" y="638556"/>
                </a:lnTo>
                <a:lnTo>
                  <a:pt x="320040" y="439673"/>
                </a:lnTo>
                <a:lnTo>
                  <a:pt x="220980" y="214122"/>
                </a:lnTo>
                <a:lnTo>
                  <a:pt x="140207" y="73914"/>
                </a:lnTo>
                <a:lnTo>
                  <a:pt x="64007" y="761"/>
                </a:lnTo>
                <a:lnTo>
                  <a:pt x="4571" y="0"/>
                </a:lnTo>
                <a:lnTo>
                  <a:pt x="0" y="67055"/>
                </a:lnTo>
                <a:lnTo>
                  <a:pt x="51054" y="38861"/>
                </a:lnTo>
                <a:lnTo>
                  <a:pt x="138683" y="152400"/>
                </a:lnTo>
                <a:lnTo>
                  <a:pt x="230885" y="315467"/>
                </a:lnTo>
                <a:lnTo>
                  <a:pt x="307085" y="544067"/>
                </a:lnTo>
                <a:lnTo>
                  <a:pt x="298704" y="655320"/>
                </a:lnTo>
                <a:lnTo>
                  <a:pt x="225552" y="591312"/>
                </a:lnTo>
                <a:lnTo>
                  <a:pt x="101345" y="344423"/>
                </a:lnTo>
                <a:lnTo>
                  <a:pt x="22859" y="86868"/>
                </a:lnTo>
                <a:lnTo>
                  <a:pt x="6095" y="119633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7778623" y="263525"/>
            <a:ext cx="681990" cy="1480566"/>
          </a:xfrm>
          <a:custGeom>
            <a:avLst/>
            <a:gdLst>
              <a:gd name="connsiteX0" fmla="*/ 0 w 681990"/>
              <a:gd name="connsiteY0" fmla="*/ 0 h 1480566"/>
              <a:gd name="connsiteX1" fmla="*/ 667512 w 681990"/>
              <a:gd name="connsiteY1" fmla="*/ 1480566 h 1480566"/>
              <a:gd name="connsiteX2" fmla="*/ 681990 w 681990"/>
              <a:gd name="connsiteY2" fmla="*/ 1394460 h 1480566"/>
              <a:gd name="connsiteX3" fmla="*/ 41909 w 681990"/>
              <a:gd name="connsiteY3" fmla="*/ 1524 h 1480566"/>
              <a:gd name="connsiteX4" fmla="*/ 0 w 681990"/>
              <a:gd name="connsiteY4" fmla="*/ 0 h 14805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1990" h="1480566">
                <a:moveTo>
                  <a:pt x="0" y="0"/>
                </a:moveTo>
                <a:lnTo>
                  <a:pt x="667512" y="1480566"/>
                </a:lnTo>
                <a:lnTo>
                  <a:pt x="681990" y="1394460"/>
                </a:lnTo>
                <a:lnTo>
                  <a:pt x="41909" y="1524"/>
                </a:lnTo>
                <a:lnTo>
                  <a:pt x="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7729093" y="38734"/>
            <a:ext cx="1169669" cy="2086356"/>
          </a:xfrm>
          <a:custGeom>
            <a:avLst/>
            <a:gdLst>
              <a:gd name="connsiteX0" fmla="*/ 749045 w 1169669"/>
              <a:gd name="connsiteY0" fmla="*/ 1773174 h 2086356"/>
              <a:gd name="connsiteX1" fmla="*/ 816864 w 1169669"/>
              <a:gd name="connsiteY1" fmla="*/ 1674875 h 2086356"/>
              <a:gd name="connsiteX2" fmla="*/ 998219 w 1169669"/>
              <a:gd name="connsiteY2" fmla="*/ 1597914 h 2086356"/>
              <a:gd name="connsiteX3" fmla="*/ 877823 w 1169669"/>
              <a:gd name="connsiteY3" fmla="*/ 1577340 h 2086356"/>
              <a:gd name="connsiteX4" fmla="*/ 750569 w 1169669"/>
              <a:gd name="connsiteY4" fmla="*/ 1638300 h 2086356"/>
              <a:gd name="connsiteX5" fmla="*/ 823721 w 1169669"/>
              <a:gd name="connsiteY5" fmla="*/ 1558290 h 2086356"/>
              <a:gd name="connsiteX6" fmla="*/ 973835 w 1169669"/>
              <a:gd name="connsiteY6" fmla="*/ 1500378 h 2086356"/>
              <a:gd name="connsiteX7" fmla="*/ 323088 w 1169669"/>
              <a:gd name="connsiteY7" fmla="*/ 64008 h 2086356"/>
              <a:gd name="connsiteX8" fmla="*/ 132588 w 1169669"/>
              <a:gd name="connsiteY8" fmla="*/ 60198 h 2086356"/>
              <a:gd name="connsiteX9" fmla="*/ 0 w 1169669"/>
              <a:gd name="connsiteY9" fmla="*/ 96012 h 2086356"/>
              <a:gd name="connsiteX10" fmla="*/ 128015 w 1169669"/>
              <a:gd name="connsiteY10" fmla="*/ 0 h 2086356"/>
              <a:gd name="connsiteX11" fmla="*/ 361950 w 1169669"/>
              <a:gd name="connsiteY11" fmla="*/ 19050 h 2086356"/>
              <a:gd name="connsiteX12" fmla="*/ 1120139 w 1169669"/>
              <a:gd name="connsiteY12" fmla="*/ 1684781 h 2086356"/>
              <a:gd name="connsiteX13" fmla="*/ 1098041 w 1169669"/>
              <a:gd name="connsiteY13" fmla="*/ 1844040 h 2086356"/>
              <a:gd name="connsiteX14" fmla="*/ 1169669 w 1169669"/>
              <a:gd name="connsiteY14" fmla="*/ 2086356 h 2086356"/>
              <a:gd name="connsiteX15" fmla="*/ 1097279 w 1169669"/>
              <a:gd name="connsiteY15" fmla="*/ 2084831 h 2086356"/>
              <a:gd name="connsiteX16" fmla="*/ 1112519 w 1169669"/>
              <a:gd name="connsiteY16" fmla="*/ 2030729 h 2086356"/>
              <a:gd name="connsiteX17" fmla="*/ 1060703 w 1169669"/>
              <a:gd name="connsiteY17" fmla="*/ 1868424 h 2086356"/>
              <a:gd name="connsiteX18" fmla="*/ 959357 w 1169669"/>
              <a:gd name="connsiteY18" fmla="*/ 1897379 h 2086356"/>
              <a:gd name="connsiteX19" fmla="*/ 915162 w 1169669"/>
              <a:gd name="connsiteY19" fmla="*/ 1864613 h 2086356"/>
              <a:gd name="connsiteX20" fmla="*/ 1030223 w 1169669"/>
              <a:gd name="connsiteY20" fmla="*/ 1827275 h 2086356"/>
              <a:gd name="connsiteX21" fmla="*/ 979169 w 1169669"/>
              <a:gd name="connsiteY21" fmla="*/ 1789175 h 2086356"/>
              <a:gd name="connsiteX22" fmla="*/ 1040891 w 1169669"/>
              <a:gd name="connsiteY22" fmla="*/ 1739646 h 2086356"/>
              <a:gd name="connsiteX23" fmla="*/ 934973 w 1169669"/>
              <a:gd name="connsiteY23" fmla="*/ 1747266 h 2086356"/>
              <a:gd name="connsiteX24" fmla="*/ 976121 w 1169669"/>
              <a:gd name="connsiteY24" fmla="*/ 1677162 h 2086356"/>
              <a:gd name="connsiteX25" fmla="*/ 749045 w 1169669"/>
              <a:gd name="connsiteY25" fmla="*/ 1773174 h 2086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</a:cxnLst>
            <a:rect l="l" t="t" r="r" b="b"/>
            <a:pathLst>
              <a:path w="1169669" h="2086356">
                <a:moveTo>
                  <a:pt x="749045" y="1773174"/>
                </a:moveTo>
                <a:lnTo>
                  <a:pt x="816864" y="1674875"/>
                </a:lnTo>
                <a:lnTo>
                  <a:pt x="998219" y="1597914"/>
                </a:lnTo>
                <a:lnTo>
                  <a:pt x="877823" y="1577340"/>
                </a:lnTo>
                <a:lnTo>
                  <a:pt x="750569" y="1638300"/>
                </a:lnTo>
                <a:lnTo>
                  <a:pt x="823721" y="1558290"/>
                </a:lnTo>
                <a:lnTo>
                  <a:pt x="973835" y="1500378"/>
                </a:lnTo>
                <a:lnTo>
                  <a:pt x="323088" y="64008"/>
                </a:lnTo>
                <a:lnTo>
                  <a:pt x="132588" y="60198"/>
                </a:lnTo>
                <a:lnTo>
                  <a:pt x="0" y="96012"/>
                </a:lnTo>
                <a:lnTo>
                  <a:pt x="128015" y="0"/>
                </a:lnTo>
                <a:lnTo>
                  <a:pt x="361950" y="19050"/>
                </a:lnTo>
                <a:lnTo>
                  <a:pt x="1120139" y="1684781"/>
                </a:lnTo>
                <a:lnTo>
                  <a:pt x="1098041" y="1844040"/>
                </a:lnTo>
                <a:lnTo>
                  <a:pt x="1169669" y="2086356"/>
                </a:lnTo>
                <a:lnTo>
                  <a:pt x="1097279" y="2084831"/>
                </a:lnTo>
                <a:lnTo>
                  <a:pt x="1112519" y="2030729"/>
                </a:lnTo>
                <a:lnTo>
                  <a:pt x="1060703" y="1868424"/>
                </a:lnTo>
                <a:lnTo>
                  <a:pt x="959357" y="1897379"/>
                </a:lnTo>
                <a:lnTo>
                  <a:pt x="915162" y="1864613"/>
                </a:lnTo>
                <a:lnTo>
                  <a:pt x="1030223" y="1827275"/>
                </a:lnTo>
                <a:lnTo>
                  <a:pt x="979169" y="1789175"/>
                </a:lnTo>
                <a:lnTo>
                  <a:pt x="1040891" y="1739646"/>
                </a:lnTo>
                <a:lnTo>
                  <a:pt x="934973" y="1747266"/>
                </a:lnTo>
                <a:lnTo>
                  <a:pt x="976121" y="1677162"/>
                </a:lnTo>
                <a:lnTo>
                  <a:pt x="749045" y="177317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8398129" y="1446910"/>
            <a:ext cx="301752" cy="142494"/>
          </a:xfrm>
          <a:custGeom>
            <a:avLst/>
            <a:gdLst>
              <a:gd name="connsiteX0" fmla="*/ 29717 w 301752"/>
              <a:gd name="connsiteY0" fmla="*/ 142494 h 142494"/>
              <a:gd name="connsiteX1" fmla="*/ 102869 w 301752"/>
              <a:gd name="connsiteY1" fmla="*/ 70104 h 142494"/>
              <a:gd name="connsiteX2" fmla="*/ 301752 w 301752"/>
              <a:gd name="connsiteY2" fmla="*/ 28194 h 142494"/>
              <a:gd name="connsiteX3" fmla="*/ 285750 w 301752"/>
              <a:gd name="connsiteY3" fmla="*/ 0 h 142494"/>
              <a:gd name="connsiteX4" fmla="*/ 152400 w 301752"/>
              <a:gd name="connsiteY4" fmla="*/ 11430 h 142494"/>
              <a:gd name="connsiteX5" fmla="*/ 0 w 301752"/>
              <a:gd name="connsiteY5" fmla="*/ 106680 h 142494"/>
              <a:gd name="connsiteX6" fmla="*/ 29717 w 301752"/>
              <a:gd name="connsiteY6" fmla="*/ 142494 h 1424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1752" h="142494">
                <a:moveTo>
                  <a:pt x="29717" y="142494"/>
                </a:moveTo>
                <a:lnTo>
                  <a:pt x="102869" y="70104"/>
                </a:lnTo>
                <a:lnTo>
                  <a:pt x="301752" y="28194"/>
                </a:lnTo>
                <a:lnTo>
                  <a:pt x="285750" y="0"/>
                </a:lnTo>
                <a:lnTo>
                  <a:pt x="152400" y="11430"/>
                </a:lnTo>
                <a:lnTo>
                  <a:pt x="0" y="106680"/>
                </a:lnTo>
                <a:lnTo>
                  <a:pt x="29717" y="1424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8322703" y="1303655"/>
            <a:ext cx="319278" cy="154686"/>
          </a:xfrm>
          <a:custGeom>
            <a:avLst/>
            <a:gdLst>
              <a:gd name="connsiteX0" fmla="*/ 18288 w 319278"/>
              <a:gd name="connsiteY0" fmla="*/ 154686 h 154686"/>
              <a:gd name="connsiteX1" fmla="*/ 131826 w 319278"/>
              <a:gd name="connsiteY1" fmla="*/ 70104 h 154686"/>
              <a:gd name="connsiteX2" fmla="*/ 319278 w 319278"/>
              <a:gd name="connsiteY2" fmla="*/ 61722 h 154686"/>
              <a:gd name="connsiteX3" fmla="*/ 290321 w 319278"/>
              <a:gd name="connsiteY3" fmla="*/ 0 h 154686"/>
              <a:gd name="connsiteX4" fmla="*/ 136397 w 319278"/>
              <a:gd name="connsiteY4" fmla="*/ 32766 h 154686"/>
              <a:gd name="connsiteX5" fmla="*/ 0 w 319278"/>
              <a:gd name="connsiteY5" fmla="*/ 105918 h 154686"/>
              <a:gd name="connsiteX6" fmla="*/ 18288 w 319278"/>
              <a:gd name="connsiteY6" fmla="*/ 154686 h 15468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19278" h="154686">
                <a:moveTo>
                  <a:pt x="18288" y="154686"/>
                </a:moveTo>
                <a:lnTo>
                  <a:pt x="131826" y="70104"/>
                </a:lnTo>
                <a:lnTo>
                  <a:pt x="319278" y="61722"/>
                </a:lnTo>
                <a:lnTo>
                  <a:pt x="290321" y="0"/>
                </a:lnTo>
                <a:lnTo>
                  <a:pt x="136397" y="32766"/>
                </a:lnTo>
                <a:lnTo>
                  <a:pt x="0" y="105918"/>
                </a:lnTo>
                <a:lnTo>
                  <a:pt x="18288" y="154686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7891399" y="371729"/>
            <a:ext cx="329946" cy="147828"/>
          </a:xfrm>
          <a:custGeom>
            <a:avLst/>
            <a:gdLst>
              <a:gd name="connsiteX0" fmla="*/ 22097 w 329946"/>
              <a:gd name="connsiteY0" fmla="*/ 147828 h 147828"/>
              <a:gd name="connsiteX1" fmla="*/ 125730 w 329946"/>
              <a:gd name="connsiteY1" fmla="*/ 67818 h 147828"/>
              <a:gd name="connsiteX2" fmla="*/ 329945 w 329946"/>
              <a:gd name="connsiteY2" fmla="*/ 54863 h 147828"/>
              <a:gd name="connsiteX3" fmla="*/ 302514 w 329946"/>
              <a:gd name="connsiteY3" fmla="*/ 0 h 147828"/>
              <a:gd name="connsiteX4" fmla="*/ 121157 w 329946"/>
              <a:gd name="connsiteY4" fmla="*/ 25145 h 147828"/>
              <a:gd name="connsiteX5" fmla="*/ 0 w 329946"/>
              <a:gd name="connsiteY5" fmla="*/ 103632 h 147828"/>
              <a:gd name="connsiteX6" fmla="*/ 22097 w 329946"/>
              <a:gd name="connsiteY6" fmla="*/ 147828 h 1478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9946" h="147828">
                <a:moveTo>
                  <a:pt x="22097" y="147828"/>
                </a:moveTo>
                <a:lnTo>
                  <a:pt x="125730" y="67818"/>
                </a:lnTo>
                <a:lnTo>
                  <a:pt x="329945" y="54863"/>
                </a:lnTo>
                <a:lnTo>
                  <a:pt x="302514" y="0"/>
                </a:lnTo>
                <a:lnTo>
                  <a:pt x="121157" y="25145"/>
                </a:lnTo>
                <a:lnTo>
                  <a:pt x="0" y="103632"/>
                </a:lnTo>
                <a:lnTo>
                  <a:pt x="22097" y="14782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7839582" y="253619"/>
            <a:ext cx="325373" cy="150875"/>
          </a:xfrm>
          <a:custGeom>
            <a:avLst/>
            <a:gdLst>
              <a:gd name="connsiteX0" fmla="*/ 29718 w 325373"/>
              <a:gd name="connsiteY0" fmla="*/ 150875 h 150875"/>
              <a:gd name="connsiteX1" fmla="*/ 114300 w 325373"/>
              <a:gd name="connsiteY1" fmla="*/ 78486 h 150875"/>
              <a:gd name="connsiteX2" fmla="*/ 325374 w 325373"/>
              <a:gd name="connsiteY2" fmla="*/ 40386 h 150875"/>
              <a:gd name="connsiteX3" fmla="*/ 300228 w 325373"/>
              <a:gd name="connsiteY3" fmla="*/ 0 h 150875"/>
              <a:gd name="connsiteX4" fmla="*/ 87630 w 325373"/>
              <a:gd name="connsiteY4" fmla="*/ 41147 h 150875"/>
              <a:gd name="connsiteX5" fmla="*/ 0 w 325373"/>
              <a:gd name="connsiteY5" fmla="*/ 107441 h 150875"/>
              <a:gd name="connsiteX6" fmla="*/ 29718 w 325373"/>
              <a:gd name="connsiteY6" fmla="*/ 150875 h 1508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5373" h="150875">
                <a:moveTo>
                  <a:pt x="29718" y="150875"/>
                </a:moveTo>
                <a:lnTo>
                  <a:pt x="114300" y="78486"/>
                </a:lnTo>
                <a:lnTo>
                  <a:pt x="325374" y="40386"/>
                </a:lnTo>
                <a:lnTo>
                  <a:pt x="300228" y="0"/>
                </a:lnTo>
                <a:lnTo>
                  <a:pt x="87630" y="41147"/>
                </a:lnTo>
                <a:lnTo>
                  <a:pt x="0" y="107441"/>
                </a:lnTo>
                <a:lnTo>
                  <a:pt x="29718" y="15087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7713865" y="124079"/>
            <a:ext cx="102108" cy="167640"/>
          </a:xfrm>
          <a:custGeom>
            <a:avLst/>
            <a:gdLst>
              <a:gd name="connsiteX0" fmla="*/ 35052 w 102108"/>
              <a:gd name="connsiteY0" fmla="*/ 0 h 167640"/>
              <a:gd name="connsiteX1" fmla="*/ 102108 w 102108"/>
              <a:gd name="connsiteY1" fmla="*/ 152399 h 167640"/>
              <a:gd name="connsiteX2" fmla="*/ 67056 w 102108"/>
              <a:gd name="connsiteY2" fmla="*/ 167640 h 167640"/>
              <a:gd name="connsiteX3" fmla="*/ 0 w 102108"/>
              <a:gd name="connsiteY3" fmla="*/ 15239 h 167640"/>
              <a:gd name="connsiteX4" fmla="*/ 35052 w 102108"/>
              <a:gd name="connsiteY4" fmla="*/ 0 h 1676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2108" h="167640">
                <a:moveTo>
                  <a:pt x="35052" y="0"/>
                </a:moveTo>
                <a:lnTo>
                  <a:pt x="102108" y="152399"/>
                </a:lnTo>
                <a:lnTo>
                  <a:pt x="67056" y="167640"/>
                </a:lnTo>
                <a:lnTo>
                  <a:pt x="0" y="15239"/>
                </a:lnTo>
                <a:lnTo>
                  <a:pt x="3505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768600" y="292100"/>
            <a:ext cx="3644900" cy="5842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311400" y="6311900"/>
            <a:ext cx="3052118" cy="21505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zh-CN" altLang="en-US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计算机学院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研究生课程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高级软件工程</a:t>
            </a:r>
          </a:p>
        </p:txBody>
      </p:sp>
      <p:sp>
        <p:nvSpPr>
          <p:cNvPr id="41" name="TextBox 1"/>
          <p:cNvSpPr txBox="1"/>
          <p:nvPr/>
        </p:nvSpPr>
        <p:spPr>
          <a:xfrm>
            <a:off x="8001000" y="6273800"/>
            <a:ext cx="520700" cy="24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/>
            </a:pPr>
            <a:r>
              <a:rPr lang="en-US" altLang="zh-CN" sz="13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38/58</a:t>
            </a:r>
          </a:p>
        </p:txBody>
      </p:sp>
      <p:sp>
        <p:nvSpPr>
          <p:cNvPr id="42" name="TextBox 1"/>
          <p:cNvSpPr txBox="1"/>
          <p:nvPr/>
        </p:nvSpPr>
        <p:spPr>
          <a:xfrm>
            <a:off x="469900" y="393700"/>
            <a:ext cx="7670800" cy="5549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200"/>
              </a:lnSpc>
              <a:tabLst>
                <a:tab pos="457200" algn="l"/>
                <a:tab pos="736600" algn="l"/>
                <a:tab pos="2311400" algn="l"/>
              </a:tabLst>
            </a:pPr>
            <a:r>
              <a:rPr lang="en-US" altLang="zh-CN" dirty="0"/>
              <a:t>			</a:t>
            </a:r>
            <a:r>
              <a:rPr lang="en-US" altLang="zh-CN" sz="4002" b="1" dirty="0">
                <a:solidFill>
                  <a:srgbClr val="3D00EA"/>
                </a:solidFill>
                <a:latin typeface="å¾®è½¯éé»" pitchFamily="18" charset="0"/>
                <a:cs typeface="å¾®è½¯éé»" pitchFamily="18" charset="0"/>
              </a:rPr>
              <a:t>构件组装的难点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5400"/>
              </a:lnSpc>
              <a:tabLst>
                <a:tab pos="457200" algn="l"/>
                <a:tab pos="736600" algn="l"/>
                <a:tab pos="2311400" algn="l"/>
              </a:tabLst>
            </a:pPr>
            <a:r>
              <a:rPr lang="en-US" altLang="zh-CN" sz="34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4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4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实现构件的显式环境依赖</a:t>
            </a:r>
          </a:p>
          <a:p>
            <a:pPr>
              <a:lnSpc>
                <a:spcPts val="3400"/>
              </a:lnSpc>
              <a:tabLst>
                <a:tab pos="457200" algn="l"/>
                <a:tab pos="736600" algn="l"/>
                <a:tab pos="2311400" algn="l"/>
              </a:tabLst>
            </a:pPr>
            <a:r>
              <a:rPr lang="en-US" altLang="zh-CN" dirty="0"/>
              <a:t>	</a:t>
            </a:r>
            <a:r>
              <a:rPr lang="en-US" altLang="zh-CN" sz="24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将直接依赖</a:t>
            </a:r>
            <a:r>
              <a:rPr lang="en-US" altLang="zh-CN" sz="2400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(</a:t>
            </a:r>
            <a:r>
              <a:rPr lang="en-US" altLang="zh-CN" sz="24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如方法调用</a:t>
            </a:r>
            <a:r>
              <a:rPr lang="en-US" altLang="zh-CN" sz="2400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)</a:t>
            </a:r>
            <a:r>
              <a:rPr lang="en-US" altLang="zh-CN" sz="24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剥离代之以声明式依赖，如</a:t>
            </a:r>
          </a:p>
          <a:p>
            <a:pPr>
              <a:lnSpc>
                <a:spcPts val="2500"/>
              </a:lnSpc>
              <a:tabLst>
                <a:tab pos="457200" algn="l"/>
                <a:tab pos="736600" algn="l"/>
                <a:tab pos="2311400" algn="l"/>
              </a:tabLst>
            </a:pPr>
            <a:r>
              <a:rPr lang="en-US" altLang="zh-CN" dirty="0"/>
              <a:t>		</a:t>
            </a:r>
            <a:r>
              <a:rPr lang="en-US" altLang="zh-CN" sz="24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接口依赖或非绑定服务依赖等</a:t>
            </a:r>
          </a:p>
          <a:p>
            <a:pPr>
              <a:lnSpc>
                <a:spcPts val="3800"/>
              </a:lnSpc>
              <a:tabLst>
                <a:tab pos="457200" algn="l"/>
                <a:tab pos="736600" algn="l"/>
                <a:tab pos="2311400" algn="l"/>
              </a:tabLst>
            </a:pPr>
            <a:r>
              <a:rPr lang="en-US" altLang="zh-CN" dirty="0"/>
              <a:t>	</a:t>
            </a:r>
            <a:r>
              <a:rPr lang="en-US" altLang="zh-CN" sz="24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造成构件开发者的不习惯和不方便</a:t>
            </a:r>
            <a:r>
              <a:rPr lang="en-US" altLang="zh-CN" sz="2400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(</a:t>
            </a:r>
            <a:r>
              <a:rPr lang="en-US" altLang="zh-CN" sz="24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如调试</a:t>
            </a:r>
            <a:r>
              <a:rPr lang="en-US" altLang="zh-CN" sz="2400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)</a:t>
            </a:r>
          </a:p>
          <a:p>
            <a:pPr>
              <a:lnSpc>
                <a:spcPts val="4900"/>
              </a:lnSpc>
              <a:tabLst>
                <a:tab pos="457200" algn="l"/>
                <a:tab pos="736600" algn="l"/>
                <a:tab pos="2311400" algn="l"/>
              </a:tabLst>
            </a:pPr>
            <a:r>
              <a:rPr lang="en-US" altLang="zh-CN" sz="34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4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4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构件组装实现</a:t>
            </a:r>
            <a:r>
              <a:rPr lang="en-US" altLang="zh-CN" sz="3402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(</a:t>
            </a:r>
            <a:r>
              <a:rPr lang="en-US" altLang="zh-CN" sz="34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连接器粘连代码生成</a:t>
            </a:r>
            <a:r>
              <a:rPr lang="en-US" altLang="zh-CN" sz="3402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)</a:t>
            </a:r>
          </a:p>
          <a:p>
            <a:pPr>
              <a:lnSpc>
                <a:spcPts val="4800"/>
              </a:lnSpc>
              <a:tabLst>
                <a:tab pos="457200" algn="l"/>
                <a:tab pos="736600" algn="l"/>
                <a:tab pos="2311400" algn="l"/>
              </a:tabLst>
            </a:pPr>
            <a:r>
              <a:rPr lang="en-US" altLang="zh-CN" sz="34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4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4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结果：导致构件组装工具难以使用</a:t>
            </a:r>
          </a:p>
          <a:p>
            <a:pPr>
              <a:lnSpc>
                <a:spcPts val="3400"/>
              </a:lnSpc>
              <a:tabLst>
                <a:tab pos="457200" algn="l"/>
                <a:tab pos="736600" algn="l"/>
                <a:tab pos="2311400" algn="l"/>
              </a:tabLst>
            </a:pPr>
            <a:r>
              <a:rPr lang="en-US" altLang="zh-CN" dirty="0"/>
              <a:t>	</a:t>
            </a:r>
            <a:r>
              <a:rPr lang="en-US" altLang="zh-CN" sz="24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语言相关，难以通用化</a:t>
            </a:r>
          </a:p>
          <a:p>
            <a:pPr>
              <a:lnSpc>
                <a:spcPts val="3400"/>
              </a:lnSpc>
              <a:tabLst>
                <a:tab pos="457200" algn="l"/>
                <a:tab pos="736600" algn="l"/>
                <a:tab pos="2311400" algn="l"/>
              </a:tabLst>
            </a:pPr>
            <a:r>
              <a:rPr lang="en-US" altLang="zh-CN" dirty="0"/>
              <a:t>	</a:t>
            </a:r>
            <a:r>
              <a:rPr lang="en-US" altLang="zh-CN" sz="24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对构件有严格的假设和限制</a:t>
            </a:r>
            <a:r>
              <a:rPr lang="en-US" altLang="zh-CN" sz="2400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(</a:t>
            </a:r>
            <a:r>
              <a:rPr lang="en-US" altLang="zh-CN" sz="24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如包装</a:t>
            </a:r>
            <a:r>
              <a:rPr lang="en-US" altLang="zh-CN" sz="2400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)</a:t>
            </a:r>
          </a:p>
          <a:p>
            <a:pPr>
              <a:lnSpc>
                <a:spcPts val="3400"/>
              </a:lnSpc>
              <a:tabLst>
                <a:tab pos="457200" algn="l"/>
                <a:tab pos="736600" algn="l"/>
                <a:tab pos="2311400" algn="l"/>
              </a:tabLst>
            </a:pPr>
            <a:r>
              <a:rPr lang="en-US" altLang="zh-CN" dirty="0"/>
              <a:t>	</a:t>
            </a:r>
            <a:r>
              <a:rPr lang="en-US" altLang="zh-CN" sz="24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所组装软件系统性能等质量因素上的不足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19199" y="68453"/>
            <a:ext cx="1137666" cy="2030730"/>
          </a:xfrm>
          <a:custGeom>
            <a:avLst/>
            <a:gdLst>
              <a:gd name="connsiteX0" fmla="*/ 355092 w 1137666"/>
              <a:gd name="connsiteY0" fmla="*/ 12954 h 2030730"/>
              <a:gd name="connsiteX1" fmla="*/ 114300 w 1137666"/>
              <a:gd name="connsiteY1" fmla="*/ 0 h 2030730"/>
              <a:gd name="connsiteX2" fmla="*/ 0 w 1137666"/>
              <a:gd name="connsiteY2" fmla="*/ 76200 h 2030730"/>
              <a:gd name="connsiteX3" fmla="*/ 752856 w 1137666"/>
              <a:gd name="connsiteY3" fmla="*/ 1716024 h 2030730"/>
              <a:gd name="connsiteX4" fmla="*/ 940308 w 1137666"/>
              <a:gd name="connsiteY4" fmla="*/ 1858518 h 2030730"/>
              <a:gd name="connsiteX5" fmla="*/ 1095756 w 1137666"/>
              <a:gd name="connsiteY5" fmla="*/ 2030730 h 2030730"/>
              <a:gd name="connsiteX6" fmla="*/ 1137666 w 1137666"/>
              <a:gd name="connsiteY6" fmla="*/ 2026920 h 2030730"/>
              <a:gd name="connsiteX7" fmla="*/ 1078230 w 1137666"/>
              <a:gd name="connsiteY7" fmla="*/ 1796034 h 2030730"/>
              <a:gd name="connsiteX8" fmla="*/ 1092708 w 1137666"/>
              <a:gd name="connsiteY8" fmla="*/ 1657350 h 2030730"/>
              <a:gd name="connsiteX9" fmla="*/ 355092 w 1137666"/>
              <a:gd name="connsiteY9" fmla="*/ 12954 h 20307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7666" h="2030730">
                <a:moveTo>
                  <a:pt x="355092" y="12954"/>
                </a:moveTo>
                <a:lnTo>
                  <a:pt x="114300" y="0"/>
                </a:lnTo>
                <a:lnTo>
                  <a:pt x="0" y="76200"/>
                </a:lnTo>
                <a:lnTo>
                  <a:pt x="752856" y="1716024"/>
                </a:lnTo>
                <a:lnTo>
                  <a:pt x="940308" y="1858518"/>
                </a:lnTo>
                <a:lnTo>
                  <a:pt x="1095756" y="2030730"/>
                </a:lnTo>
                <a:lnTo>
                  <a:pt x="1137666" y="2026920"/>
                </a:lnTo>
                <a:lnTo>
                  <a:pt x="1078230" y="1796034"/>
                </a:lnTo>
                <a:lnTo>
                  <a:pt x="1092708" y="1657350"/>
                </a:lnTo>
                <a:lnTo>
                  <a:pt x="355092" y="12954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814437" y="110363"/>
            <a:ext cx="1130046" cy="2042922"/>
          </a:xfrm>
          <a:custGeom>
            <a:avLst/>
            <a:gdLst>
              <a:gd name="connsiteX0" fmla="*/ 0 w 1130046"/>
              <a:gd name="connsiteY0" fmla="*/ 61722 h 2042922"/>
              <a:gd name="connsiteX1" fmla="*/ 757428 w 1130046"/>
              <a:gd name="connsiteY1" fmla="*/ 1720596 h 2042922"/>
              <a:gd name="connsiteX2" fmla="*/ 923543 w 1130046"/>
              <a:gd name="connsiteY2" fmla="*/ 1845564 h 2042922"/>
              <a:gd name="connsiteX3" fmla="*/ 1086612 w 1130046"/>
              <a:gd name="connsiteY3" fmla="*/ 2035301 h 2042922"/>
              <a:gd name="connsiteX4" fmla="*/ 1130045 w 1130046"/>
              <a:gd name="connsiteY4" fmla="*/ 2042922 h 2042922"/>
              <a:gd name="connsiteX5" fmla="*/ 1061466 w 1130046"/>
              <a:gd name="connsiteY5" fmla="*/ 1804416 h 2042922"/>
              <a:gd name="connsiteX6" fmla="*/ 1084326 w 1130046"/>
              <a:gd name="connsiteY6" fmla="*/ 1650492 h 2042922"/>
              <a:gd name="connsiteX7" fmla="*/ 342900 w 1130046"/>
              <a:gd name="connsiteY7" fmla="*/ 10668 h 2042922"/>
              <a:gd name="connsiteX8" fmla="*/ 115061 w 1130046"/>
              <a:gd name="connsiteY8" fmla="*/ 0 h 2042922"/>
              <a:gd name="connsiteX9" fmla="*/ 0 w 1130046"/>
              <a:gd name="connsiteY9" fmla="*/ 61722 h 2042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0046" h="2042922">
                <a:moveTo>
                  <a:pt x="0" y="61722"/>
                </a:moveTo>
                <a:lnTo>
                  <a:pt x="757428" y="1720596"/>
                </a:lnTo>
                <a:lnTo>
                  <a:pt x="923543" y="1845564"/>
                </a:lnTo>
                <a:lnTo>
                  <a:pt x="1086612" y="2035301"/>
                </a:lnTo>
                <a:lnTo>
                  <a:pt x="1130045" y="2042922"/>
                </a:lnTo>
                <a:lnTo>
                  <a:pt x="1061466" y="1804416"/>
                </a:lnTo>
                <a:lnTo>
                  <a:pt x="1084326" y="1650492"/>
                </a:lnTo>
                <a:lnTo>
                  <a:pt x="342900" y="10668"/>
                </a:lnTo>
                <a:lnTo>
                  <a:pt x="115061" y="0"/>
                </a:lnTo>
                <a:lnTo>
                  <a:pt x="0" y="61722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7867027" y="229996"/>
            <a:ext cx="972312" cy="1530096"/>
          </a:xfrm>
          <a:custGeom>
            <a:avLst/>
            <a:gdLst>
              <a:gd name="connsiteX0" fmla="*/ 662940 w 972312"/>
              <a:gd name="connsiteY0" fmla="*/ 1530096 h 1530096"/>
              <a:gd name="connsiteX1" fmla="*/ 797814 w 972312"/>
              <a:gd name="connsiteY1" fmla="*/ 1415034 h 1530096"/>
              <a:gd name="connsiteX2" fmla="*/ 972312 w 972312"/>
              <a:gd name="connsiteY2" fmla="*/ 1394460 h 1530096"/>
              <a:gd name="connsiteX3" fmla="*/ 340614 w 972312"/>
              <a:gd name="connsiteY3" fmla="*/ 0 h 1530096"/>
              <a:gd name="connsiteX4" fmla="*/ 89916 w 972312"/>
              <a:gd name="connsiteY4" fmla="*/ 32766 h 1530096"/>
              <a:gd name="connsiteX5" fmla="*/ 0 w 972312"/>
              <a:gd name="connsiteY5" fmla="*/ 75438 h 1530096"/>
              <a:gd name="connsiteX6" fmla="*/ 662940 w 972312"/>
              <a:gd name="connsiteY6" fmla="*/ 1530096 h 15300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972312" h="1530096">
                <a:moveTo>
                  <a:pt x="662940" y="1530096"/>
                </a:moveTo>
                <a:lnTo>
                  <a:pt x="797814" y="1415034"/>
                </a:lnTo>
                <a:lnTo>
                  <a:pt x="972312" y="1394460"/>
                </a:lnTo>
                <a:lnTo>
                  <a:pt x="340614" y="0"/>
                </a:lnTo>
                <a:lnTo>
                  <a:pt x="89916" y="32766"/>
                </a:lnTo>
                <a:lnTo>
                  <a:pt x="0" y="75438"/>
                </a:lnTo>
                <a:lnTo>
                  <a:pt x="662940" y="1530096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38239" y="5563235"/>
            <a:ext cx="1728978" cy="1030224"/>
          </a:xfrm>
          <a:custGeom>
            <a:avLst/>
            <a:gdLst>
              <a:gd name="connsiteX0" fmla="*/ 1260348 w 1728978"/>
              <a:gd name="connsiteY0" fmla="*/ 999744 h 1030224"/>
              <a:gd name="connsiteX1" fmla="*/ 1127760 w 1728978"/>
              <a:gd name="connsiteY1" fmla="*/ 877823 h 1030224"/>
              <a:gd name="connsiteX2" fmla="*/ 1057656 w 1728978"/>
              <a:gd name="connsiteY2" fmla="*/ 377951 h 1030224"/>
              <a:gd name="connsiteX3" fmla="*/ 1699260 w 1728978"/>
              <a:gd name="connsiteY3" fmla="*/ 261365 h 1030224"/>
              <a:gd name="connsiteX4" fmla="*/ 1728978 w 1728978"/>
              <a:gd name="connsiteY4" fmla="*/ 160781 h 1030224"/>
              <a:gd name="connsiteX5" fmla="*/ 1667256 w 1728978"/>
              <a:gd name="connsiteY5" fmla="*/ 79247 h 1030224"/>
              <a:gd name="connsiteX6" fmla="*/ 1013459 w 1728978"/>
              <a:gd name="connsiteY6" fmla="*/ 166877 h 1030224"/>
              <a:gd name="connsiteX7" fmla="*/ 968501 w 1728978"/>
              <a:gd name="connsiteY7" fmla="*/ 25145 h 1030224"/>
              <a:gd name="connsiteX8" fmla="*/ 861822 w 1728978"/>
              <a:gd name="connsiteY8" fmla="*/ 0 h 1030224"/>
              <a:gd name="connsiteX9" fmla="*/ 761238 w 1728978"/>
              <a:gd name="connsiteY9" fmla="*/ 22097 h 1030224"/>
              <a:gd name="connsiteX10" fmla="*/ 705612 w 1728978"/>
              <a:gd name="connsiteY10" fmla="*/ 83819 h 1030224"/>
              <a:gd name="connsiteX11" fmla="*/ 744474 w 1728978"/>
              <a:gd name="connsiteY11" fmla="*/ 225551 h 1030224"/>
              <a:gd name="connsiteX12" fmla="*/ 524256 w 1728978"/>
              <a:gd name="connsiteY12" fmla="*/ 349757 h 1030224"/>
              <a:gd name="connsiteX13" fmla="*/ 781050 w 1728978"/>
              <a:gd name="connsiteY13" fmla="*/ 374903 h 1030224"/>
              <a:gd name="connsiteX14" fmla="*/ 883158 w 1728978"/>
              <a:gd name="connsiteY14" fmla="*/ 705612 h 1030224"/>
              <a:gd name="connsiteX15" fmla="*/ 112014 w 1728978"/>
              <a:gd name="connsiteY15" fmla="*/ 371856 h 1030224"/>
              <a:gd name="connsiteX16" fmla="*/ 36576 w 1728978"/>
              <a:gd name="connsiteY16" fmla="*/ 403859 h 1030224"/>
              <a:gd name="connsiteX17" fmla="*/ 0 w 1728978"/>
              <a:gd name="connsiteY17" fmla="*/ 504444 h 1030224"/>
              <a:gd name="connsiteX18" fmla="*/ 44196 w 1728978"/>
              <a:gd name="connsiteY18" fmla="*/ 617981 h 1030224"/>
              <a:gd name="connsiteX19" fmla="*/ 904494 w 1728978"/>
              <a:gd name="connsiteY19" fmla="*/ 1021841 h 1030224"/>
              <a:gd name="connsiteX20" fmla="*/ 1094994 w 1728978"/>
              <a:gd name="connsiteY20" fmla="*/ 996696 h 1030224"/>
              <a:gd name="connsiteX21" fmla="*/ 1247394 w 1728978"/>
              <a:gd name="connsiteY21" fmla="*/ 1030223 h 1030224"/>
              <a:gd name="connsiteX22" fmla="*/ 1260348 w 1728978"/>
              <a:gd name="connsiteY22" fmla="*/ 999744 h 10302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</a:cxnLst>
            <a:rect l="l" t="t" r="r" b="b"/>
            <a:pathLst>
              <a:path w="1728978" h="1030224">
                <a:moveTo>
                  <a:pt x="1260348" y="999744"/>
                </a:moveTo>
                <a:lnTo>
                  <a:pt x="1127760" y="877823"/>
                </a:lnTo>
                <a:lnTo>
                  <a:pt x="1057656" y="377951"/>
                </a:lnTo>
                <a:lnTo>
                  <a:pt x="1699260" y="261365"/>
                </a:lnTo>
                <a:lnTo>
                  <a:pt x="1728978" y="160781"/>
                </a:lnTo>
                <a:lnTo>
                  <a:pt x="1667256" y="79247"/>
                </a:lnTo>
                <a:lnTo>
                  <a:pt x="1013459" y="166877"/>
                </a:lnTo>
                <a:lnTo>
                  <a:pt x="968501" y="25145"/>
                </a:lnTo>
                <a:lnTo>
                  <a:pt x="861822" y="0"/>
                </a:lnTo>
                <a:lnTo>
                  <a:pt x="761238" y="22097"/>
                </a:lnTo>
                <a:lnTo>
                  <a:pt x="705612" y="83819"/>
                </a:lnTo>
                <a:lnTo>
                  <a:pt x="744474" y="225551"/>
                </a:lnTo>
                <a:lnTo>
                  <a:pt x="524256" y="349757"/>
                </a:lnTo>
                <a:lnTo>
                  <a:pt x="781050" y="374903"/>
                </a:lnTo>
                <a:lnTo>
                  <a:pt x="883158" y="705612"/>
                </a:lnTo>
                <a:lnTo>
                  <a:pt x="112014" y="371856"/>
                </a:lnTo>
                <a:lnTo>
                  <a:pt x="36576" y="403859"/>
                </a:lnTo>
                <a:lnTo>
                  <a:pt x="0" y="504444"/>
                </a:lnTo>
                <a:lnTo>
                  <a:pt x="44196" y="617981"/>
                </a:lnTo>
                <a:lnTo>
                  <a:pt x="904494" y="1021841"/>
                </a:lnTo>
                <a:lnTo>
                  <a:pt x="1094994" y="996696"/>
                </a:lnTo>
                <a:lnTo>
                  <a:pt x="1247394" y="1030223"/>
                </a:lnTo>
                <a:lnTo>
                  <a:pt x="1260348" y="999744"/>
                </a:lnTo>
              </a:path>
            </a:pathLst>
          </a:custGeom>
          <a:solidFill>
            <a:srgbClr val="F9F9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1623199" y="5685155"/>
            <a:ext cx="112776" cy="204978"/>
          </a:xfrm>
          <a:custGeom>
            <a:avLst/>
            <a:gdLst>
              <a:gd name="connsiteX0" fmla="*/ 0 w 112776"/>
              <a:gd name="connsiteY0" fmla="*/ 5334 h 204978"/>
              <a:gd name="connsiteX1" fmla="*/ 94488 w 112776"/>
              <a:gd name="connsiteY1" fmla="*/ 0 h 204978"/>
              <a:gd name="connsiteX2" fmla="*/ 112776 w 112776"/>
              <a:gd name="connsiteY2" fmla="*/ 185165 h 204978"/>
              <a:gd name="connsiteX3" fmla="*/ 6095 w 112776"/>
              <a:gd name="connsiteY3" fmla="*/ 204977 h 204978"/>
              <a:gd name="connsiteX4" fmla="*/ 0 w 112776"/>
              <a:gd name="connsiteY4" fmla="*/ 5334 h 20497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2776" h="204978">
                <a:moveTo>
                  <a:pt x="0" y="5334"/>
                </a:moveTo>
                <a:lnTo>
                  <a:pt x="94488" y="0"/>
                </a:lnTo>
                <a:lnTo>
                  <a:pt x="112776" y="185165"/>
                </a:lnTo>
                <a:lnTo>
                  <a:pt x="6095" y="204977"/>
                </a:lnTo>
                <a:lnTo>
                  <a:pt x="0" y="5334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32143" y="5989955"/>
            <a:ext cx="1257300" cy="650747"/>
          </a:xfrm>
          <a:custGeom>
            <a:avLst/>
            <a:gdLst>
              <a:gd name="connsiteX0" fmla="*/ 108966 w 1257300"/>
              <a:gd name="connsiteY0" fmla="*/ 0 h 650747"/>
              <a:gd name="connsiteX1" fmla="*/ 1055370 w 1257300"/>
              <a:gd name="connsiteY1" fmla="*/ 411479 h 650747"/>
              <a:gd name="connsiteX2" fmla="*/ 1132332 w 1257300"/>
              <a:gd name="connsiteY2" fmla="*/ 505967 h 650747"/>
              <a:gd name="connsiteX3" fmla="*/ 1257300 w 1257300"/>
              <a:gd name="connsiteY3" fmla="*/ 627887 h 650747"/>
              <a:gd name="connsiteX4" fmla="*/ 1240536 w 1257300"/>
              <a:gd name="connsiteY4" fmla="*/ 650748 h 650747"/>
              <a:gd name="connsiteX5" fmla="*/ 1070610 w 1257300"/>
              <a:gd name="connsiteY5" fmla="*/ 624077 h 650747"/>
              <a:gd name="connsiteX6" fmla="*/ 907542 w 1257300"/>
              <a:gd name="connsiteY6" fmla="*/ 643127 h 650747"/>
              <a:gd name="connsiteX7" fmla="*/ 33528 w 1257300"/>
              <a:gd name="connsiteY7" fmla="*/ 236220 h 650747"/>
              <a:gd name="connsiteX8" fmla="*/ 0 w 1257300"/>
              <a:gd name="connsiteY8" fmla="*/ 118871 h 650747"/>
              <a:gd name="connsiteX9" fmla="*/ 36576 w 1257300"/>
              <a:gd name="connsiteY9" fmla="*/ 25146 h 650747"/>
              <a:gd name="connsiteX10" fmla="*/ 108966 w 1257300"/>
              <a:gd name="connsiteY10" fmla="*/ 0 h 6507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1257300" h="650747">
                <a:moveTo>
                  <a:pt x="108966" y="0"/>
                </a:moveTo>
                <a:lnTo>
                  <a:pt x="1055370" y="411479"/>
                </a:lnTo>
                <a:lnTo>
                  <a:pt x="1132332" y="505967"/>
                </a:lnTo>
                <a:lnTo>
                  <a:pt x="1257300" y="627887"/>
                </a:lnTo>
                <a:lnTo>
                  <a:pt x="1240536" y="650748"/>
                </a:lnTo>
                <a:lnTo>
                  <a:pt x="1070610" y="624077"/>
                </a:lnTo>
                <a:lnTo>
                  <a:pt x="907542" y="643127"/>
                </a:lnTo>
                <a:lnTo>
                  <a:pt x="33528" y="236220"/>
                </a:lnTo>
                <a:lnTo>
                  <a:pt x="0" y="118871"/>
                </a:lnTo>
                <a:lnTo>
                  <a:pt x="36576" y="25146"/>
                </a:lnTo>
                <a:lnTo>
                  <a:pt x="108966" y="0"/>
                </a:ln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05117" y="6044057"/>
            <a:ext cx="833628" cy="593598"/>
          </a:xfrm>
          <a:custGeom>
            <a:avLst/>
            <a:gdLst>
              <a:gd name="connsiteX0" fmla="*/ 0 w 833628"/>
              <a:gd name="connsiteY0" fmla="*/ 258317 h 593598"/>
              <a:gd name="connsiteX1" fmla="*/ 733044 w 833628"/>
              <a:gd name="connsiteY1" fmla="*/ 593598 h 593598"/>
              <a:gd name="connsiteX2" fmla="*/ 745998 w 833628"/>
              <a:gd name="connsiteY2" fmla="*/ 424433 h 593598"/>
              <a:gd name="connsiteX3" fmla="*/ 833628 w 833628"/>
              <a:gd name="connsiteY3" fmla="*/ 335279 h 593598"/>
              <a:gd name="connsiteX4" fmla="*/ 62484 w 833628"/>
              <a:gd name="connsiteY4" fmla="*/ 0 h 593598"/>
              <a:gd name="connsiteX5" fmla="*/ 0 w 833628"/>
              <a:gd name="connsiteY5" fmla="*/ 100583 h 593598"/>
              <a:gd name="connsiteX6" fmla="*/ 0 w 833628"/>
              <a:gd name="connsiteY6" fmla="*/ 258317 h 5935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833628" h="593598">
                <a:moveTo>
                  <a:pt x="0" y="258317"/>
                </a:moveTo>
                <a:lnTo>
                  <a:pt x="733044" y="593598"/>
                </a:lnTo>
                <a:lnTo>
                  <a:pt x="745998" y="424433"/>
                </a:lnTo>
                <a:lnTo>
                  <a:pt x="833628" y="335279"/>
                </a:lnTo>
                <a:lnTo>
                  <a:pt x="62484" y="0"/>
                </a:lnTo>
                <a:lnTo>
                  <a:pt x="0" y="100583"/>
                </a:lnTo>
                <a:lnTo>
                  <a:pt x="0" y="258317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770521" y="5605907"/>
            <a:ext cx="214122" cy="192023"/>
          </a:xfrm>
          <a:custGeom>
            <a:avLst/>
            <a:gdLst>
              <a:gd name="connsiteX0" fmla="*/ 0 w 214122"/>
              <a:gd name="connsiteY0" fmla="*/ 22097 h 192023"/>
              <a:gd name="connsiteX1" fmla="*/ 125730 w 214122"/>
              <a:gd name="connsiteY1" fmla="*/ 0 h 192023"/>
              <a:gd name="connsiteX2" fmla="*/ 197358 w 214122"/>
              <a:gd name="connsiteY2" fmla="*/ 28194 h 192023"/>
              <a:gd name="connsiteX3" fmla="*/ 214122 w 214122"/>
              <a:gd name="connsiteY3" fmla="*/ 110489 h 192023"/>
              <a:gd name="connsiteX4" fmla="*/ 128777 w 214122"/>
              <a:gd name="connsiteY4" fmla="*/ 116585 h 192023"/>
              <a:gd name="connsiteX5" fmla="*/ 25145 w 214122"/>
              <a:gd name="connsiteY5" fmla="*/ 192023 h 192023"/>
              <a:gd name="connsiteX6" fmla="*/ 0 w 214122"/>
              <a:gd name="connsiteY6" fmla="*/ 22097 h 1920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214122" h="192023">
                <a:moveTo>
                  <a:pt x="0" y="22097"/>
                </a:moveTo>
                <a:lnTo>
                  <a:pt x="125730" y="0"/>
                </a:lnTo>
                <a:lnTo>
                  <a:pt x="197358" y="28194"/>
                </a:lnTo>
                <a:lnTo>
                  <a:pt x="214122" y="110489"/>
                </a:lnTo>
                <a:lnTo>
                  <a:pt x="128777" y="116585"/>
                </a:lnTo>
                <a:lnTo>
                  <a:pt x="25145" y="192023"/>
                </a:lnTo>
                <a:lnTo>
                  <a:pt x="0" y="22097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1018171" y="6607175"/>
            <a:ext cx="120396" cy="178307"/>
          </a:xfrm>
          <a:custGeom>
            <a:avLst/>
            <a:gdLst>
              <a:gd name="connsiteX0" fmla="*/ 120396 w 120396"/>
              <a:gd name="connsiteY0" fmla="*/ 3809 h 178307"/>
              <a:gd name="connsiteX1" fmla="*/ 120396 w 120396"/>
              <a:gd name="connsiteY1" fmla="*/ 178307 h 178307"/>
              <a:gd name="connsiteX2" fmla="*/ 0 w 120396"/>
              <a:gd name="connsiteY2" fmla="*/ 6857 h 178307"/>
              <a:gd name="connsiteX3" fmla="*/ 57150 w 120396"/>
              <a:gd name="connsiteY3" fmla="*/ 0 h 178307"/>
              <a:gd name="connsiteX4" fmla="*/ 120396 w 120396"/>
              <a:gd name="connsiteY4" fmla="*/ 3809 h 1783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6" h="178307">
                <a:moveTo>
                  <a:pt x="120396" y="3809"/>
                </a:moveTo>
                <a:lnTo>
                  <a:pt x="120396" y="178307"/>
                </a:lnTo>
                <a:lnTo>
                  <a:pt x="0" y="6857"/>
                </a:lnTo>
                <a:lnTo>
                  <a:pt x="57150" y="0"/>
                </a:lnTo>
                <a:lnTo>
                  <a:pt x="120396" y="3809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800239" y="5724779"/>
            <a:ext cx="307086" cy="608076"/>
          </a:xfrm>
          <a:custGeom>
            <a:avLst/>
            <a:gdLst>
              <a:gd name="connsiteX0" fmla="*/ 0 w 307086"/>
              <a:gd name="connsiteY0" fmla="*/ 64008 h 608076"/>
              <a:gd name="connsiteX1" fmla="*/ 69341 w 307086"/>
              <a:gd name="connsiteY1" fmla="*/ 0 h 608076"/>
              <a:gd name="connsiteX2" fmla="*/ 184403 w 307086"/>
              <a:gd name="connsiteY2" fmla="*/ 4572 h 608076"/>
              <a:gd name="connsiteX3" fmla="*/ 307086 w 307086"/>
              <a:gd name="connsiteY3" fmla="*/ 608076 h 608076"/>
              <a:gd name="connsiteX4" fmla="*/ 221741 w 307086"/>
              <a:gd name="connsiteY4" fmla="*/ 573023 h 608076"/>
              <a:gd name="connsiteX5" fmla="*/ 121158 w 307086"/>
              <a:gd name="connsiteY5" fmla="*/ 538734 h 608076"/>
              <a:gd name="connsiteX6" fmla="*/ 0 w 307086"/>
              <a:gd name="connsiteY6" fmla="*/ 64008 h 6080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7086" h="608076">
                <a:moveTo>
                  <a:pt x="0" y="64008"/>
                </a:moveTo>
                <a:lnTo>
                  <a:pt x="69341" y="0"/>
                </a:lnTo>
                <a:lnTo>
                  <a:pt x="184403" y="4572"/>
                </a:lnTo>
                <a:lnTo>
                  <a:pt x="307086" y="608076"/>
                </a:lnTo>
                <a:lnTo>
                  <a:pt x="221741" y="573023"/>
                </a:lnTo>
                <a:lnTo>
                  <a:pt x="121158" y="538734"/>
                </a:lnTo>
                <a:lnTo>
                  <a:pt x="0" y="64008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1060843" y="5698109"/>
            <a:ext cx="577596" cy="275843"/>
          </a:xfrm>
          <a:custGeom>
            <a:avLst/>
            <a:gdLst>
              <a:gd name="connsiteX0" fmla="*/ 549402 w 577596"/>
              <a:gd name="connsiteY0" fmla="*/ 0 h 275843"/>
              <a:gd name="connsiteX1" fmla="*/ 0 w 577596"/>
              <a:gd name="connsiteY1" fmla="*/ 83819 h 275843"/>
              <a:gd name="connsiteX2" fmla="*/ 22098 w 577596"/>
              <a:gd name="connsiteY2" fmla="*/ 275843 h 275843"/>
              <a:gd name="connsiteX3" fmla="*/ 567690 w 577596"/>
              <a:gd name="connsiteY3" fmla="*/ 188213 h 275843"/>
              <a:gd name="connsiteX4" fmla="*/ 577596 w 577596"/>
              <a:gd name="connsiteY4" fmla="*/ 33527 h 275843"/>
              <a:gd name="connsiteX5" fmla="*/ 549402 w 577596"/>
              <a:gd name="connsiteY5" fmla="*/ 0 h 2758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577596" h="275843">
                <a:moveTo>
                  <a:pt x="549402" y="0"/>
                </a:moveTo>
                <a:lnTo>
                  <a:pt x="0" y="83819"/>
                </a:lnTo>
                <a:lnTo>
                  <a:pt x="22098" y="275843"/>
                </a:lnTo>
                <a:lnTo>
                  <a:pt x="567690" y="188213"/>
                </a:lnTo>
                <a:lnTo>
                  <a:pt x="577596" y="33527"/>
                </a:lnTo>
                <a:lnTo>
                  <a:pt x="549402" y="0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551065" y="5861177"/>
            <a:ext cx="247650" cy="106679"/>
          </a:xfrm>
          <a:custGeom>
            <a:avLst/>
            <a:gdLst>
              <a:gd name="connsiteX0" fmla="*/ 216408 w 247650"/>
              <a:gd name="connsiteY0" fmla="*/ 0 h 106679"/>
              <a:gd name="connsiteX1" fmla="*/ 0 w 247650"/>
              <a:gd name="connsiteY1" fmla="*/ 61721 h 106679"/>
              <a:gd name="connsiteX2" fmla="*/ 247650 w 247650"/>
              <a:gd name="connsiteY2" fmla="*/ 106679 h 106679"/>
              <a:gd name="connsiteX3" fmla="*/ 216408 w 247650"/>
              <a:gd name="connsiteY3" fmla="*/ 0 h 106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7650" h="106679">
                <a:moveTo>
                  <a:pt x="216408" y="0"/>
                </a:moveTo>
                <a:lnTo>
                  <a:pt x="0" y="61721"/>
                </a:lnTo>
                <a:lnTo>
                  <a:pt x="247650" y="106679"/>
                </a:lnTo>
                <a:lnTo>
                  <a:pt x="216408" y="0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792619" y="5692775"/>
            <a:ext cx="249174" cy="138684"/>
          </a:xfrm>
          <a:custGeom>
            <a:avLst/>
            <a:gdLst>
              <a:gd name="connsiteX0" fmla="*/ 0 w 249174"/>
              <a:gd name="connsiteY0" fmla="*/ 84582 h 138684"/>
              <a:gd name="connsiteX1" fmla="*/ 90677 w 249174"/>
              <a:gd name="connsiteY1" fmla="*/ 8382 h 138684"/>
              <a:gd name="connsiteX2" fmla="*/ 169925 w 249174"/>
              <a:gd name="connsiteY2" fmla="*/ 0 h 138684"/>
              <a:gd name="connsiteX3" fmla="*/ 232410 w 249174"/>
              <a:gd name="connsiteY3" fmla="*/ 21335 h 138684"/>
              <a:gd name="connsiteX4" fmla="*/ 249174 w 249174"/>
              <a:gd name="connsiteY4" fmla="*/ 72390 h 138684"/>
              <a:gd name="connsiteX5" fmla="*/ 133350 w 249174"/>
              <a:gd name="connsiteY5" fmla="*/ 53340 h 138684"/>
              <a:gd name="connsiteX6" fmla="*/ 58674 w 249174"/>
              <a:gd name="connsiteY6" fmla="*/ 80010 h 138684"/>
              <a:gd name="connsiteX7" fmla="*/ 10668 w 249174"/>
              <a:gd name="connsiteY7" fmla="*/ 138684 h 138684"/>
              <a:gd name="connsiteX8" fmla="*/ 0 w 249174"/>
              <a:gd name="connsiteY8" fmla="*/ 84582 h 1386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49174" h="138684">
                <a:moveTo>
                  <a:pt x="0" y="84582"/>
                </a:moveTo>
                <a:lnTo>
                  <a:pt x="90677" y="8382"/>
                </a:lnTo>
                <a:lnTo>
                  <a:pt x="169925" y="0"/>
                </a:lnTo>
                <a:lnTo>
                  <a:pt x="232410" y="21335"/>
                </a:lnTo>
                <a:lnTo>
                  <a:pt x="249174" y="72390"/>
                </a:lnTo>
                <a:lnTo>
                  <a:pt x="133350" y="53340"/>
                </a:lnTo>
                <a:lnTo>
                  <a:pt x="58674" y="80010"/>
                </a:lnTo>
                <a:lnTo>
                  <a:pt x="10668" y="138684"/>
                </a:lnTo>
                <a:lnTo>
                  <a:pt x="0" y="8458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1009789" y="6566027"/>
            <a:ext cx="182880" cy="211073"/>
          </a:xfrm>
          <a:custGeom>
            <a:avLst/>
            <a:gdLst>
              <a:gd name="connsiteX0" fmla="*/ 0 w 182880"/>
              <a:gd name="connsiteY0" fmla="*/ 32004 h 211073"/>
              <a:gd name="connsiteX1" fmla="*/ 127253 w 182880"/>
              <a:gd name="connsiteY1" fmla="*/ 211073 h 211073"/>
              <a:gd name="connsiteX2" fmla="*/ 182880 w 182880"/>
              <a:gd name="connsiteY2" fmla="*/ 199643 h 211073"/>
              <a:gd name="connsiteX3" fmla="*/ 177546 w 182880"/>
              <a:gd name="connsiteY3" fmla="*/ 13716 h 211073"/>
              <a:gd name="connsiteX4" fmla="*/ 131825 w 182880"/>
              <a:gd name="connsiteY4" fmla="*/ 0 h 211073"/>
              <a:gd name="connsiteX5" fmla="*/ 142494 w 182880"/>
              <a:gd name="connsiteY5" fmla="*/ 156209 h 211073"/>
              <a:gd name="connsiteX6" fmla="*/ 56388 w 182880"/>
              <a:gd name="connsiteY6" fmla="*/ 3047 h 211073"/>
              <a:gd name="connsiteX7" fmla="*/ 0 w 182880"/>
              <a:gd name="connsiteY7" fmla="*/ 32004 h 2110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82880" h="211073">
                <a:moveTo>
                  <a:pt x="0" y="32004"/>
                </a:moveTo>
                <a:lnTo>
                  <a:pt x="127253" y="211073"/>
                </a:lnTo>
                <a:lnTo>
                  <a:pt x="182880" y="199643"/>
                </a:lnTo>
                <a:lnTo>
                  <a:pt x="177546" y="13716"/>
                </a:lnTo>
                <a:lnTo>
                  <a:pt x="131825" y="0"/>
                </a:lnTo>
                <a:lnTo>
                  <a:pt x="142494" y="156209"/>
                </a:lnTo>
                <a:lnTo>
                  <a:pt x="56388" y="3047"/>
                </a:lnTo>
                <a:lnTo>
                  <a:pt x="0" y="3200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1594243" y="5653151"/>
            <a:ext cx="68580" cy="185928"/>
          </a:xfrm>
          <a:custGeom>
            <a:avLst/>
            <a:gdLst>
              <a:gd name="connsiteX0" fmla="*/ 0 w 68580"/>
              <a:gd name="connsiteY0" fmla="*/ 15240 h 185928"/>
              <a:gd name="connsiteX1" fmla="*/ 28194 w 68580"/>
              <a:gd name="connsiteY1" fmla="*/ 73914 h 185928"/>
              <a:gd name="connsiteX2" fmla="*/ 34289 w 68580"/>
              <a:gd name="connsiteY2" fmla="*/ 122682 h 185928"/>
              <a:gd name="connsiteX3" fmla="*/ 21336 w 68580"/>
              <a:gd name="connsiteY3" fmla="*/ 185927 h 185928"/>
              <a:gd name="connsiteX4" fmla="*/ 63245 w 68580"/>
              <a:gd name="connsiteY4" fmla="*/ 174497 h 185928"/>
              <a:gd name="connsiteX5" fmla="*/ 68579 w 68580"/>
              <a:gd name="connsiteY5" fmla="*/ 92202 h 185928"/>
              <a:gd name="connsiteX6" fmla="*/ 36576 w 68580"/>
              <a:gd name="connsiteY6" fmla="*/ 0 h 185928"/>
              <a:gd name="connsiteX7" fmla="*/ 0 w 68580"/>
              <a:gd name="connsiteY7" fmla="*/ 15240 h 1859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8580" h="185928">
                <a:moveTo>
                  <a:pt x="0" y="15240"/>
                </a:moveTo>
                <a:lnTo>
                  <a:pt x="28194" y="73914"/>
                </a:lnTo>
                <a:lnTo>
                  <a:pt x="34289" y="122682"/>
                </a:lnTo>
                <a:lnTo>
                  <a:pt x="21336" y="185927"/>
                </a:lnTo>
                <a:lnTo>
                  <a:pt x="63245" y="174497"/>
                </a:lnTo>
                <a:lnTo>
                  <a:pt x="68579" y="92202"/>
                </a:lnTo>
                <a:lnTo>
                  <a:pt x="36576" y="0"/>
                </a:lnTo>
                <a:lnTo>
                  <a:pt x="0" y="1524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121297" y="5922899"/>
            <a:ext cx="944117" cy="397002"/>
          </a:xfrm>
          <a:custGeom>
            <a:avLst/>
            <a:gdLst>
              <a:gd name="connsiteX0" fmla="*/ 79248 w 944117"/>
              <a:gd name="connsiteY0" fmla="*/ 0 h 397002"/>
              <a:gd name="connsiteX1" fmla="*/ 944117 w 944117"/>
              <a:gd name="connsiteY1" fmla="*/ 389382 h 397002"/>
              <a:gd name="connsiteX2" fmla="*/ 854201 w 944117"/>
              <a:gd name="connsiteY2" fmla="*/ 397002 h 397002"/>
              <a:gd name="connsiteX3" fmla="*/ 0 w 944117"/>
              <a:gd name="connsiteY3" fmla="*/ 22097 h 397002"/>
              <a:gd name="connsiteX4" fmla="*/ 79248 w 944117"/>
              <a:gd name="connsiteY4" fmla="*/ 0 h 39700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44117" h="397002">
                <a:moveTo>
                  <a:pt x="79248" y="0"/>
                </a:moveTo>
                <a:lnTo>
                  <a:pt x="944117" y="389382"/>
                </a:lnTo>
                <a:lnTo>
                  <a:pt x="854201" y="397002"/>
                </a:lnTo>
                <a:lnTo>
                  <a:pt x="0" y="22097"/>
                </a:lnTo>
                <a:lnTo>
                  <a:pt x="7924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413143" y="6167501"/>
            <a:ext cx="387096" cy="235457"/>
          </a:xfrm>
          <a:custGeom>
            <a:avLst/>
            <a:gdLst>
              <a:gd name="connsiteX0" fmla="*/ 11430 w 387096"/>
              <a:gd name="connsiteY0" fmla="*/ 27432 h 235457"/>
              <a:gd name="connsiteX1" fmla="*/ 126492 w 387096"/>
              <a:gd name="connsiteY1" fmla="*/ 52577 h 235457"/>
              <a:gd name="connsiteX2" fmla="*/ 256794 w 387096"/>
              <a:gd name="connsiteY2" fmla="*/ 108965 h 235457"/>
              <a:gd name="connsiteX3" fmla="*/ 348996 w 387096"/>
              <a:gd name="connsiteY3" fmla="*/ 192785 h 235457"/>
              <a:gd name="connsiteX4" fmla="*/ 258318 w 387096"/>
              <a:gd name="connsiteY4" fmla="*/ 182879 h 235457"/>
              <a:gd name="connsiteX5" fmla="*/ 110490 w 387096"/>
              <a:gd name="connsiteY5" fmla="*/ 115823 h 235457"/>
              <a:gd name="connsiteX6" fmla="*/ 39624 w 387096"/>
              <a:gd name="connsiteY6" fmla="*/ 64007 h 235457"/>
              <a:gd name="connsiteX7" fmla="*/ 84582 w 387096"/>
              <a:gd name="connsiteY7" fmla="*/ 129539 h 235457"/>
              <a:gd name="connsiteX8" fmla="*/ 215646 w 387096"/>
              <a:gd name="connsiteY8" fmla="*/ 214883 h 235457"/>
              <a:gd name="connsiteX9" fmla="*/ 369570 w 387096"/>
              <a:gd name="connsiteY9" fmla="*/ 235457 h 235457"/>
              <a:gd name="connsiteX10" fmla="*/ 387096 w 387096"/>
              <a:gd name="connsiteY10" fmla="*/ 178307 h 235457"/>
              <a:gd name="connsiteX11" fmla="*/ 312420 w 387096"/>
              <a:gd name="connsiteY11" fmla="*/ 95250 h 235457"/>
              <a:gd name="connsiteX12" fmla="*/ 134874 w 387096"/>
              <a:gd name="connsiteY12" fmla="*/ 13715 h 235457"/>
              <a:gd name="connsiteX13" fmla="*/ 0 w 387096"/>
              <a:gd name="connsiteY13" fmla="*/ 0 h 235457"/>
              <a:gd name="connsiteX14" fmla="*/ 11430 w 387096"/>
              <a:gd name="connsiteY14" fmla="*/ 27432 h 23545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7096" h="235457">
                <a:moveTo>
                  <a:pt x="11430" y="27432"/>
                </a:moveTo>
                <a:lnTo>
                  <a:pt x="126492" y="52577"/>
                </a:lnTo>
                <a:lnTo>
                  <a:pt x="256794" y="108965"/>
                </a:lnTo>
                <a:lnTo>
                  <a:pt x="348996" y="192785"/>
                </a:lnTo>
                <a:lnTo>
                  <a:pt x="258318" y="182879"/>
                </a:lnTo>
                <a:lnTo>
                  <a:pt x="110490" y="115823"/>
                </a:lnTo>
                <a:lnTo>
                  <a:pt x="39624" y="64007"/>
                </a:lnTo>
                <a:lnTo>
                  <a:pt x="84582" y="129539"/>
                </a:lnTo>
                <a:lnTo>
                  <a:pt x="215646" y="214883"/>
                </a:lnTo>
                <a:lnTo>
                  <a:pt x="369570" y="235457"/>
                </a:lnTo>
                <a:lnTo>
                  <a:pt x="387096" y="178307"/>
                </a:lnTo>
                <a:lnTo>
                  <a:pt x="312420" y="95250"/>
                </a:lnTo>
                <a:lnTo>
                  <a:pt x="134874" y="13715"/>
                </a:lnTo>
                <a:lnTo>
                  <a:pt x="0" y="0"/>
                </a:lnTo>
                <a:lnTo>
                  <a:pt x="11430" y="2743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897775" y="5840603"/>
            <a:ext cx="169164" cy="377951"/>
          </a:xfrm>
          <a:custGeom>
            <a:avLst/>
            <a:gdLst>
              <a:gd name="connsiteX0" fmla="*/ 19050 w 169164"/>
              <a:gd name="connsiteY0" fmla="*/ 0 h 377951"/>
              <a:gd name="connsiteX1" fmla="*/ 72389 w 169164"/>
              <a:gd name="connsiteY1" fmla="*/ 19811 h 377951"/>
              <a:gd name="connsiteX2" fmla="*/ 63246 w 169164"/>
              <a:gd name="connsiteY2" fmla="*/ 151637 h 377951"/>
              <a:gd name="connsiteX3" fmla="*/ 83819 w 169164"/>
              <a:gd name="connsiteY3" fmla="*/ 258317 h 377951"/>
              <a:gd name="connsiteX4" fmla="*/ 169164 w 169164"/>
              <a:gd name="connsiteY4" fmla="*/ 356615 h 377951"/>
              <a:gd name="connsiteX5" fmla="*/ 76961 w 169164"/>
              <a:gd name="connsiteY5" fmla="*/ 377951 h 377951"/>
              <a:gd name="connsiteX6" fmla="*/ 23622 w 169164"/>
              <a:gd name="connsiteY6" fmla="*/ 272033 h 377951"/>
              <a:gd name="connsiteX7" fmla="*/ 0 w 169164"/>
              <a:gd name="connsiteY7" fmla="*/ 44957 h 377951"/>
              <a:gd name="connsiteX8" fmla="*/ 19050 w 169164"/>
              <a:gd name="connsiteY8" fmla="*/ 0 h 3779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69164" h="377951">
                <a:moveTo>
                  <a:pt x="19050" y="0"/>
                </a:moveTo>
                <a:lnTo>
                  <a:pt x="72389" y="19811"/>
                </a:lnTo>
                <a:lnTo>
                  <a:pt x="63246" y="151637"/>
                </a:lnTo>
                <a:lnTo>
                  <a:pt x="83819" y="258317"/>
                </a:lnTo>
                <a:lnTo>
                  <a:pt x="169164" y="356615"/>
                </a:lnTo>
                <a:lnTo>
                  <a:pt x="76961" y="377951"/>
                </a:lnTo>
                <a:lnTo>
                  <a:pt x="23622" y="272033"/>
                </a:lnTo>
                <a:lnTo>
                  <a:pt x="0" y="44957"/>
                </a:lnTo>
                <a:lnTo>
                  <a:pt x="1905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1062367" y="6425057"/>
            <a:ext cx="118872" cy="137922"/>
          </a:xfrm>
          <a:custGeom>
            <a:avLst/>
            <a:gdLst>
              <a:gd name="connsiteX0" fmla="*/ 87630 w 118872"/>
              <a:gd name="connsiteY0" fmla="*/ 0 h 137922"/>
              <a:gd name="connsiteX1" fmla="*/ 32004 w 118872"/>
              <a:gd name="connsiteY1" fmla="*/ 52578 h 137922"/>
              <a:gd name="connsiteX2" fmla="*/ 0 w 118872"/>
              <a:gd name="connsiteY2" fmla="*/ 137922 h 137922"/>
              <a:gd name="connsiteX3" fmla="*/ 64008 w 118872"/>
              <a:gd name="connsiteY3" fmla="*/ 127253 h 137922"/>
              <a:gd name="connsiteX4" fmla="*/ 82296 w 118872"/>
              <a:gd name="connsiteY4" fmla="*/ 67055 h 137922"/>
              <a:gd name="connsiteX5" fmla="*/ 118872 w 118872"/>
              <a:gd name="connsiteY5" fmla="*/ 21335 h 137922"/>
              <a:gd name="connsiteX6" fmla="*/ 87630 w 118872"/>
              <a:gd name="connsiteY6" fmla="*/ 0 h 137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18872" h="137922">
                <a:moveTo>
                  <a:pt x="87630" y="0"/>
                </a:moveTo>
                <a:lnTo>
                  <a:pt x="32004" y="52578"/>
                </a:lnTo>
                <a:lnTo>
                  <a:pt x="0" y="137922"/>
                </a:lnTo>
                <a:lnTo>
                  <a:pt x="64008" y="127253"/>
                </a:lnTo>
                <a:lnTo>
                  <a:pt x="82296" y="67055"/>
                </a:lnTo>
                <a:lnTo>
                  <a:pt x="118872" y="21335"/>
                </a:lnTo>
                <a:lnTo>
                  <a:pt x="8763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8521" y="5916803"/>
            <a:ext cx="1336548" cy="698754"/>
          </a:xfrm>
          <a:custGeom>
            <a:avLst/>
            <a:gdLst>
              <a:gd name="connsiteX0" fmla="*/ 123444 w 1336548"/>
              <a:gd name="connsiteY0" fmla="*/ 0 h 698754"/>
              <a:gd name="connsiteX1" fmla="*/ 50292 w 1336548"/>
              <a:gd name="connsiteY1" fmla="*/ 41147 h 698754"/>
              <a:gd name="connsiteX2" fmla="*/ 0 w 1336548"/>
              <a:gd name="connsiteY2" fmla="*/ 165353 h 698754"/>
              <a:gd name="connsiteX3" fmla="*/ 53339 w 1336548"/>
              <a:gd name="connsiteY3" fmla="*/ 284225 h 698754"/>
              <a:gd name="connsiteX4" fmla="*/ 938022 w 1336548"/>
              <a:gd name="connsiteY4" fmla="*/ 688085 h 698754"/>
              <a:gd name="connsiteX5" fmla="*/ 1128522 w 1336548"/>
              <a:gd name="connsiteY5" fmla="*/ 662940 h 698754"/>
              <a:gd name="connsiteX6" fmla="*/ 1282446 w 1336548"/>
              <a:gd name="connsiteY6" fmla="*/ 698753 h 698754"/>
              <a:gd name="connsiteX7" fmla="*/ 1336548 w 1336548"/>
              <a:gd name="connsiteY7" fmla="*/ 641603 h 698754"/>
              <a:gd name="connsiteX8" fmla="*/ 1191768 w 1336548"/>
              <a:gd name="connsiteY8" fmla="*/ 527303 h 698754"/>
              <a:gd name="connsiteX9" fmla="*/ 1133094 w 1336548"/>
              <a:gd name="connsiteY9" fmla="*/ 406145 h 698754"/>
              <a:gd name="connsiteX10" fmla="*/ 1086612 w 1336548"/>
              <a:gd name="connsiteY10" fmla="*/ 418337 h 698754"/>
              <a:gd name="connsiteX11" fmla="*/ 1142238 w 1336548"/>
              <a:gd name="connsiteY11" fmla="*/ 527303 h 698754"/>
              <a:gd name="connsiteX12" fmla="*/ 1252728 w 1336548"/>
              <a:gd name="connsiteY12" fmla="*/ 643128 h 698754"/>
              <a:gd name="connsiteX13" fmla="*/ 1121664 w 1336548"/>
              <a:gd name="connsiteY13" fmla="*/ 624840 h 698754"/>
              <a:gd name="connsiteX14" fmla="*/ 967740 w 1336548"/>
              <a:gd name="connsiteY14" fmla="*/ 646176 h 698754"/>
              <a:gd name="connsiteX15" fmla="*/ 995934 w 1336548"/>
              <a:gd name="connsiteY15" fmla="*/ 515873 h 698754"/>
              <a:gd name="connsiteX16" fmla="*/ 1062228 w 1336548"/>
              <a:gd name="connsiteY16" fmla="*/ 427481 h 698754"/>
              <a:gd name="connsiteX17" fmla="*/ 985266 w 1336548"/>
              <a:gd name="connsiteY17" fmla="*/ 438150 h 698754"/>
              <a:gd name="connsiteX18" fmla="*/ 924306 w 1336548"/>
              <a:gd name="connsiteY18" fmla="*/ 522731 h 698754"/>
              <a:gd name="connsiteX19" fmla="*/ 903732 w 1336548"/>
              <a:gd name="connsiteY19" fmla="*/ 627888 h 698754"/>
              <a:gd name="connsiteX20" fmla="*/ 84582 w 1336548"/>
              <a:gd name="connsiteY20" fmla="*/ 246125 h 698754"/>
              <a:gd name="connsiteX21" fmla="*/ 63246 w 1336548"/>
              <a:gd name="connsiteY21" fmla="*/ 170687 h 698754"/>
              <a:gd name="connsiteX22" fmla="*/ 81533 w 1336548"/>
              <a:gd name="connsiteY22" fmla="*/ 75437 h 698754"/>
              <a:gd name="connsiteX23" fmla="*/ 172212 w 1336548"/>
              <a:gd name="connsiteY23" fmla="*/ 0 h 698754"/>
              <a:gd name="connsiteX24" fmla="*/ 123444 w 1336548"/>
              <a:gd name="connsiteY24" fmla="*/ 0 h 69875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</a:cxnLst>
            <a:rect l="l" t="t" r="r" b="b"/>
            <a:pathLst>
              <a:path w="1336548" h="698754">
                <a:moveTo>
                  <a:pt x="123444" y="0"/>
                </a:moveTo>
                <a:lnTo>
                  <a:pt x="50292" y="41147"/>
                </a:lnTo>
                <a:lnTo>
                  <a:pt x="0" y="165353"/>
                </a:lnTo>
                <a:lnTo>
                  <a:pt x="53339" y="284225"/>
                </a:lnTo>
                <a:lnTo>
                  <a:pt x="938022" y="688085"/>
                </a:lnTo>
                <a:lnTo>
                  <a:pt x="1128522" y="662940"/>
                </a:lnTo>
                <a:lnTo>
                  <a:pt x="1282446" y="698753"/>
                </a:lnTo>
                <a:lnTo>
                  <a:pt x="1336548" y="641603"/>
                </a:lnTo>
                <a:lnTo>
                  <a:pt x="1191768" y="527303"/>
                </a:lnTo>
                <a:lnTo>
                  <a:pt x="1133094" y="406145"/>
                </a:lnTo>
                <a:lnTo>
                  <a:pt x="1086612" y="418337"/>
                </a:lnTo>
                <a:lnTo>
                  <a:pt x="1142238" y="527303"/>
                </a:lnTo>
                <a:lnTo>
                  <a:pt x="1252728" y="643128"/>
                </a:lnTo>
                <a:lnTo>
                  <a:pt x="1121664" y="624840"/>
                </a:lnTo>
                <a:lnTo>
                  <a:pt x="967740" y="646176"/>
                </a:lnTo>
                <a:lnTo>
                  <a:pt x="995934" y="515873"/>
                </a:lnTo>
                <a:lnTo>
                  <a:pt x="1062228" y="427481"/>
                </a:lnTo>
                <a:lnTo>
                  <a:pt x="985266" y="438150"/>
                </a:lnTo>
                <a:lnTo>
                  <a:pt x="924306" y="522731"/>
                </a:lnTo>
                <a:lnTo>
                  <a:pt x="903732" y="627888"/>
                </a:lnTo>
                <a:lnTo>
                  <a:pt x="84582" y="246125"/>
                </a:lnTo>
                <a:lnTo>
                  <a:pt x="63246" y="170687"/>
                </a:lnTo>
                <a:lnTo>
                  <a:pt x="81533" y="75437"/>
                </a:lnTo>
                <a:lnTo>
                  <a:pt x="172212" y="0"/>
                </a:lnTo>
                <a:lnTo>
                  <a:pt x="123444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168541" y="5983859"/>
            <a:ext cx="127254" cy="265176"/>
          </a:xfrm>
          <a:custGeom>
            <a:avLst/>
            <a:gdLst>
              <a:gd name="connsiteX0" fmla="*/ 92202 w 127254"/>
              <a:gd name="connsiteY0" fmla="*/ 0 h 265176"/>
              <a:gd name="connsiteX1" fmla="*/ 15239 w 127254"/>
              <a:gd name="connsiteY1" fmla="*/ 83819 h 265176"/>
              <a:gd name="connsiteX2" fmla="*/ 0 w 127254"/>
              <a:gd name="connsiteY2" fmla="*/ 182117 h 265176"/>
              <a:gd name="connsiteX3" fmla="*/ 26670 w 127254"/>
              <a:gd name="connsiteY3" fmla="*/ 248411 h 265176"/>
              <a:gd name="connsiteX4" fmla="*/ 74676 w 127254"/>
              <a:gd name="connsiteY4" fmla="*/ 265175 h 265176"/>
              <a:gd name="connsiteX5" fmla="*/ 60197 w 127254"/>
              <a:gd name="connsiteY5" fmla="*/ 121919 h 265176"/>
              <a:gd name="connsiteX6" fmla="*/ 127254 w 127254"/>
              <a:gd name="connsiteY6" fmla="*/ 12953 h 265176"/>
              <a:gd name="connsiteX7" fmla="*/ 92202 w 127254"/>
              <a:gd name="connsiteY7" fmla="*/ 0 h 2651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27254" h="265176">
                <a:moveTo>
                  <a:pt x="92202" y="0"/>
                </a:moveTo>
                <a:lnTo>
                  <a:pt x="15239" y="83819"/>
                </a:lnTo>
                <a:lnTo>
                  <a:pt x="0" y="182117"/>
                </a:lnTo>
                <a:lnTo>
                  <a:pt x="26670" y="248411"/>
                </a:lnTo>
                <a:lnTo>
                  <a:pt x="74676" y="265175"/>
                </a:lnTo>
                <a:lnTo>
                  <a:pt x="60197" y="121919"/>
                </a:lnTo>
                <a:lnTo>
                  <a:pt x="127254" y="12953"/>
                </a:lnTo>
                <a:lnTo>
                  <a:pt x="9220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713371" y="5538851"/>
            <a:ext cx="511302" cy="943356"/>
          </a:xfrm>
          <a:custGeom>
            <a:avLst/>
            <a:gdLst>
              <a:gd name="connsiteX0" fmla="*/ 173736 w 511302"/>
              <a:gd name="connsiteY0" fmla="*/ 711708 h 943356"/>
              <a:gd name="connsiteX1" fmla="*/ 0 w 511302"/>
              <a:gd name="connsiteY1" fmla="*/ 98297 h 943356"/>
              <a:gd name="connsiteX2" fmla="*/ 64769 w 511302"/>
              <a:gd name="connsiteY2" fmla="*/ 30479 h 943356"/>
              <a:gd name="connsiteX3" fmla="*/ 204978 w 511302"/>
              <a:gd name="connsiteY3" fmla="*/ 0 h 943356"/>
              <a:gd name="connsiteX4" fmla="*/ 317753 w 511302"/>
              <a:gd name="connsiteY4" fmla="*/ 45720 h 943356"/>
              <a:gd name="connsiteX5" fmla="*/ 511302 w 511302"/>
              <a:gd name="connsiteY5" fmla="*/ 943356 h 943356"/>
              <a:gd name="connsiteX6" fmla="*/ 441960 w 511302"/>
              <a:gd name="connsiteY6" fmla="*/ 866394 h 943356"/>
              <a:gd name="connsiteX7" fmla="*/ 282702 w 511302"/>
              <a:gd name="connsiteY7" fmla="*/ 76961 h 943356"/>
              <a:gd name="connsiteX8" fmla="*/ 179832 w 511302"/>
              <a:gd name="connsiteY8" fmla="*/ 48767 h 943356"/>
              <a:gd name="connsiteX9" fmla="*/ 94487 w 511302"/>
              <a:gd name="connsiteY9" fmla="*/ 58673 h 943356"/>
              <a:gd name="connsiteX10" fmla="*/ 60198 w 511302"/>
              <a:gd name="connsiteY10" fmla="*/ 112014 h 943356"/>
              <a:gd name="connsiteX11" fmla="*/ 243839 w 511302"/>
              <a:gd name="connsiteY11" fmla="*/ 733806 h 943356"/>
              <a:gd name="connsiteX12" fmla="*/ 173736 w 511302"/>
              <a:gd name="connsiteY12" fmla="*/ 711708 h 943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511302" h="943356">
                <a:moveTo>
                  <a:pt x="173736" y="711708"/>
                </a:moveTo>
                <a:lnTo>
                  <a:pt x="0" y="98297"/>
                </a:lnTo>
                <a:lnTo>
                  <a:pt x="64769" y="30479"/>
                </a:lnTo>
                <a:lnTo>
                  <a:pt x="204978" y="0"/>
                </a:lnTo>
                <a:lnTo>
                  <a:pt x="317753" y="45720"/>
                </a:lnTo>
                <a:lnTo>
                  <a:pt x="511302" y="943356"/>
                </a:lnTo>
                <a:lnTo>
                  <a:pt x="441960" y="866394"/>
                </a:lnTo>
                <a:lnTo>
                  <a:pt x="282702" y="76961"/>
                </a:lnTo>
                <a:lnTo>
                  <a:pt x="179832" y="48767"/>
                </a:lnTo>
                <a:lnTo>
                  <a:pt x="94487" y="58673"/>
                </a:lnTo>
                <a:lnTo>
                  <a:pt x="60198" y="112014"/>
                </a:lnTo>
                <a:lnTo>
                  <a:pt x="243839" y="733806"/>
                </a:lnTo>
                <a:lnTo>
                  <a:pt x="173736" y="71170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918349" y="5793359"/>
            <a:ext cx="152400" cy="400050"/>
          </a:xfrm>
          <a:custGeom>
            <a:avLst/>
            <a:gdLst>
              <a:gd name="connsiteX0" fmla="*/ 0 w 152400"/>
              <a:gd name="connsiteY0" fmla="*/ 21335 h 400050"/>
              <a:gd name="connsiteX1" fmla="*/ 60197 w 152400"/>
              <a:gd name="connsiteY1" fmla="*/ 153923 h 400050"/>
              <a:gd name="connsiteX2" fmla="*/ 89153 w 152400"/>
              <a:gd name="connsiteY2" fmla="*/ 252221 h 400050"/>
              <a:gd name="connsiteX3" fmla="*/ 91439 w 152400"/>
              <a:gd name="connsiteY3" fmla="*/ 400050 h 400050"/>
              <a:gd name="connsiteX4" fmla="*/ 152400 w 152400"/>
              <a:gd name="connsiteY4" fmla="*/ 400050 h 400050"/>
              <a:gd name="connsiteX5" fmla="*/ 147828 w 152400"/>
              <a:gd name="connsiteY5" fmla="*/ 285750 h 400050"/>
              <a:gd name="connsiteX6" fmla="*/ 128016 w 152400"/>
              <a:gd name="connsiteY6" fmla="*/ 164591 h 400050"/>
              <a:gd name="connsiteX7" fmla="*/ 78486 w 152400"/>
              <a:gd name="connsiteY7" fmla="*/ 46482 h 400050"/>
              <a:gd name="connsiteX8" fmla="*/ 49530 w 152400"/>
              <a:gd name="connsiteY8" fmla="*/ 0 h 400050"/>
              <a:gd name="connsiteX9" fmla="*/ 0 w 152400"/>
              <a:gd name="connsiteY9" fmla="*/ 21335 h 4000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52400" h="400050">
                <a:moveTo>
                  <a:pt x="0" y="21335"/>
                </a:moveTo>
                <a:lnTo>
                  <a:pt x="60197" y="153923"/>
                </a:lnTo>
                <a:lnTo>
                  <a:pt x="89153" y="252221"/>
                </a:lnTo>
                <a:lnTo>
                  <a:pt x="91439" y="400050"/>
                </a:lnTo>
                <a:lnTo>
                  <a:pt x="152400" y="400050"/>
                </a:lnTo>
                <a:lnTo>
                  <a:pt x="147828" y="285750"/>
                </a:lnTo>
                <a:lnTo>
                  <a:pt x="128016" y="164591"/>
                </a:lnTo>
                <a:lnTo>
                  <a:pt x="78486" y="46482"/>
                </a:lnTo>
                <a:lnTo>
                  <a:pt x="49530" y="0"/>
                </a:lnTo>
                <a:lnTo>
                  <a:pt x="0" y="2133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521347" y="5761355"/>
            <a:ext cx="309372" cy="214122"/>
          </a:xfrm>
          <a:custGeom>
            <a:avLst/>
            <a:gdLst>
              <a:gd name="connsiteX0" fmla="*/ 235458 w 309372"/>
              <a:gd name="connsiteY0" fmla="*/ 0 h 214122"/>
              <a:gd name="connsiteX1" fmla="*/ 204216 w 309372"/>
              <a:gd name="connsiteY1" fmla="*/ 13715 h 214122"/>
              <a:gd name="connsiteX2" fmla="*/ 200406 w 309372"/>
              <a:gd name="connsiteY2" fmla="*/ 52578 h 214122"/>
              <a:gd name="connsiteX3" fmla="*/ 0 w 309372"/>
              <a:gd name="connsiteY3" fmla="*/ 134873 h 214122"/>
              <a:gd name="connsiteX4" fmla="*/ 0 w 309372"/>
              <a:gd name="connsiteY4" fmla="*/ 176784 h 214122"/>
              <a:gd name="connsiteX5" fmla="*/ 225552 w 309372"/>
              <a:gd name="connsiteY5" fmla="*/ 179832 h 214122"/>
              <a:gd name="connsiteX6" fmla="*/ 253746 w 309372"/>
              <a:gd name="connsiteY6" fmla="*/ 214121 h 214122"/>
              <a:gd name="connsiteX7" fmla="*/ 309372 w 309372"/>
              <a:gd name="connsiteY7" fmla="*/ 211835 h 214122"/>
              <a:gd name="connsiteX8" fmla="*/ 304038 w 309372"/>
              <a:gd name="connsiteY8" fmla="*/ 151638 h 214122"/>
              <a:gd name="connsiteX9" fmla="*/ 92202 w 309372"/>
              <a:gd name="connsiteY9" fmla="*/ 140208 h 214122"/>
              <a:gd name="connsiteX10" fmla="*/ 264414 w 309372"/>
              <a:gd name="connsiteY10" fmla="*/ 70865 h 214122"/>
              <a:gd name="connsiteX11" fmla="*/ 235458 w 309372"/>
              <a:gd name="connsiteY11" fmla="*/ 0 h 2141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309372" h="214122">
                <a:moveTo>
                  <a:pt x="235458" y="0"/>
                </a:moveTo>
                <a:lnTo>
                  <a:pt x="204216" y="13715"/>
                </a:lnTo>
                <a:lnTo>
                  <a:pt x="200406" y="52578"/>
                </a:lnTo>
                <a:lnTo>
                  <a:pt x="0" y="134873"/>
                </a:lnTo>
                <a:lnTo>
                  <a:pt x="0" y="176784"/>
                </a:lnTo>
                <a:lnTo>
                  <a:pt x="225552" y="179832"/>
                </a:lnTo>
                <a:lnTo>
                  <a:pt x="253746" y="214121"/>
                </a:lnTo>
                <a:lnTo>
                  <a:pt x="309372" y="211835"/>
                </a:lnTo>
                <a:lnTo>
                  <a:pt x="304038" y="151638"/>
                </a:lnTo>
                <a:lnTo>
                  <a:pt x="92202" y="140208"/>
                </a:lnTo>
                <a:lnTo>
                  <a:pt x="264414" y="70865"/>
                </a:lnTo>
                <a:lnTo>
                  <a:pt x="23545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1044841" y="5615051"/>
            <a:ext cx="748284" cy="336804"/>
          </a:xfrm>
          <a:custGeom>
            <a:avLst/>
            <a:gdLst>
              <a:gd name="connsiteX0" fmla="*/ 0 w 748284"/>
              <a:gd name="connsiteY0" fmla="*/ 104394 h 336804"/>
              <a:gd name="connsiteX1" fmla="*/ 685800 w 748284"/>
              <a:gd name="connsiteY1" fmla="*/ 0 h 336804"/>
              <a:gd name="connsiteX2" fmla="*/ 736092 w 748284"/>
              <a:gd name="connsiteY2" fmla="*/ 62484 h 336804"/>
              <a:gd name="connsiteX3" fmla="*/ 748284 w 748284"/>
              <a:gd name="connsiteY3" fmla="*/ 144017 h 336804"/>
              <a:gd name="connsiteX4" fmla="*/ 717804 w 748284"/>
              <a:gd name="connsiteY4" fmla="*/ 224028 h 336804"/>
              <a:gd name="connsiteX5" fmla="*/ 45719 w 748284"/>
              <a:gd name="connsiteY5" fmla="*/ 336803 h 336804"/>
              <a:gd name="connsiteX6" fmla="*/ 42672 w 748284"/>
              <a:gd name="connsiteY6" fmla="*/ 304800 h 336804"/>
              <a:gd name="connsiteX7" fmla="*/ 685800 w 748284"/>
              <a:gd name="connsiteY7" fmla="*/ 192023 h 336804"/>
              <a:gd name="connsiteX8" fmla="*/ 710184 w 748284"/>
              <a:gd name="connsiteY8" fmla="*/ 115061 h 336804"/>
              <a:gd name="connsiteX9" fmla="*/ 667512 w 748284"/>
              <a:gd name="connsiteY9" fmla="*/ 45720 h 336804"/>
              <a:gd name="connsiteX10" fmla="*/ 0 w 748284"/>
              <a:gd name="connsiteY10" fmla="*/ 147065 h 336804"/>
              <a:gd name="connsiteX11" fmla="*/ 0 w 748284"/>
              <a:gd name="connsiteY11" fmla="*/ 104394 h 3368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748284" h="336804">
                <a:moveTo>
                  <a:pt x="0" y="104394"/>
                </a:moveTo>
                <a:lnTo>
                  <a:pt x="685800" y="0"/>
                </a:lnTo>
                <a:lnTo>
                  <a:pt x="736092" y="62484"/>
                </a:lnTo>
                <a:lnTo>
                  <a:pt x="748284" y="144017"/>
                </a:lnTo>
                <a:lnTo>
                  <a:pt x="717804" y="224028"/>
                </a:lnTo>
                <a:lnTo>
                  <a:pt x="45719" y="336803"/>
                </a:lnTo>
                <a:lnTo>
                  <a:pt x="42672" y="304800"/>
                </a:lnTo>
                <a:lnTo>
                  <a:pt x="685800" y="192023"/>
                </a:lnTo>
                <a:lnTo>
                  <a:pt x="710184" y="115061"/>
                </a:lnTo>
                <a:lnTo>
                  <a:pt x="667512" y="45720"/>
                </a:lnTo>
                <a:lnTo>
                  <a:pt x="0" y="147065"/>
                </a:lnTo>
                <a:lnTo>
                  <a:pt x="0" y="1043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1138567" y="5723255"/>
            <a:ext cx="389382" cy="136398"/>
          </a:xfrm>
          <a:custGeom>
            <a:avLst/>
            <a:gdLst>
              <a:gd name="connsiteX0" fmla="*/ 0 w 389382"/>
              <a:gd name="connsiteY0" fmla="*/ 99060 h 136398"/>
              <a:gd name="connsiteX1" fmla="*/ 52577 w 389382"/>
              <a:gd name="connsiteY1" fmla="*/ 136397 h 136398"/>
              <a:gd name="connsiteX2" fmla="*/ 176783 w 389382"/>
              <a:gd name="connsiteY2" fmla="*/ 131064 h 136398"/>
              <a:gd name="connsiteX3" fmla="*/ 332994 w 389382"/>
              <a:gd name="connsiteY3" fmla="*/ 91440 h 136398"/>
              <a:gd name="connsiteX4" fmla="*/ 389382 w 389382"/>
              <a:gd name="connsiteY4" fmla="*/ 32766 h 136398"/>
              <a:gd name="connsiteX5" fmla="*/ 353567 w 389382"/>
              <a:gd name="connsiteY5" fmla="*/ 1523 h 136398"/>
              <a:gd name="connsiteX6" fmla="*/ 201930 w 389382"/>
              <a:gd name="connsiteY6" fmla="*/ 0 h 136398"/>
              <a:gd name="connsiteX7" fmla="*/ 87630 w 389382"/>
              <a:gd name="connsiteY7" fmla="*/ 9144 h 136398"/>
              <a:gd name="connsiteX8" fmla="*/ 12191 w 389382"/>
              <a:gd name="connsiteY8" fmla="*/ 60197 h 136398"/>
              <a:gd name="connsiteX9" fmla="*/ 89153 w 389382"/>
              <a:gd name="connsiteY9" fmla="*/ 74676 h 136398"/>
              <a:gd name="connsiteX10" fmla="*/ 219455 w 389382"/>
              <a:gd name="connsiteY10" fmla="*/ 41910 h 136398"/>
              <a:gd name="connsiteX11" fmla="*/ 331469 w 389382"/>
              <a:gd name="connsiteY11" fmla="*/ 41910 h 136398"/>
              <a:gd name="connsiteX12" fmla="*/ 214122 w 389382"/>
              <a:gd name="connsiteY12" fmla="*/ 86867 h 136398"/>
              <a:gd name="connsiteX13" fmla="*/ 113538 w 389382"/>
              <a:gd name="connsiteY13" fmla="*/ 99060 h 136398"/>
              <a:gd name="connsiteX14" fmla="*/ 0 w 389382"/>
              <a:gd name="connsiteY14" fmla="*/ 99060 h 1363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9382" h="136398">
                <a:moveTo>
                  <a:pt x="0" y="99060"/>
                </a:moveTo>
                <a:lnTo>
                  <a:pt x="52577" y="136397"/>
                </a:lnTo>
                <a:lnTo>
                  <a:pt x="176783" y="131064"/>
                </a:lnTo>
                <a:lnTo>
                  <a:pt x="332994" y="91440"/>
                </a:lnTo>
                <a:lnTo>
                  <a:pt x="389382" y="32766"/>
                </a:lnTo>
                <a:lnTo>
                  <a:pt x="353567" y="1523"/>
                </a:lnTo>
                <a:lnTo>
                  <a:pt x="201930" y="0"/>
                </a:lnTo>
                <a:lnTo>
                  <a:pt x="87630" y="9144"/>
                </a:lnTo>
                <a:lnTo>
                  <a:pt x="12191" y="60197"/>
                </a:lnTo>
                <a:lnTo>
                  <a:pt x="89153" y="74676"/>
                </a:lnTo>
                <a:lnTo>
                  <a:pt x="219455" y="41910"/>
                </a:lnTo>
                <a:lnTo>
                  <a:pt x="331469" y="41910"/>
                </a:lnTo>
                <a:lnTo>
                  <a:pt x="214122" y="86867"/>
                </a:lnTo>
                <a:lnTo>
                  <a:pt x="113538" y="99060"/>
                </a:lnTo>
                <a:lnTo>
                  <a:pt x="0" y="9906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8680844" y="4158107"/>
            <a:ext cx="325373" cy="2265426"/>
          </a:xfrm>
          <a:custGeom>
            <a:avLst/>
            <a:gdLst>
              <a:gd name="connsiteX0" fmla="*/ 33528 w 325373"/>
              <a:gd name="connsiteY0" fmla="*/ 2189226 h 2265426"/>
              <a:gd name="connsiteX1" fmla="*/ 165354 w 325373"/>
              <a:gd name="connsiteY1" fmla="*/ 2042921 h 2265426"/>
              <a:gd name="connsiteX2" fmla="*/ 191261 w 325373"/>
              <a:gd name="connsiteY2" fmla="*/ 1930145 h 2265426"/>
              <a:gd name="connsiteX3" fmla="*/ 169164 w 325373"/>
              <a:gd name="connsiteY3" fmla="*/ 1763268 h 2265426"/>
              <a:gd name="connsiteX4" fmla="*/ 76200 w 325373"/>
              <a:gd name="connsiteY4" fmla="*/ 1561338 h 2265426"/>
              <a:gd name="connsiteX5" fmla="*/ 55626 w 325373"/>
              <a:gd name="connsiteY5" fmla="*/ 1435607 h 2265426"/>
              <a:gd name="connsiteX6" fmla="*/ 76200 w 325373"/>
              <a:gd name="connsiteY6" fmla="*/ 1351026 h 2265426"/>
              <a:gd name="connsiteX7" fmla="*/ 156209 w 325373"/>
              <a:gd name="connsiteY7" fmla="*/ 1289303 h 2265426"/>
              <a:gd name="connsiteX8" fmla="*/ 173735 w 325373"/>
              <a:gd name="connsiteY8" fmla="*/ 1211579 h 2265426"/>
              <a:gd name="connsiteX9" fmla="*/ 144018 w 325373"/>
              <a:gd name="connsiteY9" fmla="*/ 1100327 h 2265426"/>
              <a:gd name="connsiteX10" fmla="*/ 12954 w 325373"/>
              <a:gd name="connsiteY10" fmla="*/ 801623 h 2265426"/>
              <a:gd name="connsiteX11" fmla="*/ 0 w 325373"/>
              <a:gd name="connsiteY11" fmla="*/ 655319 h 2265426"/>
              <a:gd name="connsiteX12" fmla="*/ 33528 w 325373"/>
              <a:gd name="connsiteY12" fmla="*/ 494538 h 2265426"/>
              <a:gd name="connsiteX13" fmla="*/ 144018 w 325373"/>
              <a:gd name="connsiteY13" fmla="*/ 418338 h 2265426"/>
              <a:gd name="connsiteX14" fmla="*/ 241554 w 325373"/>
              <a:gd name="connsiteY14" fmla="*/ 292607 h 2265426"/>
              <a:gd name="connsiteX15" fmla="*/ 325373 w 325373"/>
              <a:gd name="connsiteY15" fmla="*/ 0 h 2265426"/>
              <a:gd name="connsiteX16" fmla="*/ 313181 w 325373"/>
              <a:gd name="connsiteY16" fmla="*/ 265176 h 2265426"/>
              <a:gd name="connsiteX17" fmla="*/ 249935 w 325373"/>
              <a:gd name="connsiteY17" fmla="*/ 424433 h 2265426"/>
              <a:gd name="connsiteX18" fmla="*/ 165354 w 325373"/>
              <a:gd name="connsiteY18" fmla="*/ 521969 h 2265426"/>
              <a:gd name="connsiteX19" fmla="*/ 72390 w 325373"/>
              <a:gd name="connsiteY19" fmla="*/ 577595 h 2265426"/>
              <a:gd name="connsiteX20" fmla="*/ 67818 w 325373"/>
              <a:gd name="connsiteY20" fmla="*/ 723900 h 2265426"/>
              <a:gd name="connsiteX21" fmla="*/ 115061 w 325373"/>
              <a:gd name="connsiteY21" fmla="*/ 877823 h 2265426"/>
              <a:gd name="connsiteX22" fmla="*/ 224028 w 325373"/>
              <a:gd name="connsiteY22" fmla="*/ 1149857 h 2265426"/>
              <a:gd name="connsiteX23" fmla="*/ 228600 w 325373"/>
              <a:gd name="connsiteY23" fmla="*/ 1323594 h 2265426"/>
              <a:gd name="connsiteX24" fmla="*/ 127254 w 325373"/>
              <a:gd name="connsiteY24" fmla="*/ 1421129 h 2265426"/>
              <a:gd name="connsiteX25" fmla="*/ 131826 w 325373"/>
              <a:gd name="connsiteY25" fmla="*/ 1511807 h 2265426"/>
              <a:gd name="connsiteX26" fmla="*/ 220218 w 325373"/>
              <a:gd name="connsiteY26" fmla="*/ 1700783 h 2265426"/>
              <a:gd name="connsiteX27" fmla="*/ 258318 w 325373"/>
              <a:gd name="connsiteY27" fmla="*/ 1881377 h 2265426"/>
              <a:gd name="connsiteX28" fmla="*/ 224028 w 325373"/>
              <a:gd name="connsiteY28" fmla="*/ 2076450 h 2265426"/>
              <a:gd name="connsiteX29" fmla="*/ 144018 w 325373"/>
              <a:gd name="connsiteY29" fmla="*/ 2180844 h 2265426"/>
              <a:gd name="connsiteX30" fmla="*/ 42671 w 325373"/>
              <a:gd name="connsiteY30" fmla="*/ 2265426 h 2265426"/>
              <a:gd name="connsiteX31" fmla="*/ 33528 w 325373"/>
              <a:gd name="connsiteY31" fmla="*/ 2189226 h 22654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265426">
                <a:moveTo>
                  <a:pt x="33528" y="2189226"/>
                </a:moveTo>
                <a:lnTo>
                  <a:pt x="165354" y="2042921"/>
                </a:lnTo>
                <a:lnTo>
                  <a:pt x="191261" y="1930145"/>
                </a:lnTo>
                <a:lnTo>
                  <a:pt x="169164" y="1763268"/>
                </a:lnTo>
                <a:lnTo>
                  <a:pt x="76200" y="1561338"/>
                </a:lnTo>
                <a:lnTo>
                  <a:pt x="55626" y="1435607"/>
                </a:lnTo>
                <a:lnTo>
                  <a:pt x="76200" y="1351026"/>
                </a:lnTo>
                <a:lnTo>
                  <a:pt x="156209" y="1289303"/>
                </a:lnTo>
                <a:lnTo>
                  <a:pt x="173735" y="1211579"/>
                </a:lnTo>
                <a:lnTo>
                  <a:pt x="144018" y="1100327"/>
                </a:lnTo>
                <a:lnTo>
                  <a:pt x="12954" y="801623"/>
                </a:lnTo>
                <a:lnTo>
                  <a:pt x="0" y="655319"/>
                </a:lnTo>
                <a:lnTo>
                  <a:pt x="33528" y="494538"/>
                </a:lnTo>
                <a:lnTo>
                  <a:pt x="144018" y="418338"/>
                </a:lnTo>
                <a:lnTo>
                  <a:pt x="241554" y="292607"/>
                </a:lnTo>
                <a:lnTo>
                  <a:pt x="325373" y="0"/>
                </a:lnTo>
                <a:lnTo>
                  <a:pt x="313181" y="265176"/>
                </a:lnTo>
                <a:lnTo>
                  <a:pt x="249935" y="424433"/>
                </a:lnTo>
                <a:lnTo>
                  <a:pt x="165354" y="521969"/>
                </a:lnTo>
                <a:lnTo>
                  <a:pt x="72390" y="577595"/>
                </a:lnTo>
                <a:lnTo>
                  <a:pt x="67818" y="723900"/>
                </a:lnTo>
                <a:lnTo>
                  <a:pt x="115061" y="877823"/>
                </a:lnTo>
                <a:lnTo>
                  <a:pt x="224028" y="1149857"/>
                </a:lnTo>
                <a:lnTo>
                  <a:pt x="228600" y="1323594"/>
                </a:lnTo>
                <a:lnTo>
                  <a:pt x="127254" y="1421129"/>
                </a:lnTo>
                <a:lnTo>
                  <a:pt x="131826" y="1511807"/>
                </a:lnTo>
                <a:lnTo>
                  <a:pt x="220218" y="1700783"/>
                </a:lnTo>
                <a:lnTo>
                  <a:pt x="258318" y="1881377"/>
                </a:lnTo>
                <a:lnTo>
                  <a:pt x="224028" y="2076450"/>
                </a:lnTo>
                <a:lnTo>
                  <a:pt x="144018" y="2180844"/>
                </a:lnTo>
                <a:lnTo>
                  <a:pt x="42671" y="2265426"/>
                </a:lnTo>
                <a:lnTo>
                  <a:pt x="33528" y="2189226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8741042" y="2115185"/>
            <a:ext cx="325373" cy="2592324"/>
          </a:xfrm>
          <a:custGeom>
            <a:avLst/>
            <a:gdLst>
              <a:gd name="connsiteX0" fmla="*/ 34290 w 325373"/>
              <a:gd name="connsiteY0" fmla="*/ 2504694 h 2592324"/>
              <a:gd name="connsiteX1" fmla="*/ 165354 w 325373"/>
              <a:gd name="connsiteY1" fmla="*/ 2337054 h 2592324"/>
              <a:gd name="connsiteX2" fmla="*/ 191261 w 325373"/>
              <a:gd name="connsiteY2" fmla="*/ 2209037 h 2592324"/>
              <a:gd name="connsiteX3" fmla="*/ 169164 w 325373"/>
              <a:gd name="connsiteY3" fmla="*/ 2017013 h 2592324"/>
              <a:gd name="connsiteX4" fmla="*/ 76200 w 325373"/>
              <a:gd name="connsiteY4" fmla="*/ 1786128 h 2592324"/>
              <a:gd name="connsiteX5" fmla="*/ 55626 w 325373"/>
              <a:gd name="connsiteY5" fmla="*/ 1642872 h 2592324"/>
              <a:gd name="connsiteX6" fmla="*/ 76200 w 325373"/>
              <a:gd name="connsiteY6" fmla="*/ 1546098 h 2592324"/>
              <a:gd name="connsiteX7" fmla="*/ 156971 w 325373"/>
              <a:gd name="connsiteY7" fmla="*/ 1475231 h 2592324"/>
              <a:gd name="connsiteX8" fmla="*/ 173735 w 325373"/>
              <a:gd name="connsiteY8" fmla="*/ 1386078 h 2592324"/>
              <a:gd name="connsiteX9" fmla="*/ 144018 w 325373"/>
              <a:gd name="connsiteY9" fmla="*/ 1259586 h 2592324"/>
              <a:gd name="connsiteX10" fmla="*/ 12954 w 325373"/>
              <a:gd name="connsiteY10" fmla="*/ 917448 h 2592324"/>
              <a:gd name="connsiteX11" fmla="*/ 0 w 325373"/>
              <a:gd name="connsiteY11" fmla="*/ 749808 h 2592324"/>
              <a:gd name="connsiteX12" fmla="*/ 34290 w 325373"/>
              <a:gd name="connsiteY12" fmla="*/ 565404 h 2592324"/>
              <a:gd name="connsiteX13" fmla="*/ 144018 w 325373"/>
              <a:gd name="connsiteY13" fmla="*/ 478536 h 2592324"/>
              <a:gd name="connsiteX14" fmla="*/ 241554 w 325373"/>
              <a:gd name="connsiteY14" fmla="*/ 334517 h 2592324"/>
              <a:gd name="connsiteX15" fmla="*/ 325373 w 325373"/>
              <a:gd name="connsiteY15" fmla="*/ 0 h 2592324"/>
              <a:gd name="connsiteX16" fmla="*/ 313181 w 325373"/>
              <a:gd name="connsiteY16" fmla="*/ 302514 h 2592324"/>
              <a:gd name="connsiteX17" fmla="*/ 249935 w 325373"/>
              <a:gd name="connsiteY17" fmla="*/ 485394 h 2592324"/>
              <a:gd name="connsiteX18" fmla="*/ 165354 w 325373"/>
              <a:gd name="connsiteY18" fmla="*/ 597408 h 2592324"/>
              <a:gd name="connsiteX19" fmla="*/ 72390 w 325373"/>
              <a:gd name="connsiteY19" fmla="*/ 660654 h 2592324"/>
              <a:gd name="connsiteX20" fmla="*/ 67818 w 325373"/>
              <a:gd name="connsiteY20" fmla="*/ 828294 h 2592324"/>
              <a:gd name="connsiteX21" fmla="*/ 115061 w 325373"/>
              <a:gd name="connsiteY21" fmla="*/ 1004316 h 2592324"/>
              <a:gd name="connsiteX22" fmla="*/ 224790 w 325373"/>
              <a:gd name="connsiteY22" fmla="*/ 1315974 h 2592324"/>
              <a:gd name="connsiteX23" fmla="*/ 228600 w 325373"/>
              <a:gd name="connsiteY23" fmla="*/ 1514856 h 2592324"/>
              <a:gd name="connsiteX24" fmla="*/ 127254 w 325373"/>
              <a:gd name="connsiteY24" fmla="*/ 1626107 h 2592324"/>
              <a:gd name="connsiteX25" fmla="*/ 131826 w 325373"/>
              <a:gd name="connsiteY25" fmla="*/ 1729740 h 2592324"/>
              <a:gd name="connsiteX26" fmla="*/ 220980 w 325373"/>
              <a:gd name="connsiteY26" fmla="*/ 1946148 h 2592324"/>
              <a:gd name="connsiteX27" fmla="*/ 258318 w 325373"/>
              <a:gd name="connsiteY27" fmla="*/ 2153412 h 2592324"/>
              <a:gd name="connsiteX28" fmla="*/ 224790 w 325373"/>
              <a:gd name="connsiteY28" fmla="*/ 2375916 h 2592324"/>
              <a:gd name="connsiteX29" fmla="*/ 144018 w 325373"/>
              <a:gd name="connsiteY29" fmla="*/ 2495550 h 2592324"/>
              <a:gd name="connsiteX30" fmla="*/ 42671 w 325373"/>
              <a:gd name="connsiteY30" fmla="*/ 2592324 h 2592324"/>
              <a:gd name="connsiteX31" fmla="*/ 34290 w 325373"/>
              <a:gd name="connsiteY31" fmla="*/ 2504694 h 25923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592324">
                <a:moveTo>
                  <a:pt x="34290" y="2504694"/>
                </a:moveTo>
                <a:lnTo>
                  <a:pt x="165354" y="2337054"/>
                </a:lnTo>
                <a:lnTo>
                  <a:pt x="191261" y="2209037"/>
                </a:lnTo>
                <a:lnTo>
                  <a:pt x="169164" y="2017013"/>
                </a:lnTo>
                <a:lnTo>
                  <a:pt x="76200" y="1786128"/>
                </a:lnTo>
                <a:lnTo>
                  <a:pt x="55626" y="1642872"/>
                </a:lnTo>
                <a:lnTo>
                  <a:pt x="76200" y="1546098"/>
                </a:lnTo>
                <a:lnTo>
                  <a:pt x="156971" y="1475231"/>
                </a:lnTo>
                <a:lnTo>
                  <a:pt x="173735" y="1386078"/>
                </a:lnTo>
                <a:lnTo>
                  <a:pt x="144018" y="1259586"/>
                </a:lnTo>
                <a:lnTo>
                  <a:pt x="12954" y="917448"/>
                </a:lnTo>
                <a:lnTo>
                  <a:pt x="0" y="749808"/>
                </a:lnTo>
                <a:lnTo>
                  <a:pt x="34290" y="565404"/>
                </a:lnTo>
                <a:lnTo>
                  <a:pt x="144018" y="478536"/>
                </a:lnTo>
                <a:lnTo>
                  <a:pt x="241554" y="334517"/>
                </a:lnTo>
                <a:lnTo>
                  <a:pt x="325373" y="0"/>
                </a:lnTo>
                <a:lnTo>
                  <a:pt x="313181" y="302514"/>
                </a:lnTo>
                <a:lnTo>
                  <a:pt x="249935" y="485394"/>
                </a:lnTo>
                <a:lnTo>
                  <a:pt x="165354" y="597408"/>
                </a:lnTo>
                <a:lnTo>
                  <a:pt x="72390" y="660654"/>
                </a:lnTo>
                <a:lnTo>
                  <a:pt x="67818" y="828294"/>
                </a:lnTo>
                <a:lnTo>
                  <a:pt x="115061" y="1004316"/>
                </a:lnTo>
                <a:lnTo>
                  <a:pt x="224790" y="1315974"/>
                </a:lnTo>
                <a:lnTo>
                  <a:pt x="228600" y="1514856"/>
                </a:lnTo>
                <a:lnTo>
                  <a:pt x="127254" y="1626107"/>
                </a:lnTo>
                <a:lnTo>
                  <a:pt x="131826" y="1729740"/>
                </a:lnTo>
                <a:lnTo>
                  <a:pt x="220980" y="1946148"/>
                </a:lnTo>
                <a:lnTo>
                  <a:pt x="258318" y="2153412"/>
                </a:lnTo>
                <a:lnTo>
                  <a:pt x="224790" y="2375916"/>
                </a:lnTo>
                <a:lnTo>
                  <a:pt x="144018" y="2495550"/>
                </a:lnTo>
                <a:lnTo>
                  <a:pt x="42671" y="2592324"/>
                </a:lnTo>
                <a:lnTo>
                  <a:pt x="34290" y="2504694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8491868" y="1773809"/>
            <a:ext cx="342138" cy="355092"/>
          </a:xfrm>
          <a:custGeom>
            <a:avLst/>
            <a:gdLst>
              <a:gd name="connsiteX0" fmla="*/ 0 w 342138"/>
              <a:gd name="connsiteY0" fmla="*/ 42672 h 355092"/>
              <a:gd name="connsiteX1" fmla="*/ 152400 w 342138"/>
              <a:gd name="connsiteY1" fmla="*/ 153923 h 355092"/>
              <a:gd name="connsiteX2" fmla="*/ 330707 w 342138"/>
              <a:gd name="connsiteY2" fmla="*/ 355092 h 355092"/>
              <a:gd name="connsiteX3" fmla="*/ 342138 w 342138"/>
              <a:gd name="connsiteY3" fmla="*/ 323850 h 355092"/>
              <a:gd name="connsiteX4" fmla="*/ 188976 w 342138"/>
              <a:gd name="connsiteY4" fmla="*/ 137922 h 355092"/>
              <a:gd name="connsiteX5" fmla="*/ 25145 w 342138"/>
              <a:gd name="connsiteY5" fmla="*/ 0 h 355092"/>
              <a:gd name="connsiteX6" fmla="*/ 0 w 342138"/>
              <a:gd name="connsiteY6" fmla="*/ 42672 h 3550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42138" h="355092">
                <a:moveTo>
                  <a:pt x="0" y="42672"/>
                </a:moveTo>
                <a:lnTo>
                  <a:pt x="152400" y="153923"/>
                </a:lnTo>
                <a:lnTo>
                  <a:pt x="330707" y="355092"/>
                </a:lnTo>
                <a:lnTo>
                  <a:pt x="342138" y="323850"/>
                </a:lnTo>
                <a:lnTo>
                  <a:pt x="188976" y="137922"/>
                </a:lnTo>
                <a:lnTo>
                  <a:pt x="25145" y="0"/>
                </a:lnTo>
                <a:lnTo>
                  <a:pt x="0" y="4267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7853299" y="101981"/>
            <a:ext cx="279654" cy="145542"/>
          </a:xfrm>
          <a:custGeom>
            <a:avLst/>
            <a:gdLst>
              <a:gd name="connsiteX0" fmla="*/ 0 w 279654"/>
              <a:gd name="connsiteY0" fmla="*/ 145541 h 145542"/>
              <a:gd name="connsiteX1" fmla="*/ 155447 w 279654"/>
              <a:gd name="connsiteY1" fmla="*/ 113538 h 145542"/>
              <a:gd name="connsiteX2" fmla="*/ 279654 w 279654"/>
              <a:gd name="connsiteY2" fmla="*/ 105155 h 145542"/>
              <a:gd name="connsiteX3" fmla="*/ 209550 w 279654"/>
              <a:gd name="connsiteY3" fmla="*/ 0 h 145542"/>
              <a:gd name="connsiteX4" fmla="*/ 90678 w 279654"/>
              <a:gd name="connsiteY4" fmla="*/ 33527 h 145542"/>
              <a:gd name="connsiteX5" fmla="*/ 195833 w 279654"/>
              <a:gd name="connsiteY5" fmla="*/ 60197 h 145542"/>
              <a:gd name="connsiteX6" fmla="*/ 39623 w 279654"/>
              <a:gd name="connsiteY6" fmla="*/ 109727 h 145542"/>
              <a:gd name="connsiteX7" fmla="*/ 0 w 279654"/>
              <a:gd name="connsiteY7" fmla="*/ 145541 h 14554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279654" h="145542">
                <a:moveTo>
                  <a:pt x="0" y="145541"/>
                </a:moveTo>
                <a:lnTo>
                  <a:pt x="155447" y="113538"/>
                </a:lnTo>
                <a:lnTo>
                  <a:pt x="279654" y="105155"/>
                </a:lnTo>
                <a:lnTo>
                  <a:pt x="209550" y="0"/>
                </a:lnTo>
                <a:lnTo>
                  <a:pt x="90678" y="33527"/>
                </a:lnTo>
                <a:lnTo>
                  <a:pt x="195833" y="60197"/>
                </a:lnTo>
                <a:lnTo>
                  <a:pt x="39623" y="109727"/>
                </a:lnTo>
                <a:lnTo>
                  <a:pt x="0" y="145541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8059801" y="514985"/>
            <a:ext cx="372618" cy="713232"/>
          </a:xfrm>
          <a:custGeom>
            <a:avLst/>
            <a:gdLst>
              <a:gd name="connsiteX0" fmla="*/ 6095 w 372618"/>
              <a:gd name="connsiteY0" fmla="*/ 119633 h 713232"/>
              <a:gd name="connsiteX1" fmla="*/ 44195 w 372618"/>
              <a:gd name="connsiteY1" fmla="*/ 277368 h 713232"/>
              <a:gd name="connsiteX2" fmla="*/ 150876 w 372618"/>
              <a:gd name="connsiteY2" fmla="*/ 520445 h 713232"/>
              <a:gd name="connsiteX3" fmla="*/ 264414 w 372618"/>
              <a:gd name="connsiteY3" fmla="*/ 688086 h 713232"/>
              <a:gd name="connsiteX4" fmla="*/ 336804 w 372618"/>
              <a:gd name="connsiteY4" fmla="*/ 713231 h 713232"/>
              <a:gd name="connsiteX5" fmla="*/ 372617 w 372618"/>
              <a:gd name="connsiteY5" fmla="*/ 638556 h 713232"/>
              <a:gd name="connsiteX6" fmla="*/ 320040 w 372618"/>
              <a:gd name="connsiteY6" fmla="*/ 439673 h 713232"/>
              <a:gd name="connsiteX7" fmla="*/ 220980 w 372618"/>
              <a:gd name="connsiteY7" fmla="*/ 214122 h 713232"/>
              <a:gd name="connsiteX8" fmla="*/ 140207 w 372618"/>
              <a:gd name="connsiteY8" fmla="*/ 73914 h 713232"/>
              <a:gd name="connsiteX9" fmla="*/ 64007 w 372618"/>
              <a:gd name="connsiteY9" fmla="*/ 761 h 713232"/>
              <a:gd name="connsiteX10" fmla="*/ 4571 w 372618"/>
              <a:gd name="connsiteY10" fmla="*/ 0 h 713232"/>
              <a:gd name="connsiteX11" fmla="*/ 0 w 372618"/>
              <a:gd name="connsiteY11" fmla="*/ 67055 h 713232"/>
              <a:gd name="connsiteX12" fmla="*/ 51054 w 372618"/>
              <a:gd name="connsiteY12" fmla="*/ 38861 h 713232"/>
              <a:gd name="connsiteX13" fmla="*/ 138683 w 372618"/>
              <a:gd name="connsiteY13" fmla="*/ 152400 h 713232"/>
              <a:gd name="connsiteX14" fmla="*/ 230885 w 372618"/>
              <a:gd name="connsiteY14" fmla="*/ 315467 h 713232"/>
              <a:gd name="connsiteX15" fmla="*/ 307085 w 372618"/>
              <a:gd name="connsiteY15" fmla="*/ 544067 h 713232"/>
              <a:gd name="connsiteX16" fmla="*/ 298704 w 372618"/>
              <a:gd name="connsiteY16" fmla="*/ 655320 h 713232"/>
              <a:gd name="connsiteX17" fmla="*/ 225552 w 372618"/>
              <a:gd name="connsiteY17" fmla="*/ 591312 h 713232"/>
              <a:gd name="connsiteX18" fmla="*/ 101345 w 372618"/>
              <a:gd name="connsiteY18" fmla="*/ 344423 h 713232"/>
              <a:gd name="connsiteX19" fmla="*/ 22859 w 372618"/>
              <a:gd name="connsiteY19" fmla="*/ 86868 h 713232"/>
              <a:gd name="connsiteX20" fmla="*/ 6095 w 372618"/>
              <a:gd name="connsiteY20" fmla="*/ 119633 h 7132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</a:cxnLst>
            <a:rect l="l" t="t" r="r" b="b"/>
            <a:pathLst>
              <a:path w="372618" h="713232">
                <a:moveTo>
                  <a:pt x="6095" y="119633"/>
                </a:moveTo>
                <a:lnTo>
                  <a:pt x="44195" y="277368"/>
                </a:lnTo>
                <a:lnTo>
                  <a:pt x="150876" y="520445"/>
                </a:lnTo>
                <a:lnTo>
                  <a:pt x="264414" y="688086"/>
                </a:lnTo>
                <a:lnTo>
                  <a:pt x="336804" y="713231"/>
                </a:lnTo>
                <a:lnTo>
                  <a:pt x="372617" y="638556"/>
                </a:lnTo>
                <a:lnTo>
                  <a:pt x="320040" y="439673"/>
                </a:lnTo>
                <a:lnTo>
                  <a:pt x="220980" y="214122"/>
                </a:lnTo>
                <a:lnTo>
                  <a:pt x="140207" y="73914"/>
                </a:lnTo>
                <a:lnTo>
                  <a:pt x="64007" y="761"/>
                </a:lnTo>
                <a:lnTo>
                  <a:pt x="4571" y="0"/>
                </a:lnTo>
                <a:lnTo>
                  <a:pt x="0" y="67055"/>
                </a:lnTo>
                <a:lnTo>
                  <a:pt x="51054" y="38861"/>
                </a:lnTo>
                <a:lnTo>
                  <a:pt x="138683" y="152400"/>
                </a:lnTo>
                <a:lnTo>
                  <a:pt x="230885" y="315467"/>
                </a:lnTo>
                <a:lnTo>
                  <a:pt x="307085" y="544067"/>
                </a:lnTo>
                <a:lnTo>
                  <a:pt x="298704" y="655320"/>
                </a:lnTo>
                <a:lnTo>
                  <a:pt x="225552" y="591312"/>
                </a:lnTo>
                <a:lnTo>
                  <a:pt x="101345" y="344423"/>
                </a:lnTo>
                <a:lnTo>
                  <a:pt x="22859" y="86868"/>
                </a:lnTo>
                <a:lnTo>
                  <a:pt x="6095" y="119633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7778623" y="263525"/>
            <a:ext cx="681990" cy="1480566"/>
          </a:xfrm>
          <a:custGeom>
            <a:avLst/>
            <a:gdLst>
              <a:gd name="connsiteX0" fmla="*/ 0 w 681990"/>
              <a:gd name="connsiteY0" fmla="*/ 0 h 1480566"/>
              <a:gd name="connsiteX1" fmla="*/ 667512 w 681990"/>
              <a:gd name="connsiteY1" fmla="*/ 1480566 h 1480566"/>
              <a:gd name="connsiteX2" fmla="*/ 681990 w 681990"/>
              <a:gd name="connsiteY2" fmla="*/ 1394460 h 1480566"/>
              <a:gd name="connsiteX3" fmla="*/ 41909 w 681990"/>
              <a:gd name="connsiteY3" fmla="*/ 1524 h 1480566"/>
              <a:gd name="connsiteX4" fmla="*/ 0 w 681990"/>
              <a:gd name="connsiteY4" fmla="*/ 0 h 14805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1990" h="1480566">
                <a:moveTo>
                  <a:pt x="0" y="0"/>
                </a:moveTo>
                <a:lnTo>
                  <a:pt x="667512" y="1480566"/>
                </a:lnTo>
                <a:lnTo>
                  <a:pt x="681990" y="1394460"/>
                </a:lnTo>
                <a:lnTo>
                  <a:pt x="41909" y="1524"/>
                </a:lnTo>
                <a:lnTo>
                  <a:pt x="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7729093" y="38734"/>
            <a:ext cx="1169669" cy="2086356"/>
          </a:xfrm>
          <a:custGeom>
            <a:avLst/>
            <a:gdLst>
              <a:gd name="connsiteX0" fmla="*/ 749045 w 1169669"/>
              <a:gd name="connsiteY0" fmla="*/ 1773174 h 2086356"/>
              <a:gd name="connsiteX1" fmla="*/ 816864 w 1169669"/>
              <a:gd name="connsiteY1" fmla="*/ 1674875 h 2086356"/>
              <a:gd name="connsiteX2" fmla="*/ 998219 w 1169669"/>
              <a:gd name="connsiteY2" fmla="*/ 1597914 h 2086356"/>
              <a:gd name="connsiteX3" fmla="*/ 877823 w 1169669"/>
              <a:gd name="connsiteY3" fmla="*/ 1577340 h 2086356"/>
              <a:gd name="connsiteX4" fmla="*/ 750569 w 1169669"/>
              <a:gd name="connsiteY4" fmla="*/ 1638300 h 2086356"/>
              <a:gd name="connsiteX5" fmla="*/ 823721 w 1169669"/>
              <a:gd name="connsiteY5" fmla="*/ 1558290 h 2086356"/>
              <a:gd name="connsiteX6" fmla="*/ 973835 w 1169669"/>
              <a:gd name="connsiteY6" fmla="*/ 1500378 h 2086356"/>
              <a:gd name="connsiteX7" fmla="*/ 323088 w 1169669"/>
              <a:gd name="connsiteY7" fmla="*/ 64008 h 2086356"/>
              <a:gd name="connsiteX8" fmla="*/ 132588 w 1169669"/>
              <a:gd name="connsiteY8" fmla="*/ 60198 h 2086356"/>
              <a:gd name="connsiteX9" fmla="*/ 0 w 1169669"/>
              <a:gd name="connsiteY9" fmla="*/ 96012 h 2086356"/>
              <a:gd name="connsiteX10" fmla="*/ 128015 w 1169669"/>
              <a:gd name="connsiteY10" fmla="*/ 0 h 2086356"/>
              <a:gd name="connsiteX11" fmla="*/ 361950 w 1169669"/>
              <a:gd name="connsiteY11" fmla="*/ 19050 h 2086356"/>
              <a:gd name="connsiteX12" fmla="*/ 1120139 w 1169669"/>
              <a:gd name="connsiteY12" fmla="*/ 1684781 h 2086356"/>
              <a:gd name="connsiteX13" fmla="*/ 1098041 w 1169669"/>
              <a:gd name="connsiteY13" fmla="*/ 1844040 h 2086356"/>
              <a:gd name="connsiteX14" fmla="*/ 1169669 w 1169669"/>
              <a:gd name="connsiteY14" fmla="*/ 2086356 h 2086356"/>
              <a:gd name="connsiteX15" fmla="*/ 1097279 w 1169669"/>
              <a:gd name="connsiteY15" fmla="*/ 2084831 h 2086356"/>
              <a:gd name="connsiteX16" fmla="*/ 1112519 w 1169669"/>
              <a:gd name="connsiteY16" fmla="*/ 2030729 h 2086356"/>
              <a:gd name="connsiteX17" fmla="*/ 1060703 w 1169669"/>
              <a:gd name="connsiteY17" fmla="*/ 1868424 h 2086356"/>
              <a:gd name="connsiteX18" fmla="*/ 959357 w 1169669"/>
              <a:gd name="connsiteY18" fmla="*/ 1897379 h 2086356"/>
              <a:gd name="connsiteX19" fmla="*/ 915162 w 1169669"/>
              <a:gd name="connsiteY19" fmla="*/ 1864613 h 2086356"/>
              <a:gd name="connsiteX20" fmla="*/ 1030223 w 1169669"/>
              <a:gd name="connsiteY20" fmla="*/ 1827275 h 2086356"/>
              <a:gd name="connsiteX21" fmla="*/ 979169 w 1169669"/>
              <a:gd name="connsiteY21" fmla="*/ 1789175 h 2086356"/>
              <a:gd name="connsiteX22" fmla="*/ 1040891 w 1169669"/>
              <a:gd name="connsiteY22" fmla="*/ 1739646 h 2086356"/>
              <a:gd name="connsiteX23" fmla="*/ 934973 w 1169669"/>
              <a:gd name="connsiteY23" fmla="*/ 1747266 h 2086356"/>
              <a:gd name="connsiteX24" fmla="*/ 976121 w 1169669"/>
              <a:gd name="connsiteY24" fmla="*/ 1677162 h 2086356"/>
              <a:gd name="connsiteX25" fmla="*/ 749045 w 1169669"/>
              <a:gd name="connsiteY25" fmla="*/ 1773174 h 2086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</a:cxnLst>
            <a:rect l="l" t="t" r="r" b="b"/>
            <a:pathLst>
              <a:path w="1169669" h="2086356">
                <a:moveTo>
                  <a:pt x="749045" y="1773174"/>
                </a:moveTo>
                <a:lnTo>
                  <a:pt x="816864" y="1674875"/>
                </a:lnTo>
                <a:lnTo>
                  <a:pt x="998219" y="1597914"/>
                </a:lnTo>
                <a:lnTo>
                  <a:pt x="877823" y="1577340"/>
                </a:lnTo>
                <a:lnTo>
                  <a:pt x="750569" y="1638300"/>
                </a:lnTo>
                <a:lnTo>
                  <a:pt x="823721" y="1558290"/>
                </a:lnTo>
                <a:lnTo>
                  <a:pt x="973835" y="1500378"/>
                </a:lnTo>
                <a:lnTo>
                  <a:pt x="323088" y="64008"/>
                </a:lnTo>
                <a:lnTo>
                  <a:pt x="132588" y="60198"/>
                </a:lnTo>
                <a:lnTo>
                  <a:pt x="0" y="96012"/>
                </a:lnTo>
                <a:lnTo>
                  <a:pt x="128015" y="0"/>
                </a:lnTo>
                <a:lnTo>
                  <a:pt x="361950" y="19050"/>
                </a:lnTo>
                <a:lnTo>
                  <a:pt x="1120139" y="1684781"/>
                </a:lnTo>
                <a:lnTo>
                  <a:pt x="1098041" y="1844040"/>
                </a:lnTo>
                <a:lnTo>
                  <a:pt x="1169669" y="2086356"/>
                </a:lnTo>
                <a:lnTo>
                  <a:pt x="1097279" y="2084831"/>
                </a:lnTo>
                <a:lnTo>
                  <a:pt x="1112519" y="2030729"/>
                </a:lnTo>
                <a:lnTo>
                  <a:pt x="1060703" y="1868424"/>
                </a:lnTo>
                <a:lnTo>
                  <a:pt x="959357" y="1897379"/>
                </a:lnTo>
                <a:lnTo>
                  <a:pt x="915162" y="1864613"/>
                </a:lnTo>
                <a:lnTo>
                  <a:pt x="1030223" y="1827275"/>
                </a:lnTo>
                <a:lnTo>
                  <a:pt x="979169" y="1789175"/>
                </a:lnTo>
                <a:lnTo>
                  <a:pt x="1040891" y="1739646"/>
                </a:lnTo>
                <a:lnTo>
                  <a:pt x="934973" y="1747266"/>
                </a:lnTo>
                <a:lnTo>
                  <a:pt x="976121" y="1677162"/>
                </a:lnTo>
                <a:lnTo>
                  <a:pt x="749045" y="177317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8398129" y="1446910"/>
            <a:ext cx="301752" cy="142494"/>
          </a:xfrm>
          <a:custGeom>
            <a:avLst/>
            <a:gdLst>
              <a:gd name="connsiteX0" fmla="*/ 29717 w 301752"/>
              <a:gd name="connsiteY0" fmla="*/ 142494 h 142494"/>
              <a:gd name="connsiteX1" fmla="*/ 102869 w 301752"/>
              <a:gd name="connsiteY1" fmla="*/ 70104 h 142494"/>
              <a:gd name="connsiteX2" fmla="*/ 301752 w 301752"/>
              <a:gd name="connsiteY2" fmla="*/ 28194 h 142494"/>
              <a:gd name="connsiteX3" fmla="*/ 285750 w 301752"/>
              <a:gd name="connsiteY3" fmla="*/ 0 h 142494"/>
              <a:gd name="connsiteX4" fmla="*/ 152400 w 301752"/>
              <a:gd name="connsiteY4" fmla="*/ 11430 h 142494"/>
              <a:gd name="connsiteX5" fmla="*/ 0 w 301752"/>
              <a:gd name="connsiteY5" fmla="*/ 106680 h 142494"/>
              <a:gd name="connsiteX6" fmla="*/ 29717 w 301752"/>
              <a:gd name="connsiteY6" fmla="*/ 142494 h 1424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1752" h="142494">
                <a:moveTo>
                  <a:pt x="29717" y="142494"/>
                </a:moveTo>
                <a:lnTo>
                  <a:pt x="102869" y="70104"/>
                </a:lnTo>
                <a:lnTo>
                  <a:pt x="301752" y="28194"/>
                </a:lnTo>
                <a:lnTo>
                  <a:pt x="285750" y="0"/>
                </a:lnTo>
                <a:lnTo>
                  <a:pt x="152400" y="11430"/>
                </a:lnTo>
                <a:lnTo>
                  <a:pt x="0" y="106680"/>
                </a:lnTo>
                <a:lnTo>
                  <a:pt x="29717" y="1424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8322703" y="1303655"/>
            <a:ext cx="319278" cy="154686"/>
          </a:xfrm>
          <a:custGeom>
            <a:avLst/>
            <a:gdLst>
              <a:gd name="connsiteX0" fmla="*/ 18288 w 319278"/>
              <a:gd name="connsiteY0" fmla="*/ 154686 h 154686"/>
              <a:gd name="connsiteX1" fmla="*/ 131826 w 319278"/>
              <a:gd name="connsiteY1" fmla="*/ 70104 h 154686"/>
              <a:gd name="connsiteX2" fmla="*/ 319278 w 319278"/>
              <a:gd name="connsiteY2" fmla="*/ 61722 h 154686"/>
              <a:gd name="connsiteX3" fmla="*/ 290321 w 319278"/>
              <a:gd name="connsiteY3" fmla="*/ 0 h 154686"/>
              <a:gd name="connsiteX4" fmla="*/ 136397 w 319278"/>
              <a:gd name="connsiteY4" fmla="*/ 32766 h 154686"/>
              <a:gd name="connsiteX5" fmla="*/ 0 w 319278"/>
              <a:gd name="connsiteY5" fmla="*/ 105918 h 154686"/>
              <a:gd name="connsiteX6" fmla="*/ 18288 w 319278"/>
              <a:gd name="connsiteY6" fmla="*/ 154686 h 15468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19278" h="154686">
                <a:moveTo>
                  <a:pt x="18288" y="154686"/>
                </a:moveTo>
                <a:lnTo>
                  <a:pt x="131826" y="70104"/>
                </a:lnTo>
                <a:lnTo>
                  <a:pt x="319278" y="61722"/>
                </a:lnTo>
                <a:lnTo>
                  <a:pt x="290321" y="0"/>
                </a:lnTo>
                <a:lnTo>
                  <a:pt x="136397" y="32766"/>
                </a:lnTo>
                <a:lnTo>
                  <a:pt x="0" y="105918"/>
                </a:lnTo>
                <a:lnTo>
                  <a:pt x="18288" y="154686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7891399" y="371729"/>
            <a:ext cx="329946" cy="147828"/>
          </a:xfrm>
          <a:custGeom>
            <a:avLst/>
            <a:gdLst>
              <a:gd name="connsiteX0" fmla="*/ 22097 w 329946"/>
              <a:gd name="connsiteY0" fmla="*/ 147828 h 147828"/>
              <a:gd name="connsiteX1" fmla="*/ 125730 w 329946"/>
              <a:gd name="connsiteY1" fmla="*/ 67818 h 147828"/>
              <a:gd name="connsiteX2" fmla="*/ 329945 w 329946"/>
              <a:gd name="connsiteY2" fmla="*/ 54863 h 147828"/>
              <a:gd name="connsiteX3" fmla="*/ 302514 w 329946"/>
              <a:gd name="connsiteY3" fmla="*/ 0 h 147828"/>
              <a:gd name="connsiteX4" fmla="*/ 121157 w 329946"/>
              <a:gd name="connsiteY4" fmla="*/ 25145 h 147828"/>
              <a:gd name="connsiteX5" fmla="*/ 0 w 329946"/>
              <a:gd name="connsiteY5" fmla="*/ 103632 h 147828"/>
              <a:gd name="connsiteX6" fmla="*/ 22097 w 329946"/>
              <a:gd name="connsiteY6" fmla="*/ 147828 h 1478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9946" h="147828">
                <a:moveTo>
                  <a:pt x="22097" y="147828"/>
                </a:moveTo>
                <a:lnTo>
                  <a:pt x="125730" y="67818"/>
                </a:lnTo>
                <a:lnTo>
                  <a:pt x="329945" y="54863"/>
                </a:lnTo>
                <a:lnTo>
                  <a:pt x="302514" y="0"/>
                </a:lnTo>
                <a:lnTo>
                  <a:pt x="121157" y="25145"/>
                </a:lnTo>
                <a:lnTo>
                  <a:pt x="0" y="103632"/>
                </a:lnTo>
                <a:lnTo>
                  <a:pt x="22097" y="14782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7839582" y="253619"/>
            <a:ext cx="325373" cy="150875"/>
          </a:xfrm>
          <a:custGeom>
            <a:avLst/>
            <a:gdLst>
              <a:gd name="connsiteX0" fmla="*/ 29718 w 325373"/>
              <a:gd name="connsiteY0" fmla="*/ 150875 h 150875"/>
              <a:gd name="connsiteX1" fmla="*/ 114300 w 325373"/>
              <a:gd name="connsiteY1" fmla="*/ 78486 h 150875"/>
              <a:gd name="connsiteX2" fmla="*/ 325374 w 325373"/>
              <a:gd name="connsiteY2" fmla="*/ 40386 h 150875"/>
              <a:gd name="connsiteX3" fmla="*/ 300228 w 325373"/>
              <a:gd name="connsiteY3" fmla="*/ 0 h 150875"/>
              <a:gd name="connsiteX4" fmla="*/ 87630 w 325373"/>
              <a:gd name="connsiteY4" fmla="*/ 41147 h 150875"/>
              <a:gd name="connsiteX5" fmla="*/ 0 w 325373"/>
              <a:gd name="connsiteY5" fmla="*/ 107441 h 150875"/>
              <a:gd name="connsiteX6" fmla="*/ 29718 w 325373"/>
              <a:gd name="connsiteY6" fmla="*/ 150875 h 1508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5373" h="150875">
                <a:moveTo>
                  <a:pt x="29718" y="150875"/>
                </a:moveTo>
                <a:lnTo>
                  <a:pt x="114300" y="78486"/>
                </a:lnTo>
                <a:lnTo>
                  <a:pt x="325374" y="40386"/>
                </a:lnTo>
                <a:lnTo>
                  <a:pt x="300228" y="0"/>
                </a:lnTo>
                <a:lnTo>
                  <a:pt x="87630" y="41147"/>
                </a:lnTo>
                <a:lnTo>
                  <a:pt x="0" y="107441"/>
                </a:lnTo>
                <a:lnTo>
                  <a:pt x="29718" y="15087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7713865" y="124079"/>
            <a:ext cx="102108" cy="167640"/>
          </a:xfrm>
          <a:custGeom>
            <a:avLst/>
            <a:gdLst>
              <a:gd name="connsiteX0" fmla="*/ 35052 w 102108"/>
              <a:gd name="connsiteY0" fmla="*/ 0 h 167640"/>
              <a:gd name="connsiteX1" fmla="*/ 102108 w 102108"/>
              <a:gd name="connsiteY1" fmla="*/ 152399 h 167640"/>
              <a:gd name="connsiteX2" fmla="*/ 67056 w 102108"/>
              <a:gd name="connsiteY2" fmla="*/ 167640 h 167640"/>
              <a:gd name="connsiteX3" fmla="*/ 0 w 102108"/>
              <a:gd name="connsiteY3" fmla="*/ 15239 h 167640"/>
              <a:gd name="connsiteX4" fmla="*/ 35052 w 102108"/>
              <a:gd name="connsiteY4" fmla="*/ 0 h 1676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2108" h="167640">
                <a:moveTo>
                  <a:pt x="35052" y="0"/>
                </a:moveTo>
                <a:lnTo>
                  <a:pt x="102108" y="152399"/>
                </a:lnTo>
                <a:lnTo>
                  <a:pt x="67056" y="167640"/>
                </a:lnTo>
                <a:lnTo>
                  <a:pt x="0" y="15239"/>
                </a:lnTo>
                <a:lnTo>
                  <a:pt x="3505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68700" y="292100"/>
            <a:ext cx="2082800" cy="584200"/>
          </a:xfrm>
          <a:prstGeom prst="rect">
            <a:avLst/>
          </a:prstGeom>
          <a:noFill/>
        </p:spPr>
      </p:pic>
      <p:pic>
        <p:nvPicPr>
          <p:cNvPr id="4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95300" y="3416300"/>
            <a:ext cx="3467100" cy="6096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8001000" y="6273800"/>
            <a:ext cx="520700" cy="24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/>
            </a:pPr>
            <a:r>
              <a:rPr lang="en-US" altLang="zh-CN" sz="13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39/58</a:t>
            </a:r>
          </a:p>
        </p:txBody>
      </p:sp>
      <p:sp>
        <p:nvSpPr>
          <p:cNvPr id="42" name="TextBox 1"/>
          <p:cNvSpPr txBox="1"/>
          <p:nvPr/>
        </p:nvSpPr>
        <p:spPr>
          <a:xfrm>
            <a:off x="469900" y="419100"/>
            <a:ext cx="5174493" cy="632993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200"/>
              </a:lnSpc>
              <a:tabLst>
                <a:tab pos="1841500" algn="l"/>
                <a:tab pos="3086100" algn="l"/>
              </a:tabLst>
            </a:pPr>
            <a:r>
              <a:rPr lang="en-US" altLang="zh-CN" dirty="0"/>
              <a:t>		</a:t>
            </a:r>
            <a:r>
              <a:rPr lang="en-US" altLang="zh-CN" sz="4002" b="1" dirty="0">
                <a:solidFill>
                  <a:srgbClr val="3D00EA"/>
                </a:solidFill>
                <a:latin typeface="å¾®è½¯éé»" pitchFamily="18" charset="0"/>
                <a:cs typeface="å¾®è½¯éé»" pitchFamily="18" charset="0"/>
              </a:rPr>
              <a:t>内容摘要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6400"/>
              </a:lnSpc>
              <a:tabLst>
                <a:tab pos="1841500" algn="l"/>
                <a:tab pos="3086100" algn="l"/>
              </a:tabLst>
            </a:pPr>
            <a:r>
              <a:rPr lang="en-US" altLang="zh-CN" sz="40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40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40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软件复用及软件构件</a:t>
            </a:r>
          </a:p>
          <a:p>
            <a:pPr>
              <a:lnSpc>
                <a:spcPts val="5700"/>
              </a:lnSpc>
              <a:tabLst>
                <a:tab pos="1841500" algn="l"/>
                <a:tab pos="3086100" algn="l"/>
              </a:tabLst>
            </a:pPr>
            <a:r>
              <a:rPr lang="en-US" altLang="zh-CN" sz="40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40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40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基于构件的软件开发</a:t>
            </a:r>
          </a:p>
          <a:p>
            <a:pPr>
              <a:lnSpc>
                <a:spcPts val="5700"/>
              </a:lnSpc>
              <a:tabLst>
                <a:tab pos="1841500" algn="l"/>
                <a:tab pos="3086100" algn="l"/>
              </a:tabLst>
            </a:pPr>
            <a:r>
              <a:rPr lang="en-US" altLang="zh-CN" sz="40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40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40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构件组装技术</a:t>
            </a:r>
          </a:p>
          <a:p>
            <a:pPr>
              <a:lnSpc>
                <a:spcPts val="5700"/>
              </a:lnSpc>
              <a:tabLst>
                <a:tab pos="1841500" algn="l"/>
                <a:tab pos="3086100" algn="l"/>
              </a:tabLst>
            </a:pPr>
            <a:r>
              <a:rPr lang="en-US" altLang="zh-CN" sz="4002" dirty="0">
                <a:solidFill>
                  <a:srgbClr val="FF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40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4002" b="1" u="sng" dirty="0">
                <a:solidFill>
                  <a:srgbClr val="FF0000"/>
                </a:solidFill>
                <a:latin typeface="å¾®è½¯éé»" pitchFamily="18" charset="0"/>
                <a:cs typeface="å¾®è½¯éé»" pitchFamily="18" charset="0"/>
              </a:rPr>
              <a:t>软件构件模型</a:t>
            </a:r>
          </a:p>
          <a:p>
            <a:pPr>
              <a:lnSpc>
                <a:spcPts val="5700"/>
              </a:lnSpc>
              <a:tabLst>
                <a:tab pos="1841500" algn="l"/>
                <a:tab pos="3086100" algn="l"/>
              </a:tabLst>
            </a:pPr>
            <a:r>
              <a:rPr lang="en-US" altLang="zh-CN" sz="40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40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40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软件构件库</a:t>
            </a:r>
          </a:p>
          <a:p>
            <a:pPr>
              <a:lnSpc>
                <a:spcPts val="5700"/>
              </a:lnSpc>
              <a:tabLst>
                <a:tab pos="1841500" algn="l"/>
                <a:tab pos="3086100" algn="l"/>
              </a:tabLst>
            </a:pPr>
            <a:r>
              <a:rPr lang="en-US" altLang="zh-CN" sz="40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40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40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复用管理与复用实施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900"/>
              </a:lnSpc>
              <a:tabLst>
                <a:tab pos="1841500" algn="l"/>
                <a:tab pos="3086100" algn="l"/>
              </a:tabLst>
            </a:pPr>
            <a:r>
              <a:rPr lang="en-US" altLang="zh-CN" dirty="0"/>
              <a:t>	</a:t>
            </a:r>
            <a:r>
              <a:rPr lang="zh-CN" altLang="en-US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计算机学院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研究生课程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高级软件工程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19199" y="68453"/>
            <a:ext cx="1137666" cy="2030730"/>
          </a:xfrm>
          <a:custGeom>
            <a:avLst/>
            <a:gdLst>
              <a:gd name="connsiteX0" fmla="*/ 355092 w 1137666"/>
              <a:gd name="connsiteY0" fmla="*/ 12954 h 2030730"/>
              <a:gd name="connsiteX1" fmla="*/ 114300 w 1137666"/>
              <a:gd name="connsiteY1" fmla="*/ 0 h 2030730"/>
              <a:gd name="connsiteX2" fmla="*/ 0 w 1137666"/>
              <a:gd name="connsiteY2" fmla="*/ 76200 h 2030730"/>
              <a:gd name="connsiteX3" fmla="*/ 752856 w 1137666"/>
              <a:gd name="connsiteY3" fmla="*/ 1716024 h 2030730"/>
              <a:gd name="connsiteX4" fmla="*/ 940308 w 1137666"/>
              <a:gd name="connsiteY4" fmla="*/ 1858518 h 2030730"/>
              <a:gd name="connsiteX5" fmla="*/ 1095756 w 1137666"/>
              <a:gd name="connsiteY5" fmla="*/ 2030730 h 2030730"/>
              <a:gd name="connsiteX6" fmla="*/ 1137666 w 1137666"/>
              <a:gd name="connsiteY6" fmla="*/ 2026920 h 2030730"/>
              <a:gd name="connsiteX7" fmla="*/ 1078230 w 1137666"/>
              <a:gd name="connsiteY7" fmla="*/ 1796034 h 2030730"/>
              <a:gd name="connsiteX8" fmla="*/ 1092708 w 1137666"/>
              <a:gd name="connsiteY8" fmla="*/ 1657350 h 2030730"/>
              <a:gd name="connsiteX9" fmla="*/ 355092 w 1137666"/>
              <a:gd name="connsiteY9" fmla="*/ 12954 h 20307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7666" h="2030730">
                <a:moveTo>
                  <a:pt x="355092" y="12954"/>
                </a:moveTo>
                <a:lnTo>
                  <a:pt x="114300" y="0"/>
                </a:lnTo>
                <a:lnTo>
                  <a:pt x="0" y="76200"/>
                </a:lnTo>
                <a:lnTo>
                  <a:pt x="752856" y="1716024"/>
                </a:lnTo>
                <a:lnTo>
                  <a:pt x="940308" y="1858518"/>
                </a:lnTo>
                <a:lnTo>
                  <a:pt x="1095756" y="2030730"/>
                </a:lnTo>
                <a:lnTo>
                  <a:pt x="1137666" y="2026920"/>
                </a:lnTo>
                <a:lnTo>
                  <a:pt x="1078230" y="1796034"/>
                </a:lnTo>
                <a:lnTo>
                  <a:pt x="1092708" y="1657350"/>
                </a:lnTo>
                <a:lnTo>
                  <a:pt x="355092" y="12954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814437" y="110363"/>
            <a:ext cx="1130046" cy="2042922"/>
          </a:xfrm>
          <a:custGeom>
            <a:avLst/>
            <a:gdLst>
              <a:gd name="connsiteX0" fmla="*/ 0 w 1130046"/>
              <a:gd name="connsiteY0" fmla="*/ 61722 h 2042922"/>
              <a:gd name="connsiteX1" fmla="*/ 757428 w 1130046"/>
              <a:gd name="connsiteY1" fmla="*/ 1720596 h 2042922"/>
              <a:gd name="connsiteX2" fmla="*/ 923543 w 1130046"/>
              <a:gd name="connsiteY2" fmla="*/ 1845564 h 2042922"/>
              <a:gd name="connsiteX3" fmla="*/ 1086612 w 1130046"/>
              <a:gd name="connsiteY3" fmla="*/ 2035301 h 2042922"/>
              <a:gd name="connsiteX4" fmla="*/ 1130045 w 1130046"/>
              <a:gd name="connsiteY4" fmla="*/ 2042922 h 2042922"/>
              <a:gd name="connsiteX5" fmla="*/ 1061466 w 1130046"/>
              <a:gd name="connsiteY5" fmla="*/ 1804416 h 2042922"/>
              <a:gd name="connsiteX6" fmla="*/ 1084326 w 1130046"/>
              <a:gd name="connsiteY6" fmla="*/ 1650492 h 2042922"/>
              <a:gd name="connsiteX7" fmla="*/ 342900 w 1130046"/>
              <a:gd name="connsiteY7" fmla="*/ 10668 h 2042922"/>
              <a:gd name="connsiteX8" fmla="*/ 115061 w 1130046"/>
              <a:gd name="connsiteY8" fmla="*/ 0 h 2042922"/>
              <a:gd name="connsiteX9" fmla="*/ 0 w 1130046"/>
              <a:gd name="connsiteY9" fmla="*/ 61722 h 2042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0046" h="2042922">
                <a:moveTo>
                  <a:pt x="0" y="61722"/>
                </a:moveTo>
                <a:lnTo>
                  <a:pt x="757428" y="1720596"/>
                </a:lnTo>
                <a:lnTo>
                  <a:pt x="923543" y="1845564"/>
                </a:lnTo>
                <a:lnTo>
                  <a:pt x="1086612" y="2035301"/>
                </a:lnTo>
                <a:lnTo>
                  <a:pt x="1130045" y="2042922"/>
                </a:lnTo>
                <a:lnTo>
                  <a:pt x="1061466" y="1804416"/>
                </a:lnTo>
                <a:lnTo>
                  <a:pt x="1084326" y="1650492"/>
                </a:lnTo>
                <a:lnTo>
                  <a:pt x="342900" y="10668"/>
                </a:lnTo>
                <a:lnTo>
                  <a:pt x="115061" y="0"/>
                </a:lnTo>
                <a:lnTo>
                  <a:pt x="0" y="61722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7867027" y="229996"/>
            <a:ext cx="972312" cy="1530096"/>
          </a:xfrm>
          <a:custGeom>
            <a:avLst/>
            <a:gdLst>
              <a:gd name="connsiteX0" fmla="*/ 662940 w 972312"/>
              <a:gd name="connsiteY0" fmla="*/ 1530096 h 1530096"/>
              <a:gd name="connsiteX1" fmla="*/ 797814 w 972312"/>
              <a:gd name="connsiteY1" fmla="*/ 1415034 h 1530096"/>
              <a:gd name="connsiteX2" fmla="*/ 972312 w 972312"/>
              <a:gd name="connsiteY2" fmla="*/ 1394460 h 1530096"/>
              <a:gd name="connsiteX3" fmla="*/ 340614 w 972312"/>
              <a:gd name="connsiteY3" fmla="*/ 0 h 1530096"/>
              <a:gd name="connsiteX4" fmla="*/ 89916 w 972312"/>
              <a:gd name="connsiteY4" fmla="*/ 32766 h 1530096"/>
              <a:gd name="connsiteX5" fmla="*/ 0 w 972312"/>
              <a:gd name="connsiteY5" fmla="*/ 75438 h 1530096"/>
              <a:gd name="connsiteX6" fmla="*/ 662940 w 972312"/>
              <a:gd name="connsiteY6" fmla="*/ 1530096 h 15300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972312" h="1530096">
                <a:moveTo>
                  <a:pt x="662940" y="1530096"/>
                </a:moveTo>
                <a:lnTo>
                  <a:pt x="797814" y="1415034"/>
                </a:lnTo>
                <a:lnTo>
                  <a:pt x="972312" y="1394460"/>
                </a:lnTo>
                <a:lnTo>
                  <a:pt x="340614" y="0"/>
                </a:lnTo>
                <a:lnTo>
                  <a:pt x="89916" y="32766"/>
                </a:lnTo>
                <a:lnTo>
                  <a:pt x="0" y="75438"/>
                </a:lnTo>
                <a:lnTo>
                  <a:pt x="662940" y="1530096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38239" y="5563235"/>
            <a:ext cx="1728978" cy="1030224"/>
          </a:xfrm>
          <a:custGeom>
            <a:avLst/>
            <a:gdLst>
              <a:gd name="connsiteX0" fmla="*/ 1260348 w 1728978"/>
              <a:gd name="connsiteY0" fmla="*/ 999744 h 1030224"/>
              <a:gd name="connsiteX1" fmla="*/ 1127760 w 1728978"/>
              <a:gd name="connsiteY1" fmla="*/ 877823 h 1030224"/>
              <a:gd name="connsiteX2" fmla="*/ 1057656 w 1728978"/>
              <a:gd name="connsiteY2" fmla="*/ 377951 h 1030224"/>
              <a:gd name="connsiteX3" fmla="*/ 1699260 w 1728978"/>
              <a:gd name="connsiteY3" fmla="*/ 261365 h 1030224"/>
              <a:gd name="connsiteX4" fmla="*/ 1728978 w 1728978"/>
              <a:gd name="connsiteY4" fmla="*/ 160781 h 1030224"/>
              <a:gd name="connsiteX5" fmla="*/ 1667256 w 1728978"/>
              <a:gd name="connsiteY5" fmla="*/ 79247 h 1030224"/>
              <a:gd name="connsiteX6" fmla="*/ 1013459 w 1728978"/>
              <a:gd name="connsiteY6" fmla="*/ 166877 h 1030224"/>
              <a:gd name="connsiteX7" fmla="*/ 968501 w 1728978"/>
              <a:gd name="connsiteY7" fmla="*/ 25145 h 1030224"/>
              <a:gd name="connsiteX8" fmla="*/ 861822 w 1728978"/>
              <a:gd name="connsiteY8" fmla="*/ 0 h 1030224"/>
              <a:gd name="connsiteX9" fmla="*/ 761238 w 1728978"/>
              <a:gd name="connsiteY9" fmla="*/ 22097 h 1030224"/>
              <a:gd name="connsiteX10" fmla="*/ 705612 w 1728978"/>
              <a:gd name="connsiteY10" fmla="*/ 83819 h 1030224"/>
              <a:gd name="connsiteX11" fmla="*/ 744474 w 1728978"/>
              <a:gd name="connsiteY11" fmla="*/ 225551 h 1030224"/>
              <a:gd name="connsiteX12" fmla="*/ 524256 w 1728978"/>
              <a:gd name="connsiteY12" fmla="*/ 349757 h 1030224"/>
              <a:gd name="connsiteX13" fmla="*/ 781050 w 1728978"/>
              <a:gd name="connsiteY13" fmla="*/ 374903 h 1030224"/>
              <a:gd name="connsiteX14" fmla="*/ 883158 w 1728978"/>
              <a:gd name="connsiteY14" fmla="*/ 705612 h 1030224"/>
              <a:gd name="connsiteX15" fmla="*/ 112014 w 1728978"/>
              <a:gd name="connsiteY15" fmla="*/ 371856 h 1030224"/>
              <a:gd name="connsiteX16" fmla="*/ 36576 w 1728978"/>
              <a:gd name="connsiteY16" fmla="*/ 403859 h 1030224"/>
              <a:gd name="connsiteX17" fmla="*/ 0 w 1728978"/>
              <a:gd name="connsiteY17" fmla="*/ 504444 h 1030224"/>
              <a:gd name="connsiteX18" fmla="*/ 44196 w 1728978"/>
              <a:gd name="connsiteY18" fmla="*/ 617981 h 1030224"/>
              <a:gd name="connsiteX19" fmla="*/ 904494 w 1728978"/>
              <a:gd name="connsiteY19" fmla="*/ 1021841 h 1030224"/>
              <a:gd name="connsiteX20" fmla="*/ 1094994 w 1728978"/>
              <a:gd name="connsiteY20" fmla="*/ 996696 h 1030224"/>
              <a:gd name="connsiteX21" fmla="*/ 1247394 w 1728978"/>
              <a:gd name="connsiteY21" fmla="*/ 1030223 h 1030224"/>
              <a:gd name="connsiteX22" fmla="*/ 1260348 w 1728978"/>
              <a:gd name="connsiteY22" fmla="*/ 999744 h 10302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</a:cxnLst>
            <a:rect l="l" t="t" r="r" b="b"/>
            <a:pathLst>
              <a:path w="1728978" h="1030224">
                <a:moveTo>
                  <a:pt x="1260348" y="999744"/>
                </a:moveTo>
                <a:lnTo>
                  <a:pt x="1127760" y="877823"/>
                </a:lnTo>
                <a:lnTo>
                  <a:pt x="1057656" y="377951"/>
                </a:lnTo>
                <a:lnTo>
                  <a:pt x="1699260" y="261365"/>
                </a:lnTo>
                <a:lnTo>
                  <a:pt x="1728978" y="160781"/>
                </a:lnTo>
                <a:lnTo>
                  <a:pt x="1667256" y="79247"/>
                </a:lnTo>
                <a:lnTo>
                  <a:pt x="1013459" y="166877"/>
                </a:lnTo>
                <a:lnTo>
                  <a:pt x="968501" y="25145"/>
                </a:lnTo>
                <a:lnTo>
                  <a:pt x="861822" y="0"/>
                </a:lnTo>
                <a:lnTo>
                  <a:pt x="761238" y="22097"/>
                </a:lnTo>
                <a:lnTo>
                  <a:pt x="705612" y="83819"/>
                </a:lnTo>
                <a:lnTo>
                  <a:pt x="744474" y="225551"/>
                </a:lnTo>
                <a:lnTo>
                  <a:pt x="524256" y="349757"/>
                </a:lnTo>
                <a:lnTo>
                  <a:pt x="781050" y="374903"/>
                </a:lnTo>
                <a:lnTo>
                  <a:pt x="883158" y="705612"/>
                </a:lnTo>
                <a:lnTo>
                  <a:pt x="112014" y="371856"/>
                </a:lnTo>
                <a:lnTo>
                  <a:pt x="36576" y="403859"/>
                </a:lnTo>
                <a:lnTo>
                  <a:pt x="0" y="504444"/>
                </a:lnTo>
                <a:lnTo>
                  <a:pt x="44196" y="617981"/>
                </a:lnTo>
                <a:lnTo>
                  <a:pt x="904494" y="1021841"/>
                </a:lnTo>
                <a:lnTo>
                  <a:pt x="1094994" y="996696"/>
                </a:lnTo>
                <a:lnTo>
                  <a:pt x="1247394" y="1030223"/>
                </a:lnTo>
                <a:lnTo>
                  <a:pt x="1260348" y="999744"/>
                </a:lnTo>
              </a:path>
            </a:pathLst>
          </a:custGeom>
          <a:solidFill>
            <a:srgbClr val="F9F9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1623199" y="5685155"/>
            <a:ext cx="112776" cy="204978"/>
          </a:xfrm>
          <a:custGeom>
            <a:avLst/>
            <a:gdLst>
              <a:gd name="connsiteX0" fmla="*/ 0 w 112776"/>
              <a:gd name="connsiteY0" fmla="*/ 5334 h 204978"/>
              <a:gd name="connsiteX1" fmla="*/ 94488 w 112776"/>
              <a:gd name="connsiteY1" fmla="*/ 0 h 204978"/>
              <a:gd name="connsiteX2" fmla="*/ 112776 w 112776"/>
              <a:gd name="connsiteY2" fmla="*/ 185165 h 204978"/>
              <a:gd name="connsiteX3" fmla="*/ 6095 w 112776"/>
              <a:gd name="connsiteY3" fmla="*/ 204977 h 204978"/>
              <a:gd name="connsiteX4" fmla="*/ 0 w 112776"/>
              <a:gd name="connsiteY4" fmla="*/ 5334 h 20497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2776" h="204978">
                <a:moveTo>
                  <a:pt x="0" y="5334"/>
                </a:moveTo>
                <a:lnTo>
                  <a:pt x="94488" y="0"/>
                </a:lnTo>
                <a:lnTo>
                  <a:pt x="112776" y="185165"/>
                </a:lnTo>
                <a:lnTo>
                  <a:pt x="6095" y="204977"/>
                </a:lnTo>
                <a:lnTo>
                  <a:pt x="0" y="5334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32143" y="5989955"/>
            <a:ext cx="1257300" cy="650747"/>
          </a:xfrm>
          <a:custGeom>
            <a:avLst/>
            <a:gdLst>
              <a:gd name="connsiteX0" fmla="*/ 108966 w 1257300"/>
              <a:gd name="connsiteY0" fmla="*/ 0 h 650747"/>
              <a:gd name="connsiteX1" fmla="*/ 1055370 w 1257300"/>
              <a:gd name="connsiteY1" fmla="*/ 411479 h 650747"/>
              <a:gd name="connsiteX2" fmla="*/ 1132332 w 1257300"/>
              <a:gd name="connsiteY2" fmla="*/ 505967 h 650747"/>
              <a:gd name="connsiteX3" fmla="*/ 1257300 w 1257300"/>
              <a:gd name="connsiteY3" fmla="*/ 627887 h 650747"/>
              <a:gd name="connsiteX4" fmla="*/ 1240536 w 1257300"/>
              <a:gd name="connsiteY4" fmla="*/ 650748 h 650747"/>
              <a:gd name="connsiteX5" fmla="*/ 1070610 w 1257300"/>
              <a:gd name="connsiteY5" fmla="*/ 624077 h 650747"/>
              <a:gd name="connsiteX6" fmla="*/ 907542 w 1257300"/>
              <a:gd name="connsiteY6" fmla="*/ 643127 h 650747"/>
              <a:gd name="connsiteX7" fmla="*/ 33528 w 1257300"/>
              <a:gd name="connsiteY7" fmla="*/ 236220 h 650747"/>
              <a:gd name="connsiteX8" fmla="*/ 0 w 1257300"/>
              <a:gd name="connsiteY8" fmla="*/ 118871 h 650747"/>
              <a:gd name="connsiteX9" fmla="*/ 36576 w 1257300"/>
              <a:gd name="connsiteY9" fmla="*/ 25146 h 650747"/>
              <a:gd name="connsiteX10" fmla="*/ 108966 w 1257300"/>
              <a:gd name="connsiteY10" fmla="*/ 0 h 6507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1257300" h="650747">
                <a:moveTo>
                  <a:pt x="108966" y="0"/>
                </a:moveTo>
                <a:lnTo>
                  <a:pt x="1055370" y="411479"/>
                </a:lnTo>
                <a:lnTo>
                  <a:pt x="1132332" y="505967"/>
                </a:lnTo>
                <a:lnTo>
                  <a:pt x="1257300" y="627887"/>
                </a:lnTo>
                <a:lnTo>
                  <a:pt x="1240536" y="650748"/>
                </a:lnTo>
                <a:lnTo>
                  <a:pt x="1070610" y="624077"/>
                </a:lnTo>
                <a:lnTo>
                  <a:pt x="907542" y="643127"/>
                </a:lnTo>
                <a:lnTo>
                  <a:pt x="33528" y="236220"/>
                </a:lnTo>
                <a:lnTo>
                  <a:pt x="0" y="118871"/>
                </a:lnTo>
                <a:lnTo>
                  <a:pt x="36576" y="25146"/>
                </a:lnTo>
                <a:lnTo>
                  <a:pt x="108966" y="0"/>
                </a:ln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05117" y="6044057"/>
            <a:ext cx="833628" cy="593598"/>
          </a:xfrm>
          <a:custGeom>
            <a:avLst/>
            <a:gdLst>
              <a:gd name="connsiteX0" fmla="*/ 0 w 833628"/>
              <a:gd name="connsiteY0" fmla="*/ 258317 h 593598"/>
              <a:gd name="connsiteX1" fmla="*/ 733044 w 833628"/>
              <a:gd name="connsiteY1" fmla="*/ 593598 h 593598"/>
              <a:gd name="connsiteX2" fmla="*/ 745998 w 833628"/>
              <a:gd name="connsiteY2" fmla="*/ 424433 h 593598"/>
              <a:gd name="connsiteX3" fmla="*/ 833628 w 833628"/>
              <a:gd name="connsiteY3" fmla="*/ 335279 h 593598"/>
              <a:gd name="connsiteX4" fmla="*/ 62484 w 833628"/>
              <a:gd name="connsiteY4" fmla="*/ 0 h 593598"/>
              <a:gd name="connsiteX5" fmla="*/ 0 w 833628"/>
              <a:gd name="connsiteY5" fmla="*/ 100583 h 593598"/>
              <a:gd name="connsiteX6" fmla="*/ 0 w 833628"/>
              <a:gd name="connsiteY6" fmla="*/ 258317 h 5935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833628" h="593598">
                <a:moveTo>
                  <a:pt x="0" y="258317"/>
                </a:moveTo>
                <a:lnTo>
                  <a:pt x="733044" y="593598"/>
                </a:lnTo>
                <a:lnTo>
                  <a:pt x="745998" y="424433"/>
                </a:lnTo>
                <a:lnTo>
                  <a:pt x="833628" y="335279"/>
                </a:lnTo>
                <a:lnTo>
                  <a:pt x="62484" y="0"/>
                </a:lnTo>
                <a:lnTo>
                  <a:pt x="0" y="100583"/>
                </a:lnTo>
                <a:lnTo>
                  <a:pt x="0" y="258317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770521" y="5605907"/>
            <a:ext cx="214122" cy="192023"/>
          </a:xfrm>
          <a:custGeom>
            <a:avLst/>
            <a:gdLst>
              <a:gd name="connsiteX0" fmla="*/ 0 w 214122"/>
              <a:gd name="connsiteY0" fmla="*/ 22097 h 192023"/>
              <a:gd name="connsiteX1" fmla="*/ 125730 w 214122"/>
              <a:gd name="connsiteY1" fmla="*/ 0 h 192023"/>
              <a:gd name="connsiteX2" fmla="*/ 197358 w 214122"/>
              <a:gd name="connsiteY2" fmla="*/ 28194 h 192023"/>
              <a:gd name="connsiteX3" fmla="*/ 214122 w 214122"/>
              <a:gd name="connsiteY3" fmla="*/ 110489 h 192023"/>
              <a:gd name="connsiteX4" fmla="*/ 128777 w 214122"/>
              <a:gd name="connsiteY4" fmla="*/ 116585 h 192023"/>
              <a:gd name="connsiteX5" fmla="*/ 25145 w 214122"/>
              <a:gd name="connsiteY5" fmla="*/ 192023 h 192023"/>
              <a:gd name="connsiteX6" fmla="*/ 0 w 214122"/>
              <a:gd name="connsiteY6" fmla="*/ 22097 h 1920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214122" h="192023">
                <a:moveTo>
                  <a:pt x="0" y="22097"/>
                </a:moveTo>
                <a:lnTo>
                  <a:pt x="125730" y="0"/>
                </a:lnTo>
                <a:lnTo>
                  <a:pt x="197358" y="28194"/>
                </a:lnTo>
                <a:lnTo>
                  <a:pt x="214122" y="110489"/>
                </a:lnTo>
                <a:lnTo>
                  <a:pt x="128777" y="116585"/>
                </a:lnTo>
                <a:lnTo>
                  <a:pt x="25145" y="192023"/>
                </a:lnTo>
                <a:lnTo>
                  <a:pt x="0" y="22097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1018171" y="6607175"/>
            <a:ext cx="120396" cy="178307"/>
          </a:xfrm>
          <a:custGeom>
            <a:avLst/>
            <a:gdLst>
              <a:gd name="connsiteX0" fmla="*/ 120396 w 120396"/>
              <a:gd name="connsiteY0" fmla="*/ 3809 h 178307"/>
              <a:gd name="connsiteX1" fmla="*/ 120396 w 120396"/>
              <a:gd name="connsiteY1" fmla="*/ 178307 h 178307"/>
              <a:gd name="connsiteX2" fmla="*/ 0 w 120396"/>
              <a:gd name="connsiteY2" fmla="*/ 6857 h 178307"/>
              <a:gd name="connsiteX3" fmla="*/ 57150 w 120396"/>
              <a:gd name="connsiteY3" fmla="*/ 0 h 178307"/>
              <a:gd name="connsiteX4" fmla="*/ 120396 w 120396"/>
              <a:gd name="connsiteY4" fmla="*/ 3809 h 1783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6" h="178307">
                <a:moveTo>
                  <a:pt x="120396" y="3809"/>
                </a:moveTo>
                <a:lnTo>
                  <a:pt x="120396" y="178307"/>
                </a:lnTo>
                <a:lnTo>
                  <a:pt x="0" y="6857"/>
                </a:lnTo>
                <a:lnTo>
                  <a:pt x="57150" y="0"/>
                </a:lnTo>
                <a:lnTo>
                  <a:pt x="120396" y="3809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800239" y="5724779"/>
            <a:ext cx="307086" cy="608076"/>
          </a:xfrm>
          <a:custGeom>
            <a:avLst/>
            <a:gdLst>
              <a:gd name="connsiteX0" fmla="*/ 0 w 307086"/>
              <a:gd name="connsiteY0" fmla="*/ 64008 h 608076"/>
              <a:gd name="connsiteX1" fmla="*/ 69341 w 307086"/>
              <a:gd name="connsiteY1" fmla="*/ 0 h 608076"/>
              <a:gd name="connsiteX2" fmla="*/ 184403 w 307086"/>
              <a:gd name="connsiteY2" fmla="*/ 4572 h 608076"/>
              <a:gd name="connsiteX3" fmla="*/ 307086 w 307086"/>
              <a:gd name="connsiteY3" fmla="*/ 608076 h 608076"/>
              <a:gd name="connsiteX4" fmla="*/ 221741 w 307086"/>
              <a:gd name="connsiteY4" fmla="*/ 573023 h 608076"/>
              <a:gd name="connsiteX5" fmla="*/ 121158 w 307086"/>
              <a:gd name="connsiteY5" fmla="*/ 538734 h 608076"/>
              <a:gd name="connsiteX6" fmla="*/ 0 w 307086"/>
              <a:gd name="connsiteY6" fmla="*/ 64008 h 6080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7086" h="608076">
                <a:moveTo>
                  <a:pt x="0" y="64008"/>
                </a:moveTo>
                <a:lnTo>
                  <a:pt x="69341" y="0"/>
                </a:lnTo>
                <a:lnTo>
                  <a:pt x="184403" y="4572"/>
                </a:lnTo>
                <a:lnTo>
                  <a:pt x="307086" y="608076"/>
                </a:lnTo>
                <a:lnTo>
                  <a:pt x="221741" y="573023"/>
                </a:lnTo>
                <a:lnTo>
                  <a:pt x="121158" y="538734"/>
                </a:lnTo>
                <a:lnTo>
                  <a:pt x="0" y="64008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1060843" y="5698109"/>
            <a:ext cx="577596" cy="275843"/>
          </a:xfrm>
          <a:custGeom>
            <a:avLst/>
            <a:gdLst>
              <a:gd name="connsiteX0" fmla="*/ 549402 w 577596"/>
              <a:gd name="connsiteY0" fmla="*/ 0 h 275843"/>
              <a:gd name="connsiteX1" fmla="*/ 0 w 577596"/>
              <a:gd name="connsiteY1" fmla="*/ 83819 h 275843"/>
              <a:gd name="connsiteX2" fmla="*/ 22098 w 577596"/>
              <a:gd name="connsiteY2" fmla="*/ 275843 h 275843"/>
              <a:gd name="connsiteX3" fmla="*/ 567690 w 577596"/>
              <a:gd name="connsiteY3" fmla="*/ 188213 h 275843"/>
              <a:gd name="connsiteX4" fmla="*/ 577596 w 577596"/>
              <a:gd name="connsiteY4" fmla="*/ 33527 h 275843"/>
              <a:gd name="connsiteX5" fmla="*/ 549402 w 577596"/>
              <a:gd name="connsiteY5" fmla="*/ 0 h 2758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577596" h="275843">
                <a:moveTo>
                  <a:pt x="549402" y="0"/>
                </a:moveTo>
                <a:lnTo>
                  <a:pt x="0" y="83819"/>
                </a:lnTo>
                <a:lnTo>
                  <a:pt x="22098" y="275843"/>
                </a:lnTo>
                <a:lnTo>
                  <a:pt x="567690" y="188213"/>
                </a:lnTo>
                <a:lnTo>
                  <a:pt x="577596" y="33527"/>
                </a:lnTo>
                <a:lnTo>
                  <a:pt x="549402" y="0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551065" y="5861177"/>
            <a:ext cx="247650" cy="106679"/>
          </a:xfrm>
          <a:custGeom>
            <a:avLst/>
            <a:gdLst>
              <a:gd name="connsiteX0" fmla="*/ 216408 w 247650"/>
              <a:gd name="connsiteY0" fmla="*/ 0 h 106679"/>
              <a:gd name="connsiteX1" fmla="*/ 0 w 247650"/>
              <a:gd name="connsiteY1" fmla="*/ 61721 h 106679"/>
              <a:gd name="connsiteX2" fmla="*/ 247650 w 247650"/>
              <a:gd name="connsiteY2" fmla="*/ 106679 h 106679"/>
              <a:gd name="connsiteX3" fmla="*/ 216408 w 247650"/>
              <a:gd name="connsiteY3" fmla="*/ 0 h 106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7650" h="106679">
                <a:moveTo>
                  <a:pt x="216408" y="0"/>
                </a:moveTo>
                <a:lnTo>
                  <a:pt x="0" y="61721"/>
                </a:lnTo>
                <a:lnTo>
                  <a:pt x="247650" y="106679"/>
                </a:lnTo>
                <a:lnTo>
                  <a:pt x="216408" y="0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792619" y="5692775"/>
            <a:ext cx="249174" cy="138684"/>
          </a:xfrm>
          <a:custGeom>
            <a:avLst/>
            <a:gdLst>
              <a:gd name="connsiteX0" fmla="*/ 0 w 249174"/>
              <a:gd name="connsiteY0" fmla="*/ 84582 h 138684"/>
              <a:gd name="connsiteX1" fmla="*/ 90677 w 249174"/>
              <a:gd name="connsiteY1" fmla="*/ 8382 h 138684"/>
              <a:gd name="connsiteX2" fmla="*/ 169925 w 249174"/>
              <a:gd name="connsiteY2" fmla="*/ 0 h 138684"/>
              <a:gd name="connsiteX3" fmla="*/ 232410 w 249174"/>
              <a:gd name="connsiteY3" fmla="*/ 21335 h 138684"/>
              <a:gd name="connsiteX4" fmla="*/ 249174 w 249174"/>
              <a:gd name="connsiteY4" fmla="*/ 72390 h 138684"/>
              <a:gd name="connsiteX5" fmla="*/ 133350 w 249174"/>
              <a:gd name="connsiteY5" fmla="*/ 53340 h 138684"/>
              <a:gd name="connsiteX6" fmla="*/ 58674 w 249174"/>
              <a:gd name="connsiteY6" fmla="*/ 80010 h 138684"/>
              <a:gd name="connsiteX7" fmla="*/ 10668 w 249174"/>
              <a:gd name="connsiteY7" fmla="*/ 138684 h 138684"/>
              <a:gd name="connsiteX8" fmla="*/ 0 w 249174"/>
              <a:gd name="connsiteY8" fmla="*/ 84582 h 1386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49174" h="138684">
                <a:moveTo>
                  <a:pt x="0" y="84582"/>
                </a:moveTo>
                <a:lnTo>
                  <a:pt x="90677" y="8382"/>
                </a:lnTo>
                <a:lnTo>
                  <a:pt x="169925" y="0"/>
                </a:lnTo>
                <a:lnTo>
                  <a:pt x="232410" y="21335"/>
                </a:lnTo>
                <a:lnTo>
                  <a:pt x="249174" y="72390"/>
                </a:lnTo>
                <a:lnTo>
                  <a:pt x="133350" y="53340"/>
                </a:lnTo>
                <a:lnTo>
                  <a:pt x="58674" y="80010"/>
                </a:lnTo>
                <a:lnTo>
                  <a:pt x="10668" y="138684"/>
                </a:lnTo>
                <a:lnTo>
                  <a:pt x="0" y="8458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1009789" y="6566027"/>
            <a:ext cx="182880" cy="211073"/>
          </a:xfrm>
          <a:custGeom>
            <a:avLst/>
            <a:gdLst>
              <a:gd name="connsiteX0" fmla="*/ 0 w 182880"/>
              <a:gd name="connsiteY0" fmla="*/ 32004 h 211073"/>
              <a:gd name="connsiteX1" fmla="*/ 127253 w 182880"/>
              <a:gd name="connsiteY1" fmla="*/ 211073 h 211073"/>
              <a:gd name="connsiteX2" fmla="*/ 182880 w 182880"/>
              <a:gd name="connsiteY2" fmla="*/ 199643 h 211073"/>
              <a:gd name="connsiteX3" fmla="*/ 177546 w 182880"/>
              <a:gd name="connsiteY3" fmla="*/ 13716 h 211073"/>
              <a:gd name="connsiteX4" fmla="*/ 131825 w 182880"/>
              <a:gd name="connsiteY4" fmla="*/ 0 h 211073"/>
              <a:gd name="connsiteX5" fmla="*/ 142494 w 182880"/>
              <a:gd name="connsiteY5" fmla="*/ 156209 h 211073"/>
              <a:gd name="connsiteX6" fmla="*/ 56388 w 182880"/>
              <a:gd name="connsiteY6" fmla="*/ 3047 h 211073"/>
              <a:gd name="connsiteX7" fmla="*/ 0 w 182880"/>
              <a:gd name="connsiteY7" fmla="*/ 32004 h 2110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82880" h="211073">
                <a:moveTo>
                  <a:pt x="0" y="32004"/>
                </a:moveTo>
                <a:lnTo>
                  <a:pt x="127253" y="211073"/>
                </a:lnTo>
                <a:lnTo>
                  <a:pt x="182880" y="199643"/>
                </a:lnTo>
                <a:lnTo>
                  <a:pt x="177546" y="13716"/>
                </a:lnTo>
                <a:lnTo>
                  <a:pt x="131825" y="0"/>
                </a:lnTo>
                <a:lnTo>
                  <a:pt x="142494" y="156209"/>
                </a:lnTo>
                <a:lnTo>
                  <a:pt x="56388" y="3047"/>
                </a:lnTo>
                <a:lnTo>
                  <a:pt x="0" y="3200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1594243" y="5653151"/>
            <a:ext cx="68580" cy="185928"/>
          </a:xfrm>
          <a:custGeom>
            <a:avLst/>
            <a:gdLst>
              <a:gd name="connsiteX0" fmla="*/ 0 w 68580"/>
              <a:gd name="connsiteY0" fmla="*/ 15240 h 185928"/>
              <a:gd name="connsiteX1" fmla="*/ 28194 w 68580"/>
              <a:gd name="connsiteY1" fmla="*/ 73914 h 185928"/>
              <a:gd name="connsiteX2" fmla="*/ 34289 w 68580"/>
              <a:gd name="connsiteY2" fmla="*/ 122682 h 185928"/>
              <a:gd name="connsiteX3" fmla="*/ 21336 w 68580"/>
              <a:gd name="connsiteY3" fmla="*/ 185927 h 185928"/>
              <a:gd name="connsiteX4" fmla="*/ 63245 w 68580"/>
              <a:gd name="connsiteY4" fmla="*/ 174497 h 185928"/>
              <a:gd name="connsiteX5" fmla="*/ 68579 w 68580"/>
              <a:gd name="connsiteY5" fmla="*/ 92202 h 185928"/>
              <a:gd name="connsiteX6" fmla="*/ 36576 w 68580"/>
              <a:gd name="connsiteY6" fmla="*/ 0 h 185928"/>
              <a:gd name="connsiteX7" fmla="*/ 0 w 68580"/>
              <a:gd name="connsiteY7" fmla="*/ 15240 h 1859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8580" h="185928">
                <a:moveTo>
                  <a:pt x="0" y="15240"/>
                </a:moveTo>
                <a:lnTo>
                  <a:pt x="28194" y="73914"/>
                </a:lnTo>
                <a:lnTo>
                  <a:pt x="34289" y="122682"/>
                </a:lnTo>
                <a:lnTo>
                  <a:pt x="21336" y="185927"/>
                </a:lnTo>
                <a:lnTo>
                  <a:pt x="63245" y="174497"/>
                </a:lnTo>
                <a:lnTo>
                  <a:pt x="68579" y="92202"/>
                </a:lnTo>
                <a:lnTo>
                  <a:pt x="36576" y="0"/>
                </a:lnTo>
                <a:lnTo>
                  <a:pt x="0" y="1524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121297" y="5922899"/>
            <a:ext cx="944117" cy="397002"/>
          </a:xfrm>
          <a:custGeom>
            <a:avLst/>
            <a:gdLst>
              <a:gd name="connsiteX0" fmla="*/ 79248 w 944117"/>
              <a:gd name="connsiteY0" fmla="*/ 0 h 397002"/>
              <a:gd name="connsiteX1" fmla="*/ 944117 w 944117"/>
              <a:gd name="connsiteY1" fmla="*/ 389382 h 397002"/>
              <a:gd name="connsiteX2" fmla="*/ 854201 w 944117"/>
              <a:gd name="connsiteY2" fmla="*/ 397002 h 397002"/>
              <a:gd name="connsiteX3" fmla="*/ 0 w 944117"/>
              <a:gd name="connsiteY3" fmla="*/ 22097 h 397002"/>
              <a:gd name="connsiteX4" fmla="*/ 79248 w 944117"/>
              <a:gd name="connsiteY4" fmla="*/ 0 h 39700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44117" h="397002">
                <a:moveTo>
                  <a:pt x="79248" y="0"/>
                </a:moveTo>
                <a:lnTo>
                  <a:pt x="944117" y="389382"/>
                </a:lnTo>
                <a:lnTo>
                  <a:pt x="854201" y="397002"/>
                </a:lnTo>
                <a:lnTo>
                  <a:pt x="0" y="22097"/>
                </a:lnTo>
                <a:lnTo>
                  <a:pt x="7924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413143" y="6167501"/>
            <a:ext cx="387096" cy="235457"/>
          </a:xfrm>
          <a:custGeom>
            <a:avLst/>
            <a:gdLst>
              <a:gd name="connsiteX0" fmla="*/ 11430 w 387096"/>
              <a:gd name="connsiteY0" fmla="*/ 27432 h 235457"/>
              <a:gd name="connsiteX1" fmla="*/ 126492 w 387096"/>
              <a:gd name="connsiteY1" fmla="*/ 52577 h 235457"/>
              <a:gd name="connsiteX2" fmla="*/ 256794 w 387096"/>
              <a:gd name="connsiteY2" fmla="*/ 108965 h 235457"/>
              <a:gd name="connsiteX3" fmla="*/ 348996 w 387096"/>
              <a:gd name="connsiteY3" fmla="*/ 192785 h 235457"/>
              <a:gd name="connsiteX4" fmla="*/ 258318 w 387096"/>
              <a:gd name="connsiteY4" fmla="*/ 182879 h 235457"/>
              <a:gd name="connsiteX5" fmla="*/ 110490 w 387096"/>
              <a:gd name="connsiteY5" fmla="*/ 115823 h 235457"/>
              <a:gd name="connsiteX6" fmla="*/ 39624 w 387096"/>
              <a:gd name="connsiteY6" fmla="*/ 64007 h 235457"/>
              <a:gd name="connsiteX7" fmla="*/ 84582 w 387096"/>
              <a:gd name="connsiteY7" fmla="*/ 129539 h 235457"/>
              <a:gd name="connsiteX8" fmla="*/ 215646 w 387096"/>
              <a:gd name="connsiteY8" fmla="*/ 214883 h 235457"/>
              <a:gd name="connsiteX9" fmla="*/ 369570 w 387096"/>
              <a:gd name="connsiteY9" fmla="*/ 235457 h 235457"/>
              <a:gd name="connsiteX10" fmla="*/ 387096 w 387096"/>
              <a:gd name="connsiteY10" fmla="*/ 178307 h 235457"/>
              <a:gd name="connsiteX11" fmla="*/ 312420 w 387096"/>
              <a:gd name="connsiteY11" fmla="*/ 95250 h 235457"/>
              <a:gd name="connsiteX12" fmla="*/ 134874 w 387096"/>
              <a:gd name="connsiteY12" fmla="*/ 13715 h 235457"/>
              <a:gd name="connsiteX13" fmla="*/ 0 w 387096"/>
              <a:gd name="connsiteY13" fmla="*/ 0 h 235457"/>
              <a:gd name="connsiteX14" fmla="*/ 11430 w 387096"/>
              <a:gd name="connsiteY14" fmla="*/ 27432 h 23545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7096" h="235457">
                <a:moveTo>
                  <a:pt x="11430" y="27432"/>
                </a:moveTo>
                <a:lnTo>
                  <a:pt x="126492" y="52577"/>
                </a:lnTo>
                <a:lnTo>
                  <a:pt x="256794" y="108965"/>
                </a:lnTo>
                <a:lnTo>
                  <a:pt x="348996" y="192785"/>
                </a:lnTo>
                <a:lnTo>
                  <a:pt x="258318" y="182879"/>
                </a:lnTo>
                <a:lnTo>
                  <a:pt x="110490" y="115823"/>
                </a:lnTo>
                <a:lnTo>
                  <a:pt x="39624" y="64007"/>
                </a:lnTo>
                <a:lnTo>
                  <a:pt x="84582" y="129539"/>
                </a:lnTo>
                <a:lnTo>
                  <a:pt x="215646" y="214883"/>
                </a:lnTo>
                <a:lnTo>
                  <a:pt x="369570" y="235457"/>
                </a:lnTo>
                <a:lnTo>
                  <a:pt x="387096" y="178307"/>
                </a:lnTo>
                <a:lnTo>
                  <a:pt x="312420" y="95250"/>
                </a:lnTo>
                <a:lnTo>
                  <a:pt x="134874" y="13715"/>
                </a:lnTo>
                <a:lnTo>
                  <a:pt x="0" y="0"/>
                </a:lnTo>
                <a:lnTo>
                  <a:pt x="11430" y="2743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897775" y="5840603"/>
            <a:ext cx="169164" cy="377951"/>
          </a:xfrm>
          <a:custGeom>
            <a:avLst/>
            <a:gdLst>
              <a:gd name="connsiteX0" fmla="*/ 19050 w 169164"/>
              <a:gd name="connsiteY0" fmla="*/ 0 h 377951"/>
              <a:gd name="connsiteX1" fmla="*/ 72389 w 169164"/>
              <a:gd name="connsiteY1" fmla="*/ 19811 h 377951"/>
              <a:gd name="connsiteX2" fmla="*/ 63246 w 169164"/>
              <a:gd name="connsiteY2" fmla="*/ 151637 h 377951"/>
              <a:gd name="connsiteX3" fmla="*/ 83819 w 169164"/>
              <a:gd name="connsiteY3" fmla="*/ 258317 h 377951"/>
              <a:gd name="connsiteX4" fmla="*/ 169164 w 169164"/>
              <a:gd name="connsiteY4" fmla="*/ 356615 h 377951"/>
              <a:gd name="connsiteX5" fmla="*/ 76961 w 169164"/>
              <a:gd name="connsiteY5" fmla="*/ 377951 h 377951"/>
              <a:gd name="connsiteX6" fmla="*/ 23622 w 169164"/>
              <a:gd name="connsiteY6" fmla="*/ 272033 h 377951"/>
              <a:gd name="connsiteX7" fmla="*/ 0 w 169164"/>
              <a:gd name="connsiteY7" fmla="*/ 44957 h 377951"/>
              <a:gd name="connsiteX8" fmla="*/ 19050 w 169164"/>
              <a:gd name="connsiteY8" fmla="*/ 0 h 3779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69164" h="377951">
                <a:moveTo>
                  <a:pt x="19050" y="0"/>
                </a:moveTo>
                <a:lnTo>
                  <a:pt x="72389" y="19811"/>
                </a:lnTo>
                <a:lnTo>
                  <a:pt x="63246" y="151637"/>
                </a:lnTo>
                <a:lnTo>
                  <a:pt x="83819" y="258317"/>
                </a:lnTo>
                <a:lnTo>
                  <a:pt x="169164" y="356615"/>
                </a:lnTo>
                <a:lnTo>
                  <a:pt x="76961" y="377951"/>
                </a:lnTo>
                <a:lnTo>
                  <a:pt x="23622" y="272033"/>
                </a:lnTo>
                <a:lnTo>
                  <a:pt x="0" y="44957"/>
                </a:lnTo>
                <a:lnTo>
                  <a:pt x="1905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1062367" y="6425057"/>
            <a:ext cx="118872" cy="137922"/>
          </a:xfrm>
          <a:custGeom>
            <a:avLst/>
            <a:gdLst>
              <a:gd name="connsiteX0" fmla="*/ 87630 w 118872"/>
              <a:gd name="connsiteY0" fmla="*/ 0 h 137922"/>
              <a:gd name="connsiteX1" fmla="*/ 32004 w 118872"/>
              <a:gd name="connsiteY1" fmla="*/ 52578 h 137922"/>
              <a:gd name="connsiteX2" fmla="*/ 0 w 118872"/>
              <a:gd name="connsiteY2" fmla="*/ 137922 h 137922"/>
              <a:gd name="connsiteX3" fmla="*/ 64008 w 118872"/>
              <a:gd name="connsiteY3" fmla="*/ 127253 h 137922"/>
              <a:gd name="connsiteX4" fmla="*/ 82296 w 118872"/>
              <a:gd name="connsiteY4" fmla="*/ 67055 h 137922"/>
              <a:gd name="connsiteX5" fmla="*/ 118872 w 118872"/>
              <a:gd name="connsiteY5" fmla="*/ 21335 h 137922"/>
              <a:gd name="connsiteX6" fmla="*/ 87630 w 118872"/>
              <a:gd name="connsiteY6" fmla="*/ 0 h 137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18872" h="137922">
                <a:moveTo>
                  <a:pt x="87630" y="0"/>
                </a:moveTo>
                <a:lnTo>
                  <a:pt x="32004" y="52578"/>
                </a:lnTo>
                <a:lnTo>
                  <a:pt x="0" y="137922"/>
                </a:lnTo>
                <a:lnTo>
                  <a:pt x="64008" y="127253"/>
                </a:lnTo>
                <a:lnTo>
                  <a:pt x="82296" y="67055"/>
                </a:lnTo>
                <a:lnTo>
                  <a:pt x="118872" y="21335"/>
                </a:lnTo>
                <a:lnTo>
                  <a:pt x="8763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8521" y="5916803"/>
            <a:ext cx="1336548" cy="698754"/>
          </a:xfrm>
          <a:custGeom>
            <a:avLst/>
            <a:gdLst>
              <a:gd name="connsiteX0" fmla="*/ 123444 w 1336548"/>
              <a:gd name="connsiteY0" fmla="*/ 0 h 698754"/>
              <a:gd name="connsiteX1" fmla="*/ 50292 w 1336548"/>
              <a:gd name="connsiteY1" fmla="*/ 41147 h 698754"/>
              <a:gd name="connsiteX2" fmla="*/ 0 w 1336548"/>
              <a:gd name="connsiteY2" fmla="*/ 165353 h 698754"/>
              <a:gd name="connsiteX3" fmla="*/ 53339 w 1336548"/>
              <a:gd name="connsiteY3" fmla="*/ 284225 h 698754"/>
              <a:gd name="connsiteX4" fmla="*/ 938022 w 1336548"/>
              <a:gd name="connsiteY4" fmla="*/ 688085 h 698754"/>
              <a:gd name="connsiteX5" fmla="*/ 1128522 w 1336548"/>
              <a:gd name="connsiteY5" fmla="*/ 662940 h 698754"/>
              <a:gd name="connsiteX6" fmla="*/ 1282446 w 1336548"/>
              <a:gd name="connsiteY6" fmla="*/ 698753 h 698754"/>
              <a:gd name="connsiteX7" fmla="*/ 1336548 w 1336548"/>
              <a:gd name="connsiteY7" fmla="*/ 641603 h 698754"/>
              <a:gd name="connsiteX8" fmla="*/ 1191768 w 1336548"/>
              <a:gd name="connsiteY8" fmla="*/ 527303 h 698754"/>
              <a:gd name="connsiteX9" fmla="*/ 1133094 w 1336548"/>
              <a:gd name="connsiteY9" fmla="*/ 406145 h 698754"/>
              <a:gd name="connsiteX10" fmla="*/ 1086612 w 1336548"/>
              <a:gd name="connsiteY10" fmla="*/ 418337 h 698754"/>
              <a:gd name="connsiteX11" fmla="*/ 1142238 w 1336548"/>
              <a:gd name="connsiteY11" fmla="*/ 527303 h 698754"/>
              <a:gd name="connsiteX12" fmla="*/ 1252728 w 1336548"/>
              <a:gd name="connsiteY12" fmla="*/ 643128 h 698754"/>
              <a:gd name="connsiteX13" fmla="*/ 1121664 w 1336548"/>
              <a:gd name="connsiteY13" fmla="*/ 624840 h 698754"/>
              <a:gd name="connsiteX14" fmla="*/ 967740 w 1336548"/>
              <a:gd name="connsiteY14" fmla="*/ 646176 h 698754"/>
              <a:gd name="connsiteX15" fmla="*/ 995934 w 1336548"/>
              <a:gd name="connsiteY15" fmla="*/ 515873 h 698754"/>
              <a:gd name="connsiteX16" fmla="*/ 1062228 w 1336548"/>
              <a:gd name="connsiteY16" fmla="*/ 427481 h 698754"/>
              <a:gd name="connsiteX17" fmla="*/ 985266 w 1336548"/>
              <a:gd name="connsiteY17" fmla="*/ 438150 h 698754"/>
              <a:gd name="connsiteX18" fmla="*/ 924306 w 1336548"/>
              <a:gd name="connsiteY18" fmla="*/ 522731 h 698754"/>
              <a:gd name="connsiteX19" fmla="*/ 903732 w 1336548"/>
              <a:gd name="connsiteY19" fmla="*/ 627888 h 698754"/>
              <a:gd name="connsiteX20" fmla="*/ 84582 w 1336548"/>
              <a:gd name="connsiteY20" fmla="*/ 246125 h 698754"/>
              <a:gd name="connsiteX21" fmla="*/ 63246 w 1336548"/>
              <a:gd name="connsiteY21" fmla="*/ 170687 h 698754"/>
              <a:gd name="connsiteX22" fmla="*/ 81533 w 1336548"/>
              <a:gd name="connsiteY22" fmla="*/ 75437 h 698754"/>
              <a:gd name="connsiteX23" fmla="*/ 172212 w 1336548"/>
              <a:gd name="connsiteY23" fmla="*/ 0 h 698754"/>
              <a:gd name="connsiteX24" fmla="*/ 123444 w 1336548"/>
              <a:gd name="connsiteY24" fmla="*/ 0 h 69875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</a:cxnLst>
            <a:rect l="l" t="t" r="r" b="b"/>
            <a:pathLst>
              <a:path w="1336548" h="698754">
                <a:moveTo>
                  <a:pt x="123444" y="0"/>
                </a:moveTo>
                <a:lnTo>
                  <a:pt x="50292" y="41147"/>
                </a:lnTo>
                <a:lnTo>
                  <a:pt x="0" y="165353"/>
                </a:lnTo>
                <a:lnTo>
                  <a:pt x="53339" y="284225"/>
                </a:lnTo>
                <a:lnTo>
                  <a:pt x="938022" y="688085"/>
                </a:lnTo>
                <a:lnTo>
                  <a:pt x="1128522" y="662940"/>
                </a:lnTo>
                <a:lnTo>
                  <a:pt x="1282446" y="698753"/>
                </a:lnTo>
                <a:lnTo>
                  <a:pt x="1336548" y="641603"/>
                </a:lnTo>
                <a:lnTo>
                  <a:pt x="1191768" y="527303"/>
                </a:lnTo>
                <a:lnTo>
                  <a:pt x="1133094" y="406145"/>
                </a:lnTo>
                <a:lnTo>
                  <a:pt x="1086612" y="418337"/>
                </a:lnTo>
                <a:lnTo>
                  <a:pt x="1142238" y="527303"/>
                </a:lnTo>
                <a:lnTo>
                  <a:pt x="1252728" y="643128"/>
                </a:lnTo>
                <a:lnTo>
                  <a:pt x="1121664" y="624840"/>
                </a:lnTo>
                <a:lnTo>
                  <a:pt x="967740" y="646176"/>
                </a:lnTo>
                <a:lnTo>
                  <a:pt x="995934" y="515873"/>
                </a:lnTo>
                <a:lnTo>
                  <a:pt x="1062228" y="427481"/>
                </a:lnTo>
                <a:lnTo>
                  <a:pt x="985266" y="438150"/>
                </a:lnTo>
                <a:lnTo>
                  <a:pt x="924306" y="522731"/>
                </a:lnTo>
                <a:lnTo>
                  <a:pt x="903732" y="627888"/>
                </a:lnTo>
                <a:lnTo>
                  <a:pt x="84582" y="246125"/>
                </a:lnTo>
                <a:lnTo>
                  <a:pt x="63246" y="170687"/>
                </a:lnTo>
                <a:lnTo>
                  <a:pt x="81533" y="75437"/>
                </a:lnTo>
                <a:lnTo>
                  <a:pt x="172212" y="0"/>
                </a:lnTo>
                <a:lnTo>
                  <a:pt x="123444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168541" y="5983859"/>
            <a:ext cx="127254" cy="265176"/>
          </a:xfrm>
          <a:custGeom>
            <a:avLst/>
            <a:gdLst>
              <a:gd name="connsiteX0" fmla="*/ 92202 w 127254"/>
              <a:gd name="connsiteY0" fmla="*/ 0 h 265176"/>
              <a:gd name="connsiteX1" fmla="*/ 15239 w 127254"/>
              <a:gd name="connsiteY1" fmla="*/ 83819 h 265176"/>
              <a:gd name="connsiteX2" fmla="*/ 0 w 127254"/>
              <a:gd name="connsiteY2" fmla="*/ 182117 h 265176"/>
              <a:gd name="connsiteX3" fmla="*/ 26670 w 127254"/>
              <a:gd name="connsiteY3" fmla="*/ 248411 h 265176"/>
              <a:gd name="connsiteX4" fmla="*/ 74676 w 127254"/>
              <a:gd name="connsiteY4" fmla="*/ 265175 h 265176"/>
              <a:gd name="connsiteX5" fmla="*/ 60197 w 127254"/>
              <a:gd name="connsiteY5" fmla="*/ 121919 h 265176"/>
              <a:gd name="connsiteX6" fmla="*/ 127254 w 127254"/>
              <a:gd name="connsiteY6" fmla="*/ 12953 h 265176"/>
              <a:gd name="connsiteX7" fmla="*/ 92202 w 127254"/>
              <a:gd name="connsiteY7" fmla="*/ 0 h 2651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27254" h="265176">
                <a:moveTo>
                  <a:pt x="92202" y="0"/>
                </a:moveTo>
                <a:lnTo>
                  <a:pt x="15239" y="83819"/>
                </a:lnTo>
                <a:lnTo>
                  <a:pt x="0" y="182117"/>
                </a:lnTo>
                <a:lnTo>
                  <a:pt x="26670" y="248411"/>
                </a:lnTo>
                <a:lnTo>
                  <a:pt x="74676" y="265175"/>
                </a:lnTo>
                <a:lnTo>
                  <a:pt x="60197" y="121919"/>
                </a:lnTo>
                <a:lnTo>
                  <a:pt x="127254" y="12953"/>
                </a:lnTo>
                <a:lnTo>
                  <a:pt x="9220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713371" y="5538851"/>
            <a:ext cx="511302" cy="943356"/>
          </a:xfrm>
          <a:custGeom>
            <a:avLst/>
            <a:gdLst>
              <a:gd name="connsiteX0" fmla="*/ 173736 w 511302"/>
              <a:gd name="connsiteY0" fmla="*/ 711708 h 943356"/>
              <a:gd name="connsiteX1" fmla="*/ 0 w 511302"/>
              <a:gd name="connsiteY1" fmla="*/ 98297 h 943356"/>
              <a:gd name="connsiteX2" fmla="*/ 64769 w 511302"/>
              <a:gd name="connsiteY2" fmla="*/ 30479 h 943356"/>
              <a:gd name="connsiteX3" fmla="*/ 204978 w 511302"/>
              <a:gd name="connsiteY3" fmla="*/ 0 h 943356"/>
              <a:gd name="connsiteX4" fmla="*/ 317753 w 511302"/>
              <a:gd name="connsiteY4" fmla="*/ 45720 h 943356"/>
              <a:gd name="connsiteX5" fmla="*/ 511302 w 511302"/>
              <a:gd name="connsiteY5" fmla="*/ 943356 h 943356"/>
              <a:gd name="connsiteX6" fmla="*/ 441960 w 511302"/>
              <a:gd name="connsiteY6" fmla="*/ 866394 h 943356"/>
              <a:gd name="connsiteX7" fmla="*/ 282702 w 511302"/>
              <a:gd name="connsiteY7" fmla="*/ 76961 h 943356"/>
              <a:gd name="connsiteX8" fmla="*/ 179832 w 511302"/>
              <a:gd name="connsiteY8" fmla="*/ 48767 h 943356"/>
              <a:gd name="connsiteX9" fmla="*/ 94487 w 511302"/>
              <a:gd name="connsiteY9" fmla="*/ 58673 h 943356"/>
              <a:gd name="connsiteX10" fmla="*/ 60198 w 511302"/>
              <a:gd name="connsiteY10" fmla="*/ 112014 h 943356"/>
              <a:gd name="connsiteX11" fmla="*/ 243839 w 511302"/>
              <a:gd name="connsiteY11" fmla="*/ 733806 h 943356"/>
              <a:gd name="connsiteX12" fmla="*/ 173736 w 511302"/>
              <a:gd name="connsiteY12" fmla="*/ 711708 h 943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511302" h="943356">
                <a:moveTo>
                  <a:pt x="173736" y="711708"/>
                </a:moveTo>
                <a:lnTo>
                  <a:pt x="0" y="98297"/>
                </a:lnTo>
                <a:lnTo>
                  <a:pt x="64769" y="30479"/>
                </a:lnTo>
                <a:lnTo>
                  <a:pt x="204978" y="0"/>
                </a:lnTo>
                <a:lnTo>
                  <a:pt x="317753" y="45720"/>
                </a:lnTo>
                <a:lnTo>
                  <a:pt x="511302" y="943356"/>
                </a:lnTo>
                <a:lnTo>
                  <a:pt x="441960" y="866394"/>
                </a:lnTo>
                <a:lnTo>
                  <a:pt x="282702" y="76961"/>
                </a:lnTo>
                <a:lnTo>
                  <a:pt x="179832" y="48767"/>
                </a:lnTo>
                <a:lnTo>
                  <a:pt x="94487" y="58673"/>
                </a:lnTo>
                <a:lnTo>
                  <a:pt x="60198" y="112014"/>
                </a:lnTo>
                <a:lnTo>
                  <a:pt x="243839" y="733806"/>
                </a:lnTo>
                <a:lnTo>
                  <a:pt x="173736" y="71170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918349" y="5793359"/>
            <a:ext cx="152400" cy="400050"/>
          </a:xfrm>
          <a:custGeom>
            <a:avLst/>
            <a:gdLst>
              <a:gd name="connsiteX0" fmla="*/ 0 w 152400"/>
              <a:gd name="connsiteY0" fmla="*/ 21335 h 400050"/>
              <a:gd name="connsiteX1" fmla="*/ 60197 w 152400"/>
              <a:gd name="connsiteY1" fmla="*/ 153923 h 400050"/>
              <a:gd name="connsiteX2" fmla="*/ 89153 w 152400"/>
              <a:gd name="connsiteY2" fmla="*/ 252221 h 400050"/>
              <a:gd name="connsiteX3" fmla="*/ 91439 w 152400"/>
              <a:gd name="connsiteY3" fmla="*/ 400050 h 400050"/>
              <a:gd name="connsiteX4" fmla="*/ 152400 w 152400"/>
              <a:gd name="connsiteY4" fmla="*/ 400050 h 400050"/>
              <a:gd name="connsiteX5" fmla="*/ 147828 w 152400"/>
              <a:gd name="connsiteY5" fmla="*/ 285750 h 400050"/>
              <a:gd name="connsiteX6" fmla="*/ 128016 w 152400"/>
              <a:gd name="connsiteY6" fmla="*/ 164591 h 400050"/>
              <a:gd name="connsiteX7" fmla="*/ 78486 w 152400"/>
              <a:gd name="connsiteY7" fmla="*/ 46482 h 400050"/>
              <a:gd name="connsiteX8" fmla="*/ 49530 w 152400"/>
              <a:gd name="connsiteY8" fmla="*/ 0 h 400050"/>
              <a:gd name="connsiteX9" fmla="*/ 0 w 152400"/>
              <a:gd name="connsiteY9" fmla="*/ 21335 h 4000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52400" h="400050">
                <a:moveTo>
                  <a:pt x="0" y="21335"/>
                </a:moveTo>
                <a:lnTo>
                  <a:pt x="60197" y="153923"/>
                </a:lnTo>
                <a:lnTo>
                  <a:pt x="89153" y="252221"/>
                </a:lnTo>
                <a:lnTo>
                  <a:pt x="91439" y="400050"/>
                </a:lnTo>
                <a:lnTo>
                  <a:pt x="152400" y="400050"/>
                </a:lnTo>
                <a:lnTo>
                  <a:pt x="147828" y="285750"/>
                </a:lnTo>
                <a:lnTo>
                  <a:pt x="128016" y="164591"/>
                </a:lnTo>
                <a:lnTo>
                  <a:pt x="78486" y="46482"/>
                </a:lnTo>
                <a:lnTo>
                  <a:pt x="49530" y="0"/>
                </a:lnTo>
                <a:lnTo>
                  <a:pt x="0" y="2133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521347" y="5761355"/>
            <a:ext cx="309372" cy="214122"/>
          </a:xfrm>
          <a:custGeom>
            <a:avLst/>
            <a:gdLst>
              <a:gd name="connsiteX0" fmla="*/ 235458 w 309372"/>
              <a:gd name="connsiteY0" fmla="*/ 0 h 214122"/>
              <a:gd name="connsiteX1" fmla="*/ 204216 w 309372"/>
              <a:gd name="connsiteY1" fmla="*/ 13715 h 214122"/>
              <a:gd name="connsiteX2" fmla="*/ 200406 w 309372"/>
              <a:gd name="connsiteY2" fmla="*/ 52578 h 214122"/>
              <a:gd name="connsiteX3" fmla="*/ 0 w 309372"/>
              <a:gd name="connsiteY3" fmla="*/ 134873 h 214122"/>
              <a:gd name="connsiteX4" fmla="*/ 0 w 309372"/>
              <a:gd name="connsiteY4" fmla="*/ 176784 h 214122"/>
              <a:gd name="connsiteX5" fmla="*/ 225552 w 309372"/>
              <a:gd name="connsiteY5" fmla="*/ 179832 h 214122"/>
              <a:gd name="connsiteX6" fmla="*/ 253746 w 309372"/>
              <a:gd name="connsiteY6" fmla="*/ 214121 h 214122"/>
              <a:gd name="connsiteX7" fmla="*/ 309372 w 309372"/>
              <a:gd name="connsiteY7" fmla="*/ 211835 h 214122"/>
              <a:gd name="connsiteX8" fmla="*/ 304038 w 309372"/>
              <a:gd name="connsiteY8" fmla="*/ 151638 h 214122"/>
              <a:gd name="connsiteX9" fmla="*/ 92202 w 309372"/>
              <a:gd name="connsiteY9" fmla="*/ 140208 h 214122"/>
              <a:gd name="connsiteX10" fmla="*/ 264414 w 309372"/>
              <a:gd name="connsiteY10" fmla="*/ 70865 h 214122"/>
              <a:gd name="connsiteX11" fmla="*/ 235458 w 309372"/>
              <a:gd name="connsiteY11" fmla="*/ 0 h 2141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309372" h="214122">
                <a:moveTo>
                  <a:pt x="235458" y="0"/>
                </a:moveTo>
                <a:lnTo>
                  <a:pt x="204216" y="13715"/>
                </a:lnTo>
                <a:lnTo>
                  <a:pt x="200406" y="52578"/>
                </a:lnTo>
                <a:lnTo>
                  <a:pt x="0" y="134873"/>
                </a:lnTo>
                <a:lnTo>
                  <a:pt x="0" y="176784"/>
                </a:lnTo>
                <a:lnTo>
                  <a:pt x="225552" y="179832"/>
                </a:lnTo>
                <a:lnTo>
                  <a:pt x="253746" y="214121"/>
                </a:lnTo>
                <a:lnTo>
                  <a:pt x="309372" y="211835"/>
                </a:lnTo>
                <a:lnTo>
                  <a:pt x="304038" y="151638"/>
                </a:lnTo>
                <a:lnTo>
                  <a:pt x="92202" y="140208"/>
                </a:lnTo>
                <a:lnTo>
                  <a:pt x="264414" y="70865"/>
                </a:lnTo>
                <a:lnTo>
                  <a:pt x="23545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1044841" y="5615051"/>
            <a:ext cx="748284" cy="336804"/>
          </a:xfrm>
          <a:custGeom>
            <a:avLst/>
            <a:gdLst>
              <a:gd name="connsiteX0" fmla="*/ 0 w 748284"/>
              <a:gd name="connsiteY0" fmla="*/ 104394 h 336804"/>
              <a:gd name="connsiteX1" fmla="*/ 685800 w 748284"/>
              <a:gd name="connsiteY1" fmla="*/ 0 h 336804"/>
              <a:gd name="connsiteX2" fmla="*/ 736092 w 748284"/>
              <a:gd name="connsiteY2" fmla="*/ 62484 h 336804"/>
              <a:gd name="connsiteX3" fmla="*/ 748284 w 748284"/>
              <a:gd name="connsiteY3" fmla="*/ 144017 h 336804"/>
              <a:gd name="connsiteX4" fmla="*/ 717804 w 748284"/>
              <a:gd name="connsiteY4" fmla="*/ 224028 h 336804"/>
              <a:gd name="connsiteX5" fmla="*/ 45719 w 748284"/>
              <a:gd name="connsiteY5" fmla="*/ 336803 h 336804"/>
              <a:gd name="connsiteX6" fmla="*/ 42672 w 748284"/>
              <a:gd name="connsiteY6" fmla="*/ 304800 h 336804"/>
              <a:gd name="connsiteX7" fmla="*/ 685800 w 748284"/>
              <a:gd name="connsiteY7" fmla="*/ 192023 h 336804"/>
              <a:gd name="connsiteX8" fmla="*/ 710184 w 748284"/>
              <a:gd name="connsiteY8" fmla="*/ 115061 h 336804"/>
              <a:gd name="connsiteX9" fmla="*/ 667512 w 748284"/>
              <a:gd name="connsiteY9" fmla="*/ 45720 h 336804"/>
              <a:gd name="connsiteX10" fmla="*/ 0 w 748284"/>
              <a:gd name="connsiteY10" fmla="*/ 147065 h 336804"/>
              <a:gd name="connsiteX11" fmla="*/ 0 w 748284"/>
              <a:gd name="connsiteY11" fmla="*/ 104394 h 3368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748284" h="336804">
                <a:moveTo>
                  <a:pt x="0" y="104394"/>
                </a:moveTo>
                <a:lnTo>
                  <a:pt x="685800" y="0"/>
                </a:lnTo>
                <a:lnTo>
                  <a:pt x="736092" y="62484"/>
                </a:lnTo>
                <a:lnTo>
                  <a:pt x="748284" y="144017"/>
                </a:lnTo>
                <a:lnTo>
                  <a:pt x="717804" y="224028"/>
                </a:lnTo>
                <a:lnTo>
                  <a:pt x="45719" y="336803"/>
                </a:lnTo>
                <a:lnTo>
                  <a:pt x="42672" y="304800"/>
                </a:lnTo>
                <a:lnTo>
                  <a:pt x="685800" y="192023"/>
                </a:lnTo>
                <a:lnTo>
                  <a:pt x="710184" y="115061"/>
                </a:lnTo>
                <a:lnTo>
                  <a:pt x="667512" y="45720"/>
                </a:lnTo>
                <a:lnTo>
                  <a:pt x="0" y="147065"/>
                </a:lnTo>
                <a:lnTo>
                  <a:pt x="0" y="1043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1138567" y="5723255"/>
            <a:ext cx="389382" cy="136398"/>
          </a:xfrm>
          <a:custGeom>
            <a:avLst/>
            <a:gdLst>
              <a:gd name="connsiteX0" fmla="*/ 0 w 389382"/>
              <a:gd name="connsiteY0" fmla="*/ 99060 h 136398"/>
              <a:gd name="connsiteX1" fmla="*/ 52577 w 389382"/>
              <a:gd name="connsiteY1" fmla="*/ 136397 h 136398"/>
              <a:gd name="connsiteX2" fmla="*/ 176783 w 389382"/>
              <a:gd name="connsiteY2" fmla="*/ 131064 h 136398"/>
              <a:gd name="connsiteX3" fmla="*/ 332994 w 389382"/>
              <a:gd name="connsiteY3" fmla="*/ 91440 h 136398"/>
              <a:gd name="connsiteX4" fmla="*/ 389382 w 389382"/>
              <a:gd name="connsiteY4" fmla="*/ 32766 h 136398"/>
              <a:gd name="connsiteX5" fmla="*/ 353567 w 389382"/>
              <a:gd name="connsiteY5" fmla="*/ 1523 h 136398"/>
              <a:gd name="connsiteX6" fmla="*/ 201930 w 389382"/>
              <a:gd name="connsiteY6" fmla="*/ 0 h 136398"/>
              <a:gd name="connsiteX7" fmla="*/ 87630 w 389382"/>
              <a:gd name="connsiteY7" fmla="*/ 9144 h 136398"/>
              <a:gd name="connsiteX8" fmla="*/ 12191 w 389382"/>
              <a:gd name="connsiteY8" fmla="*/ 60197 h 136398"/>
              <a:gd name="connsiteX9" fmla="*/ 89153 w 389382"/>
              <a:gd name="connsiteY9" fmla="*/ 74676 h 136398"/>
              <a:gd name="connsiteX10" fmla="*/ 219455 w 389382"/>
              <a:gd name="connsiteY10" fmla="*/ 41910 h 136398"/>
              <a:gd name="connsiteX11" fmla="*/ 331469 w 389382"/>
              <a:gd name="connsiteY11" fmla="*/ 41910 h 136398"/>
              <a:gd name="connsiteX12" fmla="*/ 214122 w 389382"/>
              <a:gd name="connsiteY12" fmla="*/ 86867 h 136398"/>
              <a:gd name="connsiteX13" fmla="*/ 113538 w 389382"/>
              <a:gd name="connsiteY13" fmla="*/ 99060 h 136398"/>
              <a:gd name="connsiteX14" fmla="*/ 0 w 389382"/>
              <a:gd name="connsiteY14" fmla="*/ 99060 h 1363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9382" h="136398">
                <a:moveTo>
                  <a:pt x="0" y="99060"/>
                </a:moveTo>
                <a:lnTo>
                  <a:pt x="52577" y="136397"/>
                </a:lnTo>
                <a:lnTo>
                  <a:pt x="176783" y="131064"/>
                </a:lnTo>
                <a:lnTo>
                  <a:pt x="332994" y="91440"/>
                </a:lnTo>
                <a:lnTo>
                  <a:pt x="389382" y="32766"/>
                </a:lnTo>
                <a:lnTo>
                  <a:pt x="353567" y="1523"/>
                </a:lnTo>
                <a:lnTo>
                  <a:pt x="201930" y="0"/>
                </a:lnTo>
                <a:lnTo>
                  <a:pt x="87630" y="9144"/>
                </a:lnTo>
                <a:lnTo>
                  <a:pt x="12191" y="60197"/>
                </a:lnTo>
                <a:lnTo>
                  <a:pt x="89153" y="74676"/>
                </a:lnTo>
                <a:lnTo>
                  <a:pt x="219455" y="41910"/>
                </a:lnTo>
                <a:lnTo>
                  <a:pt x="331469" y="41910"/>
                </a:lnTo>
                <a:lnTo>
                  <a:pt x="214122" y="86867"/>
                </a:lnTo>
                <a:lnTo>
                  <a:pt x="113538" y="99060"/>
                </a:lnTo>
                <a:lnTo>
                  <a:pt x="0" y="9906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8680844" y="4158107"/>
            <a:ext cx="325373" cy="2265426"/>
          </a:xfrm>
          <a:custGeom>
            <a:avLst/>
            <a:gdLst>
              <a:gd name="connsiteX0" fmla="*/ 33528 w 325373"/>
              <a:gd name="connsiteY0" fmla="*/ 2189226 h 2265426"/>
              <a:gd name="connsiteX1" fmla="*/ 165354 w 325373"/>
              <a:gd name="connsiteY1" fmla="*/ 2042921 h 2265426"/>
              <a:gd name="connsiteX2" fmla="*/ 191261 w 325373"/>
              <a:gd name="connsiteY2" fmla="*/ 1930145 h 2265426"/>
              <a:gd name="connsiteX3" fmla="*/ 169164 w 325373"/>
              <a:gd name="connsiteY3" fmla="*/ 1763268 h 2265426"/>
              <a:gd name="connsiteX4" fmla="*/ 76200 w 325373"/>
              <a:gd name="connsiteY4" fmla="*/ 1561338 h 2265426"/>
              <a:gd name="connsiteX5" fmla="*/ 55626 w 325373"/>
              <a:gd name="connsiteY5" fmla="*/ 1435607 h 2265426"/>
              <a:gd name="connsiteX6" fmla="*/ 76200 w 325373"/>
              <a:gd name="connsiteY6" fmla="*/ 1351026 h 2265426"/>
              <a:gd name="connsiteX7" fmla="*/ 156209 w 325373"/>
              <a:gd name="connsiteY7" fmla="*/ 1289303 h 2265426"/>
              <a:gd name="connsiteX8" fmla="*/ 173735 w 325373"/>
              <a:gd name="connsiteY8" fmla="*/ 1211579 h 2265426"/>
              <a:gd name="connsiteX9" fmla="*/ 144018 w 325373"/>
              <a:gd name="connsiteY9" fmla="*/ 1100327 h 2265426"/>
              <a:gd name="connsiteX10" fmla="*/ 12954 w 325373"/>
              <a:gd name="connsiteY10" fmla="*/ 801623 h 2265426"/>
              <a:gd name="connsiteX11" fmla="*/ 0 w 325373"/>
              <a:gd name="connsiteY11" fmla="*/ 655319 h 2265426"/>
              <a:gd name="connsiteX12" fmla="*/ 33528 w 325373"/>
              <a:gd name="connsiteY12" fmla="*/ 494538 h 2265426"/>
              <a:gd name="connsiteX13" fmla="*/ 144018 w 325373"/>
              <a:gd name="connsiteY13" fmla="*/ 418338 h 2265426"/>
              <a:gd name="connsiteX14" fmla="*/ 241554 w 325373"/>
              <a:gd name="connsiteY14" fmla="*/ 292607 h 2265426"/>
              <a:gd name="connsiteX15" fmla="*/ 325373 w 325373"/>
              <a:gd name="connsiteY15" fmla="*/ 0 h 2265426"/>
              <a:gd name="connsiteX16" fmla="*/ 313181 w 325373"/>
              <a:gd name="connsiteY16" fmla="*/ 265176 h 2265426"/>
              <a:gd name="connsiteX17" fmla="*/ 249935 w 325373"/>
              <a:gd name="connsiteY17" fmla="*/ 424433 h 2265426"/>
              <a:gd name="connsiteX18" fmla="*/ 165354 w 325373"/>
              <a:gd name="connsiteY18" fmla="*/ 521969 h 2265426"/>
              <a:gd name="connsiteX19" fmla="*/ 72390 w 325373"/>
              <a:gd name="connsiteY19" fmla="*/ 577595 h 2265426"/>
              <a:gd name="connsiteX20" fmla="*/ 67818 w 325373"/>
              <a:gd name="connsiteY20" fmla="*/ 723900 h 2265426"/>
              <a:gd name="connsiteX21" fmla="*/ 115061 w 325373"/>
              <a:gd name="connsiteY21" fmla="*/ 877823 h 2265426"/>
              <a:gd name="connsiteX22" fmla="*/ 224028 w 325373"/>
              <a:gd name="connsiteY22" fmla="*/ 1149857 h 2265426"/>
              <a:gd name="connsiteX23" fmla="*/ 228600 w 325373"/>
              <a:gd name="connsiteY23" fmla="*/ 1323594 h 2265426"/>
              <a:gd name="connsiteX24" fmla="*/ 127254 w 325373"/>
              <a:gd name="connsiteY24" fmla="*/ 1421129 h 2265426"/>
              <a:gd name="connsiteX25" fmla="*/ 131826 w 325373"/>
              <a:gd name="connsiteY25" fmla="*/ 1511807 h 2265426"/>
              <a:gd name="connsiteX26" fmla="*/ 220218 w 325373"/>
              <a:gd name="connsiteY26" fmla="*/ 1700783 h 2265426"/>
              <a:gd name="connsiteX27" fmla="*/ 258318 w 325373"/>
              <a:gd name="connsiteY27" fmla="*/ 1881377 h 2265426"/>
              <a:gd name="connsiteX28" fmla="*/ 224028 w 325373"/>
              <a:gd name="connsiteY28" fmla="*/ 2076450 h 2265426"/>
              <a:gd name="connsiteX29" fmla="*/ 144018 w 325373"/>
              <a:gd name="connsiteY29" fmla="*/ 2180844 h 2265426"/>
              <a:gd name="connsiteX30" fmla="*/ 42671 w 325373"/>
              <a:gd name="connsiteY30" fmla="*/ 2265426 h 2265426"/>
              <a:gd name="connsiteX31" fmla="*/ 33528 w 325373"/>
              <a:gd name="connsiteY31" fmla="*/ 2189226 h 22654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265426">
                <a:moveTo>
                  <a:pt x="33528" y="2189226"/>
                </a:moveTo>
                <a:lnTo>
                  <a:pt x="165354" y="2042921"/>
                </a:lnTo>
                <a:lnTo>
                  <a:pt x="191261" y="1930145"/>
                </a:lnTo>
                <a:lnTo>
                  <a:pt x="169164" y="1763268"/>
                </a:lnTo>
                <a:lnTo>
                  <a:pt x="76200" y="1561338"/>
                </a:lnTo>
                <a:lnTo>
                  <a:pt x="55626" y="1435607"/>
                </a:lnTo>
                <a:lnTo>
                  <a:pt x="76200" y="1351026"/>
                </a:lnTo>
                <a:lnTo>
                  <a:pt x="156209" y="1289303"/>
                </a:lnTo>
                <a:lnTo>
                  <a:pt x="173735" y="1211579"/>
                </a:lnTo>
                <a:lnTo>
                  <a:pt x="144018" y="1100327"/>
                </a:lnTo>
                <a:lnTo>
                  <a:pt x="12954" y="801623"/>
                </a:lnTo>
                <a:lnTo>
                  <a:pt x="0" y="655319"/>
                </a:lnTo>
                <a:lnTo>
                  <a:pt x="33528" y="494538"/>
                </a:lnTo>
                <a:lnTo>
                  <a:pt x="144018" y="418338"/>
                </a:lnTo>
                <a:lnTo>
                  <a:pt x="241554" y="292607"/>
                </a:lnTo>
                <a:lnTo>
                  <a:pt x="325373" y="0"/>
                </a:lnTo>
                <a:lnTo>
                  <a:pt x="313181" y="265176"/>
                </a:lnTo>
                <a:lnTo>
                  <a:pt x="249935" y="424433"/>
                </a:lnTo>
                <a:lnTo>
                  <a:pt x="165354" y="521969"/>
                </a:lnTo>
                <a:lnTo>
                  <a:pt x="72390" y="577595"/>
                </a:lnTo>
                <a:lnTo>
                  <a:pt x="67818" y="723900"/>
                </a:lnTo>
                <a:lnTo>
                  <a:pt x="115061" y="877823"/>
                </a:lnTo>
                <a:lnTo>
                  <a:pt x="224028" y="1149857"/>
                </a:lnTo>
                <a:lnTo>
                  <a:pt x="228600" y="1323594"/>
                </a:lnTo>
                <a:lnTo>
                  <a:pt x="127254" y="1421129"/>
                </a:lnTo>
                <a:lnTo>
                  <a:pt x="131826" y="1511807"/>
                </a:lnTo>
                <a:lnTo>
                  <a:pt x="220218" y="1700783"/>
                </a:lnTo>
                <a:lnTo>
                  <a:pt x="258318" y="1881377"/>
                </a:lnTo>
                <a:lnTo>
                  <a:pt x="224028" y="2076450"/>
                </a:lnTo>
                <a:lnTo>
                  <a:pt x="144018" y="2180844"/>
                </a:lnTo>
                <a:lnTo>
                  <a:pt x="42671" y="2265426"/>
                </a:lnTo>
                <a:lnTo>
                  <a:pt x="33528" y="2189226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8741042" y="2115185"/>
            <a:ext cx="325373" cy="2592324"/>
          </a:xfrm>
          <a:custGeom>
            <a:avLst/>
            <a:gdLst>
              <a:gd name="connsiteX0" fmla="*/ 34290 w 325373"/>
              <a:gd name="connsiteY0" fmla="*/ 2504694 h 2592324"/>
              <a:gd name="connsiteX1" fmla="*/ 165354 w 325373"/>
              <a:gd name="connsiteY1" fmla="*/ 2337054 h 2592324"/>
              <a:gd name="connsiteX2" fmla="*/ 191261 w 325373"/>
              <a:gd name="connsiteY2" fmla="*/ 2209037 h 2592324"/>
              <a:gd name="connsiteX3" fmla="*/ 169164 w 325373"/>
              <a:gd name="connsiteY3" fmla="*/ 2017013 h 2592324"/>
              <a:gd name="connsiteX4" fmla="*/ 76200 w 325373"/>
              <a:gd name="connsiteY4" fmla="*/ 1786128 h 2592324"/>
              <a:gd name="connsiteX5" fmla="*/ 55626 w 325373"/>
              <a:gd name="connsiteY5" fmla="*/ 1642872 h 2592324"/>
              <a:gd name="connsiteX6" fmla="*/ 76200 w 325373"/>
              <a:gd name="connsiteY6" fmla="*/ 1546098 h 2592324"/>
              <a:gd name="connsiteX7" fmla="*/ 156971 w 325373"/>
              <a:gd name="connsiteY7" fmla="*/ 1475231 h 2592324"/>
              <a:gd name="connsiteX8" fmla="*/ 173735 w 325373"/>
              <a:gd name="connsiteY8" fmla="*/ 1386078 h 2592324"/>
              <a:gd name="connsiteX9" fmla="*/ 144018 w 325373"/>
              <a:gd name="connsiteY9" fmla="*/ 1259586 h 2592324"/>
              <a:gd name="connsiteX10" fmla="*/ 12954 w 325373"/>
              <a:gd name="connsiteY10" fmla="*/ 917448 h 2592324"/>
              <a:gd name="connsiteX11" fmla="*/ 0 w 325373"/>
              <a:gd name="connsiteY11" fmla="*/ 749808 h 2592324"/>
              <a:gd name="connsiteX12" fmla="*/ 34290 w 325373"/>
              <a:gd name="connsiteY12" fmla="*/ 565404 h 2592324"/>
              <a:gd name="connsiteX13" fmla="*/ 144018 w 325373"/>
              <a:gd name="connsiteY13" fmla="*/ 478536 h 2592324"/>
              <a:gd name="connsiteX14" fmla="*/ 241554 w 325373"/>
              <a:gd name="connsiteY14" fmla="*/ 334517 h 2592324"/>
              <a:gd name="connsiteX15" fmla="*/ 325373 w 325373"/>
              <a:gd name="connsiteY15" fmla="*/ 0 h 2592324"/>
              <a:gd name="connsiteX16" fmla="*/ 313181 w 325373"/>
              <a:gd name="connsiteY16" fmla="*/ 302514 h 2592324"/>
              <a:gd name="connsiteX17" fmla="*/ 249935 w 325373"/>
              <a:gd name="connsiteY17" fmla="*/ 485394 h 2592324"/>
              <a:gd name="connsiteX18" fmla="*/ 165354 w 325373"/>
              <a:gd name="connsiteY18" fmla="*/ 597408 h 2592324"/>
              <a:gd name="connsiteX19" fmla="*/ 72390 w 325373"/>
              <a:gd name="connsiteY19" fmla="*/ 660654 h 2592324"/>
              <a:gd name="connsiteX20" fmla="*/ 67818 w 325373"/>
              <a:gd name="connsiteY20" fmla="*/ 828294 h 2592324"/>
              <a:gd name="connsiteX21" fmla="*/ 115061 w 325373"/>
              <a:gd name="connsiteY21" fmla="*/ 1004316 h 2592324"/>
              <a:gd name="connsiteX22" fmla="*/ 224790 w 325373"/>
              <a:gd name="connsiteY22" fmla="*/ 1315974 h 2592324"/>
              <a:gd name="connsiteX23" fmla="*/ 228600 w 325373"/>
              <a:gd name="connsiteY23" fmla="*/ 1514856 h 2592324"/>
              <a:gd name="connsiteX24" fmla="*/ 127254 w 325373"/>
              <a:gd name="connsiteY24" fmla="*/ 1626107 h 2592324"/>
              <a:gd name="connsiteX25" fmla="*/ 131826 w 325373"/>
              <a:gd name="connsiteY25" fmla="*/ 1729740 h 2592324"/>
              <a:gd name="connsiteX26" fmla="*/ 220980 w 325373"/>
              <a:gd name="connsiteY26" fmla="*/ 1946148 h 2592324"/>
              <a:gd name="connsiteX27" fmla="*/ 258318 w 325373"/>
              <a:gd name="connsiteY27" fmla="*/ 2153412 h 2592324"/>
              <a:gd name="connsiteX28" fmla="*/ 224790 w 325373"/>
              <a:gd name="connsiteY28" fmla="*/ 2375916 h 2592324"/>
              <a:gd name="connsiteX29" fmla="*/ 144018 w 325373"/>
              <a:gd name="connsiteY29" fmla="*/ 2495550 h 2592324"/>
              <a:gd name="connsiteX30" fmla="*/ 42671 w 325373"/>
              <a:gd name="connsiteY30" fmla="*/ 2592324 h 2592324"/>
              <a:gd name="connsiteX31" fmla="*/ 34290 w 325373"/>
              <a:gd name="connsiteY31" fmla="*/ 2504694 h 25923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592324">
                <a:moveTo>
                  <a:pt x="34290" y="2504694"/>
                </a:moveTo>
                <a:lnTo>
                  <a:pt x="165354" y="2337054"/>
                </a:lnTo>
                <a:lnTo>
                  <a:pt x="191261" y="2209037"/>
                </a:lnTo>
                <a:lnTo>
                  <a:pt x="169164" y="2017013"/>
                </a:lnTo>
                <a:lnTo>
                  <a:pt x="76200" y="1786128"/>
                </a:lnTo>
                <a:lnTo>
                  <a:pt x="55626" y="1642872"/>
                </a:lnTo>
                <a:lnTo>
                  <a:pt x="76200" y="1546098"/>
                </a:lnTo>
                <a:lnTo>
                  <a:pt x="156971" y="1475231"/>
                </a:lnTo>
                <a:lnTo>
                  <a:pt x="173735" y="1386078"/>
                </a:lnTo>
                <a:lnTo>
                  <a:pt x="144018" y="1259586"/>
                </a:lnTo>
                <a:lnTo>
                  <a:pt x="12954" y="917448"/>
                </a:lnTo>
                <a:lnTo>
                  <a:pt x="0" y="749808"/>
                </a:lnTo>
                <a:lnTo>
                  <a:pt x="34290" y="565404"/>
                </a:lnTo>
                <a:lnTo>
                  <a:pt x="144018" y="478536"/>
                </a:lnTo>
                <a:lnTo>
                  <a:pt x="241554" y="334517"/>
                </a:lnTo>
                <a:lnTo>
                  <a:pt x="325373" y="0"/>
                </a:lnTo>
                <a:lnTo>
                  <a:pt x="313181" y="302514"/>
                </a:lnTo>
                <a:lnTo>
                  <a:pt x="249935" y="485394"/>
                </a:lnTo>
                <a:lnTo>
                  <a:pt x="165354" y="597408"/>
                </a:lnTo>
                <a:lnTo>
                  <a:pt x="72390" y="660654"/>
                </a:lnTo>
                <a:lnTo>
                  <a:pt x="67818" y="828294"/>
                </a:lnTo>
                <a:lnTo>
                  <a:pt x="115061" y="1004316"/>
                </a:lnTo>
                <a:lnTo>
                  <a:pt x="224790" y="1315974"/>
                </a:lnTo>
                <a:lnTo>
                  <a:pt x="228600" y="1514856"/>
                </a:lnTo>
                <a:lnTo>
                  <a:pt x="127254" y="1626107"/>
                </a:lnTo>
                <a:lnTo>
                  <a:pt x="131826" y="1729740"/>
                </a:lnTo>
                <a:lnTo>
                  <a:pt x="220980" y="1946148"/>
                </a:lnTo>
                <a:lnTo>
                  <a:pt x="258318" y="2153412"/>
                </a:lnTo>
                <a:lnTo>
                  <a:pt x="224790" y="2375916"/>
                </a:lnTo>
                <a:lnTo>
                  <a:pt x="144018" y="2495550"/>
                </a:lnTo>
                <a:lnTo>
                  <a:pt x="42671" y="2592324"/>
                </a:lnTo>
                <a:lnTo>
                  <a:pt x="34290" y="2504694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8491868" y="1773809"/>
            <a:ext cx="342138" cy="355092"/>
          </a:xfrm>
          <a:custGeom>
            <a:avLst/>
            <a:gdLst>
              <a:gd name="connsiteX0" fmla="*/ 0 w 342138"/>
              <a:gd name="connsiteY0" fmla="*/ 42672 h 355092"/>
              <a:gd name="connsiteX1" fmla="*/ 152400 w 342138"/>
              <a:gd name="connsiteY1" fmla="*/ 153923 h 355092"/>
              <a:gd name="connsiteX2" fmla="*/ 330707 w 342138"/>
              <a:gd name="connsiteY2" fmla="*/ 355092 h 355092"/>
              <a:gd name="connsiteX3" fmla="*/ 342138 w 342138"/>
              <a:gd name="connsiteY3" fmla="*/ 323850 h 355092"/>
              <a:gd name="connsiteX4" fmla="*/ 188976 w 342138"/>
              <a:gd name="connsiteY4" fmla="*/ 137922 h 355092"/>
              <a:gd name="connsiteX5" fmla="*/ 25145 w 342138"/>
              <a:gd name="connsiteY5" fmla="*/ 0 h 355092"/>
              <a:gd name="connsiteX6" fmla="*/ 0 w 342138"/>
              <a:gd name="connsiteY6" fmla="*/ 42672 h 3550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42138" h="355092">
                <a:moveTo>
                  <a:pt x="0" y="42672"/>
                </a:moveTo>
                <a:lnTo>
                  <a:pt x="152400" y="153923"/>
                </a:lnTo>
                <a:lnTo>
                  <a:pt x="330707" y="355092"/>
                </a:lnTo>
                <a:lnTo>
                  <a:pt x="342138" y="323850"/>
                </a:lnTo>
                <a:lnTo>
                  <a:pt x="188976" y="137922"/>
                </a:lnTo>
                <a:lnTo>
                  <a:pt x="25145" y="0"/>
                </a:lnTo>
                <a:lnTo>
                  <a:pt x="0" y="4267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7853299" y="101981"/>
            <a:ext cx="279654" cy="145542"/>
          </a:xfrm>
          <a:custGeom>
            <a:avLst/>
            <a:gdLst>
              <a:gd name="connsiteX0" fmla="*/ 0 w 279654"/>
              <a:gd name="connsiteY0" fmla="*/ 145541 h 145542"/>
              <a:gd name="connsiteX1" fmla="*/ 155447 w 279654"/>
              <a:gd name="connsiteY1" fmla="*/ 113538 h 145542"/>
              <a:gd name="connsiteX2" fmla="*/ 279654 w 279654"/>
              <a:gd name="connsiteY2" fmla="*/ 105155 h 145542"/>
              <a:gd name="connsiteX3" fmla="*/ 209550 w 279654"/>
              <a:gd name="connsiteY3" fmla="*/ 0 h 145542"/>
              <a:gd name="connsiteX4" fmla="*/ 90678 w 279654"/>
              <a:gd name="connsiteY4" fmla="*/ 33527 h 145542"/>
              <a:gd name="connsiteX5" fmla="*/ 195833 w 279654"/>
              <a:gd name="connsiteY5" fmla="*/ 60197 h 145542"/>
              <a:gd name="connsiteX6" fmla="*/ 39623 w 279654"/>
              <a:gd name="connsiteY6" fmla="*/ 109727 h 145542"/>
              <a:gd name="connsiteX7" fmla="*/ 0 w 279654"/>
              <a:gd name="connsiteY7" fmla="*/ 145541 h 14554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279654" h="145542">
                <a:moveTo>
                  <a:pt x="0" y="145541"/>
                </a:moveTo>
                <a:lnTo>
                  <a:pt x="155447" y="113538"/>
                </a:lnTo>
                <a:lnTo>
                  <a:pt x="279654" y="105155"/>
                </a:lnTo>
                <a:lnTo>
                  <a:pt x="209550" y="0"/>
                </a:lnTo>
                <a:lnTo>
                  <a:pt x="90678" y="33527"/>
                </a:lnTo>
                <a:lnTo>
                  <a:pt x="195833" y="60197"/>
                </a:lnTo>
                <a:lnTo>
                  <a:pt x="39623" y="109727"/>
                </a:lnTo>
                <a:lnTo>
                  <a:pt x="0" y="145541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8059801" y="514985"/>
            <a:ext cx="372618" cy="713232"/>
          </a:xfrm>
          <a:custGeom>
            <a:avLst/>
            <a:gdLst>
              <a:gd name="connsiteX0" fmla="*/ 6095 w 372618"/>
              <a:gd name="connsiteY0" fmla="*/ 119633 h 713232"/>
              <a:gd name="connsiteX1" fmla="*/ 44195 w 372618"/>
              <a:gd name="connsiteY1" fmla="*/ 277368 h 713232"/>
              <a:gd name="connsiteX2" fmla="*/ 150876 w 372618"/>
              <a:gd name="connsiteY2" fmla="*/ 520445 h 713232"/>
              <a:gd name="connsiteX3" fmla="*/ 264414 w 372618"/>
              <a:gd name="connsiteY3" fmla="*/ 688086 h 713232"/>
              <a:gd name="connsiteX4" fmla="*/ 336804 w 372618"/>
              <a:gd name="connsiteY4" fmla="*/ 713231 h 713232"/>
              <a:gd name="connsiteX5" fmla="*/ 372617 w 372618"/>
              <a:gd name="connsiteY5" fmla="*/ 638556 h 713232"/>
              <a:gd name="connsiteX6" fmla="*/ 320040 w 372618"/>
              <a:gd name="connsiteY6" fmla="*/ 439673 h 713232"/>
              <a:gd name="connsiteX7" fmla="*/ 220980 w 372618"/>
              <a:gd name="connsiteY7" fmla="*/ 214122 h 713232"/>
              <a:gd name="connsiteX8" fmla="*/ 140207 w 372618"/>
              <a:gd name="connsiteY8" fmla="*/ 73914 h 713232"/>
              <a:gd name="connsiteX9" fmla="*/ 64007 w 372618"/>
              <a:gd name="connsiteY9" fmla="*/ 761 h 713232"/>
              <a:gd name="connsiteX10" fmla="*/ 4571 w 372618"/>
              <a:gd name="connsiteY10" fmla="*/ 0 h 713232"/>
              <a:gd name="connsiteX11" fmla="*/ 0 w 372618"/>
              <a:gd name="connsiteY11" fmla="*/ 67055 h 713232"/>
              <a:gd name="connsiteX12" fmla="*/ 51054 w 372618"/>
              <a:gd name="connsiteY12" fmla="*/ 38861 h 713232"/>
              <a:gd name="connsiteX13" fmla="*/ 138683 w 372618"/>
              <a:gd name="connsiteY13" fmla="*/ 152400 h 713232"/>
              <a:gd name="connsiteX14" fmla="*/ 230885 w 372618"/>
              <a:gd name="connsiteY14" fmla="*/ 315467 h 713232"/>
              <a:gd name="connsiteX15" fmla="*/ 307085 w 372618"/>
              <a:gd name="connsiteY15" fmla="*/ 544067 h 713232"/>
              <a:gd name="connsiteX16" fmla="*/ 298704 w 372618"/>
              <a:gd name="connsiteY16" fmla="*/ 655320 h 713232"/>
              <a:gd name="connsiteX17" fmla="*/ 225552 w 372618"/>
              <a:gd name="connsiteY17" fmla="*/ 591312 h 713232"/>
              <a:gd name="connsiteX18" fmla="*/ 101345 w 372618"/>
              <a:gd name="connsiteY18" fmla="*/ 344423 h 713232"/>
              <a:gd name="connsiteX19" fmla="*/ 22859 w 372618"/>
              <a:gd name="connsiteY19" fmla="*/ 86868 h 713232"/>
              <a:gd name="connsiteX20" fmla="*/ 6095 w 372618"/>
              <a:gd name="connsiteY20" fmla="*/ 119633 h 7132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</a:cxnLst>
            <a:rect l="l" t="t" r="r" b="b"/>
            <a:pathLst>
              <a:path w="372618" h="713232">
                <a:moveTo>
                  <a:pt x="6095" y="119633"/>
                </a:moveTo>
                <a:lnTo>
                  <a:pt x="44195" y="277368"/>
                </a:lnTo>
                <a:lnTo>
                  <a:pt x="150876" y="520445"/>
                </a:lnTo>
                <a:lnTo>
                  <a:pt x="264414" y="688086"/>
                </a:lnTo>
                <a:lnTo>
                  <a:pt x="336804" y="713231"/>
                </a:lnTo>
                <a:lnTo>
                  <a:pt x="372617" y="638556"/>
                </a:lnTo>
                <a:lnTo>
                  <a:pt x="320040" y="439673"/>
                </a:lnTo>
                <a:lnTo>
                  <a:pt x="220980" y="214122"/>
                </a:lnTo>
                <a:lnTo>
                  <a:pt x="140207" y="73914"/>
                </a:lnTo>
                <a:lnTo>
                  <a:pt x="64007" y="761"/>
                </a:lnTo>
                <a:lnTo>
                  <a:pt x="4571" y="0"/>
                </a:lnTo>
                <a:lnTo>
                  <a:pt x="0" y="67055"/>
                </a:lnTo>
                <a:lnTo>
                  <a:pt x="51054" y="38861"/>
                </a:lnTo>
                <a:lnTo>
                  <a:pt x="138683" y="152400"/>
                </a:lnTo>
                <a:lnTo>
                  <a:pt x="230885" y="315467"/>
                </a:lnTo>
                <a:lnTo>
                  <a:pt x="307085" y="544067"/>
                </a:lnTo>
                <a:lnTo>
                  <a:pt x="298704" y="655320"/>
                </a:lnTo>
                <a:lnTo>
                  <a:pt x="225552" y="591312"/>
                </a:lnTo>
                <a:lnTo>
                  <a:pt x="101345" y="344423"/>
                </a:lnTo>
                <a:lnTo>
                  <a:pt x="22859" y="86868"/>
                </a:lnTo>
                <a:lnTo>
                  <a:pt x="6095" y="119633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7778623" y="263525"/>
            <a:ext cx="681990" cy="1480566"/>
          </a:xfrm>
          <a:custGeom>
            <a:avLst/>
            <a:gdLst>
              <a:gd name="connsiteX0" fmla="*/ 0 w 681990"/>
              <a:gd name="connsiteY0" fmla="*/ 0 h 1480566"/>
              <a:gd name="connsiteX1" fmla="*/ 667512 w 681990"/>
              <a:gd name="connsiteY1" fmla="*/ 1480566 h 1480566"/>
              <a:gd name="connsiteX2" fmla="*/ 681990 w 681990"/>
              <a:gd name="connsiteY2" fmla="*/ 1394460 h 1480566"/>
              <a:gd name="connsiteX3" fmla="*/ 41909 w 681990"/>
              <a:gd name="connsiteY3" fmla="*/ 1524 h 1480566"/>
              <a:gd name="connsiteX4" fmla="*/ 0 w 681990"/>
              <a:gd name="connsiteY4" fmla="*/ 0 h 14805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1990" h="1480566">
                <a:moveTo>
                  <a:pt x="0" y="0"/>
                </a:moveTo>
                <a:lnTo>
                  <a:pt x="667512" y="1480566"/>
                </a:lnTo>
                <a:lnTo>
                  <a:pt x="681990" y="1394460"/>
                </a:lnTo>
                <a:lnTo>
                  <a:pt x="41909" y="1524"/>
                </a:lnTo>
                <a:lnTo>
                  <a:pt x="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7729093" y="38734"/>
            <a:ext cx="1169669" cy="2086356"/>
          </a:xfrm>
          <a:custGeom>
            <a:avLst/>
            <a:gdLst>
              <a:gd name="connsiteX0" fmla="*/ 749045 w 1169669"/>
              <a:gd name="connsiteY0" fmla="*/ 1773174 h 2086356"/>
              <a:gd name="connsiteX1" fmla="*/ 816864 w 1169669"/>
              <a:gd name="connsiteY1" fmla="*/ 1674875 h 2086356"/>
              <a:gd name="connsiteX2" fmla="*/ 998219 w 1169669"/>
              <a:gd name="connsiteY2" fmla="*/ 1597914 h 2086356"/>
              <a:gd name="connsiteX3" fmla="*/ 877823 w 1169669"/>
              <a:gd name="connsiteY3" fmla="*/ 1577340 h 2086356"/>
              <a:gd name="connsiteX4" fmla="*/ 750569 w 1169669"/>
              <a:gd name="connsiteY4" fmla="*/ 1638300 h 2086356"/>
              <a:gd name="connsiteX5" fmla="*/ 823721 w 1169669"/>
              <a:gd name="connsiteY5" fmla="*/ 1558290 h 2086356"/>
              <a:gd name="connsiteX6" fmla="*/ 973835 w 1169669"/>
              <a:gd name="connsiteY6" fmla="*/ 1500378 h 2086356"/>
              <a:gd name="connsiteX7" fmla="*/ 323088 w 1169669"/>
              <a:gd name="connsiteY7" fmla="*/ 64008 h 2086356"/>
              <a:gd name="connsiteX8" fmla="*/ 132588 w 1169669"/>
              <a:gd name="connsiteY8" fmla="*/ 60198 h 2086356"/>
              <a:gd name="connsiteX9" fmla="*/ 0 w 1169669"/>
              <a:gd name="connsiteY9" fmla="*/ 96012 h 2086356"/>
              <a:gd name="connsiteX10" fmla="*/ 128015 w 1169669"/>
              <a:gd name="connsiteY10" fmla="*/ 0 h 2086356"/>
              <a:gd name="connsiteX11" fmla="*/ 361950 w 1169669"/>
              <a:gd name="connsiteY11" fmla="*/ 19050 h 2086356"/>
              <a:gd name="connsiteX12" fmla="*/ 1120139 w 1169669"/>
              <a:gd name="connsiteY12" fmla="*/ 1684781 h 2086356"/>
              <a:gd name="connsiteX13" fmla="*/ 1098041 w 1169669"/>
              <a:gd name="connsiteY13" fmla="*/ 1844040 h 2086356"/>
              <a:gd name="connsiteX14" fmla="*/ 1169669 w 1169669"/>
              <a:gd name="connsiteY14" fmla="*/ 2086356 h 2086356"/>
              <a:gd name="connsiteX15" fmla="*/ 1097279 w 1169669"/>
              <a:gd name="connsiteY15" fmla="*/ 2084831 h 2086356"/>
              <a:gd name="connsiteX16" fmla="*/ 1112519 w 1169669"/>
              <a:gd name="connsiteY16" fmla="*/ 2030729 h 2086356"/>
              <a:gd name="connsiteX17" fmla="*/ 1060703 w 1169669"/>
              <a:gd name="connsiteY17" fmla="*/ 1868424 h 2086356"/>
              <a:gd name="connsiteX18" fmla="*/ 959357 w 1169669"/>
              <a:gd name="connsiteY18" fmla="*/ 1897379 h 2086356"/>
              <a:gd name="connsiteX19" fmla="*/ 915162 w 1169669"/>
              <a:gd name="connsiteY19" fmla="*/ 1864613 h 2086356"/>
              <a:gd name="connsiteX20" fmla="*/ 1030223 w 1169669"/>
              <a:gd name="connsiteY20" fmla="*/ 1827275 h 2086356"/>
              <a:gd name="connsiteX21" fmla="*/ 979169 w 1169669"/>
              <a:gd name="connsiteY21" fmla="*/ 1789175 h 2086356"/>
              <a:gd name="connsiteX22" fmla="*/ 1040891 w 1169669"/>
              <a:gd name="connsiteY22" fmla="*/ 1739646 h 2086356"/>
              <a:gd name="connsiteX23" fmla="*/ 934973 w 1169669"/>
              <a:gd name="connsiteY23" fmla="*/ 1747266 h 2086356"/>
              <a:gd name="connsiteX24" fmla="*/ 976121 w 1169669"/>
              <a:gd name="connsiteY24" fmla="*/ 1677162 h 2086356"/>
              <a:gd name="connsiteX25" fmla="*/ 749045 w 1169669"/>
              <a:gd name="connsiteY25" fmla="*/ 1773174 h 2086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</a:cxnLst>
            <a:rect l="l" t="t" r="r" b="b"/>
            <a:pathLst>
              <a:path w="1169669" h="2086356">
                <a:moveTo>
                  <a:pt x="749045" y="1773174"/>
                </a:moveTo>
                <a:lnTo>
                  <a:pt x="816864" y="1674875"/>
                </a:lnTo>
                <a:lnTo>
                  <a:pt x="998219" y="1597914"/>
                </a:lnTo>
                <a:lnTo>
                  <a:pt x="877823" y="1577340"/>
                </a:lnTo>
                <a:lnTo>
                  <a:pt x="750569" y="1638300"/>
                </a:lnTo>
                <a:lnTo>
                  <a:pt x="823721" y="1558290"/>
                </a:lnTo>
                <a:lnTo>
                  <a:pt x="973835" y="1500378"/>
                </a:lnTo>
                <a:lnTo>
                  <a:pt x="323088" y="64008"/>
                </a:lnTo>
                <a:lnTo>
                  <a:pt x="132588" y="60198"/>
                </a:lnTo>
                <a:lnTo>
                  <a:pt x="0" y="96012"/>
                </a:lnTo>
                <a:lnTo>
                  <a:pt x="128015" y="0"/>
                </a:lnTo>
                <a:lnTo>
                  <a:pt x="361950" y="19050"/>
                </a:lnTo>
                <a:lnTo>
                  <a:pt x="1120139" y="1684781"/>
                </a:lnTo>
                <a:lnTo>
                  <a:pt x="1098041" y="1844040"/>
                </a:lnTo>
                <a:lnTo>
                  <a:pt x="1169669" y="2086356"/>
                </a:lnTo>
                <a:lnTo>
                  <a:pt x="1097279" y="2084831"/>
                </a:lnTo>
                <a:lnTo>
                  <a:pt x="1112519" y="2030729"/>
                </a:lnTo>
                <a:lnTo>
                  <a:pt x="1060703" y="1868424"/>
                </a:lnTo>
                <a:lnTo>
                  <a:pt x="959357" y="1897379"/>
                </a:lnTo>
                <a:lnTo>
                  <a:pt x="915162" y="1864613"/>
                </a:lnTo>
                <a:lnTo>
                  <a:pt x="1030223" y="1827275"/>
                </a:lnTo>
                <a:lnTo>
                  <a:pt x="979169" y="1789175"/>
                </a:lnTo>
                <a:lnTo>
                  <a:pt x="1040891" y="1739646"/>
                </a:lnTo>
                <a:lnTo>
                  <a:pt x="934973" y="1747266"/>
                </a:lnTo>
                <a:lnTo>
                  <a:pt x="976121" y="1677162"/>
                </a:lnTo>
                <a:lnTo>
                  <a:pt x="749045" y="177317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8398129" y="1446910"/>
            <a:ext cx="301752" cy="142494"/>
          </a:xfrm>
          <a:custGeom>
            <a:avLst/>
            <a:gdLst>
              <a:gd name="connsiteX0" fmla="*/ 29717 w 301752"/>
              <a:gd name="connsiteY0" fmla="*/ 142494 h 142494"/>
              <a:gd name="connsiteX1" fmla="*/ 102869 w 301752"/>
              <a:gd name="connsiteY1" fmla="*/ 70104 h 142494"/>
              <a:gd name="connsiteX2" fmla="*/ 301752 w 301752"/>
              <a:gd name="connsiteY2" fmla="*/ 28194 h 142494"/>
              <a:gd name="connsiteX3" fmla="*/ 285750 w 301752"/>
              <a:gd name="connsiteY3" fmla="*/ 0 h 142494"/>
              <a:gd name="connsiteX4" fmla="*/ 152400 w 301752"/>
              <a:gd name="connsiteY4" fmla="*/ 11430 h 142494"/>
              <a:gd name="connsiteX5" fmla="*/ 0 w 301752"/>
              <a:gd name="connsiteY5" fmla="*/ 106680 h 142494"/>
              <a:gd name="connsiteX6" fmla="*/ 29717 w 301752"/>
              <a:gd name="connsiteY6" fmla="*/ 142494 h 1424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1752" h="142494">
                <a:moveTo>
                  <a:pt x="29717" y="142494"/>
                </a:moveTo>
                <a:lnTo>
                  <a:pt x="102869" y="70104"/>
                </a:lnTo>
                <a:lnTo>
                  <a:pt x="301752" y="28194"/>
                </a:lnTo>
                <a:lnTo>
                  <a:pt x="285750" y="0"/>
                </a:lnTo>
                <a:lnTo>
                  <a:pt x="152400" y="11430"/>
                </a:lnTo>
                <a:lnTo>
                  <a:pt x="0" y="106680"/>
                </a:lnTo>
                <a:lnTo>
                  <a:pt x="29717" y="1424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8322703" y="1303655"/>
            <a:ext cx="319278" cy="154686"/>
          </a:xfrm>
          <a:custGeom>
            <a:avLst/>
            <a:gdLst>
              <a:gd name="connsiteX0" fmla="*/ 18288 w 319278"/>
              <a:gd name="connsiteY0" fmla="*/ 154686 h 154686"/>
              <a:gd name="connsiteX1" fmla="*/ 131826 w 319278"/>
              <a:gd name="connsiteY1" fmla="*/ 70104 h 154686"/>
              <a:gd name="connsiteX2" fmla="*/ 319278 w 319278"/>
              <a:gd name="connsiteY2" fmla="*/ 61722 h 154686"/>
              <a:gd name="connsiteX3" fmla="*/ 290321 w 319278"/>
              <a:gd name="connsiteY3" fmla="*/ 0 h 154686"/>
              <a:gd name="connsiteX4" fmla="*/ 136397 w 319278"/>
              <a:gd name="connsiteY4" fmla="*/ 32766 h 154686"/>
              <a:gd name="connsiteX5" fmla="*/ 0 w 319278"/>
              <a:gd name="connsiteY5" fmla="*/ 105918 h 154686"/>
              <a:gd name="connsiteX6" fmla="*/ 18288 w 319278"/>
              <a:gd name="connsiteY6" fmla="*/ 154686 h 15468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19278" h="154686">
                <a:moveTo>
                  <a:pt x="18288" y="154686"/>
                </a:moveTo>
                <a:lnTo>
                  <a:pt x="131826" y="70104"/>
                </a:lnTo>
                <a:lnTo>
                  <a:pt x="319278" y="61722"/>
                </a:lnTo>
                <a:lnTo>
                  <a:pt x="290321" y="0"/>
                </a:lnTo>
                <a:lnTo>
                  <a:pt x="136397" y="32766"/>
                </a:lnTo>
                <a:lnTo>
                  <a:pt x="0" y="105918"/>
                </a:lnTo>
                <a:lnTo>
                  <a:pt x="18288" y="154686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7891399" y="371729"/>
            <a:ext cx="329946" cy="147828"/>
          </a:xfrm>
          <a:custGeom>
            <a:avLst/>
            <a:gdLst>
              <a:gd name="connsiteX0" fmla="*/ 22097 w 329946"/>
              <a:gd name="connsiteY0" fmla="*/ 147828 h 147828"/>
              <a:gd name="connsiteX1" fmla="*/ 125730 w 329946"/>
              <a:gd name="connsiteY1" fmla="*/ 67818 h 147828"/>
              <a:gd name="connsiteX2" fmla="*/ 329945 w 329946"/>
              <a:gd name="connsiteY2" fmla="*/ 54863 h 147828"/>
              <a:gd name="connsiteX3" fmla="*/ 302514 w 329946"/>
              <a:gd name="connsiteY3" fmla="*/ 0 h 147828"/>
              <a:gd name="connsiteX4" fmla="*/ 121157 w 329946"/>
              <a:gd name="connsiteY4" fmla="*/ 25145 h 147828"/>
              <a:gd name="connsiteX5" fmla="*/ 0 w 329946"/>
              <a:gd name="connsiteY5" fmla="*/ 103632 h 147828"/>
              <a:gd name="connsiteX6" fmla="*/ 22097 w 329946"/>
              <a:gd name="connsiteY6" fmla="*/ 147828 h 1478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9946" h="147828">
                <a:moveTo>
                  <a:pt x="22097" y="147828"/>
                </a:moveTo>
                <a:lnTo>
                  <a:pt x="125730" y="67818"/>
                </a:lnTo>
                <a:lnTo>
                  <a:pt x="329945" y="54863"/>
                </a:lnTo>
                <a:lnTo>
                  <a:pt x="302514" y="0"/>
                </a:lnTo>
                <a:lnTo>
                  <a:pt x="121157" y="25145"/>
                </a:lnTo>
                <a:lnTo>
                  <a:pt x="0" y="103632"/>
                </a:lnTo>
                <a:lnTo>
                  <a:pt x="22097" y="14782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7839582" y="253619"/>
            <a:ext cx="325373" cy="150875"/>
          </a:xfrm>
          <a:custGeom>
            <a:avLst/>
            <a:gdLst>
              <a:gd name="connsiteX0" fmla="*/ 29718 w 325373"/>
              <a:gd name="connsiteY0" fmla="*/ 150875 h 150875"/>
              <a:gd name="connsiteX1" fmla="*/ 114300 w 325373"/>
              <a:gd name="connsiteY1" fmla="*/ 78486 h 150875"/>
              <a:gd name="connsiteX2" fmla="*/ 325374 w 325373"/>
              <a:gd name="connsiteY2" fmla="*/ 40386 h 150875"/>
              <a:gd name="connsiteX3" fmla="*/ 300228 w 325373"/>
              <a:gd name="connsiteY3" fmla="*/ 0 h 150875"/>
              <a:gd name="connsiteX4" fmla="*/ 87630 w 325373"/>
              <a:gd name="connsiteY4" fmla="*/ 41147 h 150875"/>
              <a:gd name="connsiteX5" fmla="*/ 0 w 325373"/>
              <a:gd name="connsiteY5" fmla="*/ 107441 h 150875"/>
              <a:gd name="connsiteX6" fmla="*/ 29718 w 325373"/>
              <a:gd name="connsiteY6" fmla="*/ 150875 h 1508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5373" h="150875">
                <a:moveTo>
                  <a:pt x="29718" y="150875"/>
                </a:moveTo>
                <a:lnTo>
                  <a:pt x="114300" y="78486"/>
                </a:lnTo>
                <a:lnTo>
                  <a:pt x="325374" y="40386"/>
                </a:lnTo>
                <a:lnTo>
                  <a:pt x="300228" y="0"/>
                </a:lnTo>
                <a:lnTo>
                  <a:pt x="87630" y="41147"/>
                </a:lnTo>
                <a:lnTo>
                  <a:pt x="0" y="107441"/>
                </a:lnTo>
                <a:lnTo>
                  <a:pt x="29718" y="15087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7713865" y="124079"/>
            <a:ext cx="102108" cy="167640"/>
          </a:xfrm>
          <a:custGeom>
            <a:avLst/>
            <a:gdLst>
              <a:gd name="connsiteX0" fmla="*/ 35052 w 102108"/>
              <a:gd name="connsiteY0" fmla="*/ 0 h 167640"/>
              <a:gd name="connsiteX1" fmla="*/ 102108 w 102108"/>
              <a:gd name="connsiteY1" fmla="*/ 152399 h 167640"/>
              <a:gd name="connsiteX2" fmla="*/ 67056 w 102108"/>
              <a:gd name="connsiteY2" fmla="*/ 167640 h 167640"/>
              <a:gd name="connsiteX3" fmla="*/ 0 w 102108"/>
              <a:gd name="connsiteY3" fmla="*/ 15239 h 167640"/>
              <a:gd name="connsiteX4" fmla="*/ 35052 w 102108"/>
              <a:gd name="connsiteY4" fmla="*/ 0 h 1676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2108" h="167640">
                <a:moveTo>
                  <a:pt x="35052" y="0"/>
                </a:moveTo>
                <a:lnTo>
                  <a:pt x="102108" y="152399"/>
                </a:lnTo>
                <a:lnTo>
                  <a:pt x="67056" y="167640"/>
                </a:lnTo>
                <a:lnTo>
                  <a:pt x="0" y="15239"/>
                </a:lnTo>
                <a:lnTo>
                  <a:pt x="3505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30600" y="292100"/>
            <a:ext cx="2095500" cy="5842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311400" y="6311900"/>
            <a:ext cx="3052118" cy="21505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zh-CN" altLang="en-US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计算机学院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研究生课程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高级软件工程</a:t>
            </a:r>
          </a:p>
        </p:txBody>
      </p:sp>
      <p:sp>
        <p:nvSpPr>
          <p:cNvPr id="41" name="TextBox 1"/>
          <p:cNvSpPr txBox="1"/>
          <p:nvPr/>
        </p:nvSpPr>
        <p:spPr>
          <a:xfrm>
            <a:off x="8115300" y="6273800"/>
            <a:ext cx="406400" cy="24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/>
            </a:pPr>
            <a:r>
              <a:rPr lang="en-US" altLang="zh-CN" sz="13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4/58</a:t>
            </a:r>
          </a:p>
        </p:txBody>
      </p:sp>
      <p:sp>
        <p:nvSpPr>
          <p:cNvPr id="42" name="TextBox 1"/>
          <p:cNvSpPr txBox="1"/>
          <p:nvPr/>
        </p:nvSpPr>
        <p:spPr>
          <a:xfrm>
            <a:off x="469900" y="381000"/>
            <a:ext cx="7721600" cy="5219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200"/>
              </a:lnSpc>
              <a:tabLst>
                <a:tab pos="342900" algn="l"/>
                <a:tab pos="457200" algn="l"/>
                <a:tab pos="736600" algn="l"/>
                <a:tab pos="3086100" algn="l"/>
              </a:tabLst>
            </a:pPr>
            <a:r>
              <a:rPr lang="en-US" altLang="zh-CN" dirty="0"/>
              <a:t>				</a:t>
            </a:r>
            <a:r>
              <a:rPr lang="en-US" altLang="zh-CN" sz="4002" b="1" dirty="0">
                <a:solidFill>
                  <a:srgbClr val="3D00EA"/>
                </a:solidFill>
                <a:latin typeface="å¾®è½¯éé»" pitchFamily="18" charset="0"/>
                <a:cs typeface="å¾®è½¯éé»" pitchFamily="18" charset="0"/>
              </a:rPr>
              <a:t>软件复用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5200"/>
              </a:lnSpc>
              <a:tabLst>
                <a:tab pos="342900" algn="l"/>
                <a:tab pos="457200" algn="l"/>
                <a:tab pos="736600" algn="l"/>
                <a:tab pos="3086100" algn="l"/>
              </a:tabLst>
            </a:pPr>
            <a:r>
              <a:rPr lang="en-US" altLang="zh-CN" sz="31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1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软件复用：利用已有软件的各种有关知识</a:t>
            </a:r>
          </a:p>
          <a:p>
            <a:pPr>
              <a:lnSpc>
                <a:spcPts val="3800"/>
              </a:lnSpc>
              <a:tabLst>
                <a:tab pos="342900" algn="l"/>
                <a:tab pos="457200" algn="l"/>
                <a:tab pos="736600" algn="l"/>
                <a:tab pos="3086100" algn="l"/>
              </a:tabLst>
            </a:pPr>
            <a:r>
              <a:rPr lang="en-US" altLang="zh-CN" dirty="0"/>
              <a:t>	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来建立新的软件</a:t>
            </a:r>
            <a:r>
              <a:rPr lang="en-US" altLang="zh-CN" sz="3198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(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白盒、黑盒</a:t>
            </a:r>
            <a:r>
              <a:rPr lang="en-US" altLang="zh-CN" sz="3198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)</a:t>
            </a:r>
          </a:p>
          <a:p>
            <a:pPr>
              <a:lnSpc>
                <a:spcPts val="3200"/>
              </a:lnSpc>
              <a:tabLst>
                <a:tab pos="342900" algn="l"/>
                <a:tab pos="457200" algn="l"/>
                <a:tab pos="736600" algn="l"/>
                <a:tab pos="3086100" algn="l"/>
              </a:tabLst>
            </a:pPr>
            <a:r>
              <a:rPr lang="en-US" altLang="zh-CN" dirty="0"/>
              <a:t>		</a:t>
            </a:r>
            <a:r>
              <a:rPr lang="en-US" altLang="zh-CN" sz="22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复用对象：领域知识、开发经验、设计经验、设计决定、</a:t>
            </a:r>
          </a:p>
          <a:p>
            <a:pPr>
              <a:lnSpc>
                <a:spcPts val="2100"/>
              </a:lnSpc>
              <a:tabLst>
                <a:tab pos="342900" algn="l"/>
                <a:tab pos="457200" algn="l"/>
                <a:tab pos="736600" algn="l"/>
                <a:tab pos="3086100" algn="l"/>
              </a:tabLst>
            </a:pPr>
            <a:r>
              <a:rPr lang="en-US" altLang="zh-CN" dirty="0"/>
              <a:t>			</a:t>
            </a:r>
            <a:r>
              <a:rPr lang="en-US" altLang="zh-CN" sz="22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体系结构、需求、设计、代码和文档等</a:t>
            </a:r>
          </a:p>
          <a:p>
            <a:pPr>
              <a:lnSpc>
                <a:spcPts val="3600"/>
              </a:lnSpc>
              <a:tabLst>
                <a:tab pos="342900" algn="l"/>
                <a:tab pos="457200" algn="l"/>
                <a:tab pos="736600" algn="l"/>
                <a:tab pos="3086100" algn="l"/>
              </a:tabLst>
            </a:pPr>
            <a:r>
              <a:rPr lang="en-US" altLang="zh-CN" dirty="0"/>
              <a:t>		</a:t>
            </a:r>
            <a:r>
              <a:rPr lang="en-US" altLang="zh-CN" sz="22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目的：降低软件开发和维护的成本，提高软件开发效率，</a:t>
            </a:r>
          </a:p>
          <a:p>
            <a:pPr>
              <a:lnSpc>
                <a:spcPts val="2100"/>
              </a:lnSpc>
              <a:tabLst>
                <a:tab pos="342900" algn="l"/>
                <a:tab pos="457200" algn="l"/>
                <a:tab pos="736600" algn="l"/>
                <a:tab pos="3086100" algn="l"/>
              </a:tabLst>
            </a:pPr>
            <a:r>
              <a:rPr lang="en-US" altLang="zh-CN" dirty="0"/>
              <a:t>			</a:t>
            </a:r>
            <a:r>
              <a:rPr lang="en-US" altLang="zh-CN" sz="22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提高软件的质量</a:t>
            </a:r>
          </a:p>
          <a:p>
            <a:pPr>
              <a:lnSpc>
                <a:spcPts val="4900"/>
              </a:lnSpc>
              <a:tabLst>
                <a:tab pos="342900" algn="l"/>
                <a:tab pos="457200" algn="l"/>
                <a:tab pos="736600" algn="l"/>
                <a:tab pos="3086100" algn="l"/>
              </a:tabLst>
            </a:pPr>
            <a:r>
              <a:rPr lang="en-US" altLang="zh-CN" sz="31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1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早期的软件复用主要是程序代码的复用，</a:t>
            </a:r>
          </a:p>
          <a:p>
            <a:pPr>
              <a:lnSpc>
                <a:spcPts val="3700"/>
              </a:lnSpc>
              <a:tabLst>
                <a:tab pos="342900" algn="l"/>
                <a:tab pos="457200" algn="l"/>
                <a:tab pos="736600" algn="l"/>
                <a:tab pos="3086100" algn="l"/>
              </a:tabLst>
            </a:pPr>
            <a:r>
              <a:rPr lang="en-US" altLang="zh-CN" dirty="0"/>
              <a:t>	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此后逐步扩大到设计、需求规约或模型、</a:t>
            </a:r>
          </a:p>
          <a:p>
            <a:pPr>
              <a:lnSpc>
                <a:spcPts val="3800"/>
              </a:lnSpc>
              <a:tabLst>
                <a:tab pos="342900" algn="l"/>
                <a:tab pos="457200" algn="l"/>
                <a:tab pos="736600" algn="l"/>
                <a:tab pos="3086100" algn="l"/>
              </a:tabLst>
            </a:pPr>
            <a:r>
              <a:rPr lang="en-US" altLang="zh-CN" dirty="0"/>
              <a:t>	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体系结构、代码、测试件、文档等的复用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38239" y="5563235"/>
            <a:ext cx="1728978" cy="1030224"/>
          </a:xfrm>
          <a:custGeom>
            <a:avLst/>
            <a:gdLst>
              <a:gd name="connsiteX0" fmla="*/ 1260348 w 1728978"/>
              <a:gd name="connsiteY0" fmla="*/ 999744 h 1030224"/>
              <a:gd name="connsiteX1" fmla="*/ 1127760 w 1728978"/>
              <a:gd name="connsiteY1" fmla="*/ 877823 h 1030224"/>
              <a:gd name="connsiteX2" fmla="*/ 1057656 w 1728978"/>
              <a:gd name="connsiteY2" fmla="*/ 377951 h 1030224"/>
              <a:gd name="connsiteX3" fmla="*/ 1699260 w 1728978"/>
              <a:gd name="connsiteY3" fmla="*/ 261365 h 1030224"/>
              <a:gd name="connsiteX4" fmla="*/ 1728978 w 1728978"/>
              <a:gd name="connsiteY4" fmla="*/ 160781 h 1030224"/>
              <a:gd name="connsiteX5" fmla="*/ 1667256 w 1728978"/>
              <a:gd name="connsiteY5" fmla="*/ 79247 h 1030224"/>
              <a:gd name="connsiteX6" fmla="*/ 1013459 w 1728978"/>
              <a:gd name="connsiteY6" fmla="*/ 166877 h 1030224"/>
              <a:gd name="connsiteX7" fmla="*/ 968501 w 1728978"/>
              <a:gd name="connsiteY7" fmla="*/ 25145 h 1030224"/>
              <a:gd name="connsiteX8" fmla="*/ 861822 w 1728978"/>
              <a:gd name="connsiteY8" fmla="*/ 0 h 1030224"/>
              <a:gd name="connsiteX9" fmla="*/ 761238 w 1728978"/>
              <a:gd name="connsiteY9" fmla="*/ 22097 h 1030224"/>
              <a:gd name="connsiteX10" fmla="*/ 705612 w 1728978"/>
              <a:gd name="connsiteY10" fmla="*/ 83819 h 1030224"/>
              <a:gd name="connsiteX11" fmla="*/ 744474 w 1728978"/>
              <a:gd name="connsiteY11" fmla="*/ 225551 h 1030224"/>
              <a:gd name="connsiteX12" fmla="*/ 524256 w 1728978"/>
              <a:gd name="connsiteY12" fmla="*/ 349757 h 1030224"/>
              <a:gd name="connsiteX13" fmla="*/ 781050 w 1728978"/>
              <a:gd name="connsiteY13" fmla="*/ 374903 h 1030224"/>
              <a:gd name="connsiteX14" fmla="*/ 883158 w 1728978"/>
              <a:gd name="connsiteY14" fmla="*/ 705612 h 1030224"/>
              <a:gd name="connsiteX15" fmla="*/ 112014 w 1728978"/>
              <a:gd name="connsiteY15" fmla="*/ 371856 h 1030224"/>
              <a:gd name="connsiteX16" fmla="*/ 36576 w 1728978"/>
              <a:gd name="connsiteY16" fmla="*/ 403859 h 1030224"/>
              <a:gd name="connsiteX17" fmla="*/ 0 w 1728978"/>
              <a:gd name="connsiteY17" fmla="*/ 504444 h 1030224"/>
              <a:gd name="connsiteX18" fmla="*/ 44196 w 1728978"/>
              <a:gd name="connsiteY18" fmla="*/ 617981 h 1030224"/>
              <a:gd name="connsiteX19" fmla="*/ 904494 w 1728978"/>
              <a:gd name="connsiteY19" fmla="*/ 1021841 h 1030224"/>
              <a:gd name="connsiteX20" fmla="*/ 1094994 w 1728978"/>
              <a:gd name="connsiteY20" fmla="*/ 996696 h 1030224"/>
              <a:gd name="connsiteX21" fmla="*/ 1247394 w 1728978"/>
              <a:gd name="connsiteY21" fmla="*/ 1030223 h 1030224"/>
              <a:gd name="connsiteX22" fmla="*/ 1260348 w 1728978"/>
              <a:gd name="connsiteY22" fmla="*/ 999744 h 10302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</a:cxnLst>
            <a:rect l="l" t="t" r="r" b="b"/>
            <a:pathLst>
              <a:path w="1728978" h="1030224">
                <a:moveTo>
                  <a:pt x="1260348" y="999744"/>
                </a:moveTo>
                <a:lnTo>
                  <a:pt x="1127760" y="877823"/>
                </a:lnTo>
                <a:lnTo>
                  <a:pt x="1057656" y="377951"/>
                </a:lnTo>
                <a:lnTo>
                  <a:pt x="1699260" y="261365"/>
                </a:lnTo>
                <a:lnTo>
                  <a:pt x="1728978" y="160781"/>
                </a:lnTo>
                <a:lnTo>
                  <a:pt x="1667256" y="79247"/>
                </a:lnTo>
                <a:lnTo>
                  <a:pt x="1013459" y="166877"/>
                </a:lnTo>
                <a:lnTo>
                  <a:pt x="968501" y="25145"/>
                </a:lnTo>
                <a:lnTo>
                  <a:pt x="861822" y="0"/>
                </a:lnTo>
                <a:lnTo>
                  <a:pt x="761238" y="22097"/>
                </a:lnTo>
                <a:lnTo>
                  <a:pt x="705612" y="83819"/>
                </a:lnTo>
                <a:lnTo>
                  <a:pt x="744474" y="225551"/>
                </a:lnTo>
                <a:lnTo>
                  <a:pt x="524256" y="349757"/>
                </a:lnTo>
                <a:lnTo>
                  <a:pt x="781050" y="374903"/>
                </a:lnTo>
                <a:lnTo>
                  <a:pt x="883158" y="705612"/>
                </a:lnTo>
                <a:lnTo>
                  <a:pt x="112014" y="371856"/>
                </a:lnTo>
                <a:lnTo>
                  <a:pt x="36576" y="403859"/>
                </a:lnTo>
                <a:lnTo>
                  <a:pt x="0" y="504444"/>
                </a:lnTo>
                <a:lnTo>
                  <a:pt x="44196" y="617981"/>
                </a:lnTo>
                <a:lnTo>
                  <a:pt x="904494" y="1021841"/>
                </a:lnTo>
                <a:lnTo>
                  <a:pt x="1094994" y="996696"/>
                </a:lnTo>
                <a:lnTo>
                  <a:pt x="1247394" y="1030223"/>
                </a:lnTo>
                <a:lnTo>
                  <a:pt x="1260348" y="999744"/>
                </a:lnTo>
              </a:path>
            </a:pathLst>
          </a:custGeom>
          <a:solidFill>
            <a:srgbClr val="F9F9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1623199" y="5685155"/>
            <a:ext cx="112776" cy="204978"/>
          </a:xfrm>
          <a:custGeom>
            <a:avLst/>
            <a:gdLst>
              <a:gd name="connsiteX0" fmla="*/ 0 w 112776"/>
              <a:gd name="connsiteY0" fmla="*/ 5334 h 204978"/>
              <a:gd name="connsiteX1" fmla="*/ 94488 w 112776"/>
              <a:gd name="connsiteY1" fmla="*/ 0 h 204978"/>
              <a:gd name="connsiteX2" fmla="*/ 112776 w 112776"/>
              <a:gd name="connsiteY2" fmla="*/ 185165 h 204978"/>
              <a:gd name="connsiteX3" fmla="*/ 6095 w 112776"/>
              <a:gd name="connsiteY3" fmla="*/ 204977 h 204978"/>
              <a:gd name="connsiteX4" fmla="*/ 0 w 112776"/>
              <a:gd name="connsiteY4" fmla="*/ 5334 h 20497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2776" h="204978">
                <a:moveTo>
                  <a:pt x="0" y="5334"/>
                </a:moveTo>
                <a:lnTo>
                  <a:pt x="94488" y="0"/>
                </a:lnTo>
                <a:lnTo>
                  <a:pt x="112776" y="185165"/>
                </a:lnTo>
                <a:lnTo>
                  <a:pt x="6095" y="204977"/>
                </a:lnTo>
                <a:lnTo>
                  <a:pt x="0" y="5334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32143" y="5989955"/>
            <a:ext cx="1257300" cy="650747"/>
          </a:xfrm>
          <a:custGeom>
            <a:avLst/>
            <a:gdLst>
              <a:gd name="connsiteX0" fmla="*/ 108966 w 1257300"/>
              <a:gd name="connsiteY0" fmla="*/ 0 h 650747"/>
              <a:gd name="connsiteX1" fmla="*/ 1055370 w 1257300"/>
              <a:gd name="connsiteY1" fmla="*/ 411479 h 650747"/>
              <a:gd name="connsiteX2" fmla="*/ 1132332 w 1257300"/>
              <a:gd name="connsiteY2" fmla="*/ 505967 h 650747"/>
              <a:gd name="connsiteX3" fmla="*/ 1257300 w 1257300"/>
              <a:gd name="connsiteY3" fmla="*/ 627887 h 650747"/>
              <a:gd name="connsiteX4" fmla="*/ 1240536 w 1257300"/>
              <a:gd name="connsiteY4" fmla="*/ 650748 h 650747"/>
              <a:gd name="connsiteX5" fmla="*/ 1070610 w 1257300"/>
              <a:gd name="connsiteY5" fmla="*/ 624077 h 650747"/>
              <a:gd name="connsiteX6" fmla="*/ 907542 w 1257300"/>
              <a:gd name="connsiteY6" fmla="*/ 643127 h 650747"/>
              <a:gd name="connsiteX7" fmla="*/ 33528 w 1257300"/>
              <a:gd name="connsiteY7" fmla="*/ 236220 h 650747"/>
              <a:gd name="connsiteX8" fmla="*/ 0 w 1257300"/>
              <a:gd name="connsiteY8" fmla="*/ 118871 h 650747"/>
              <a:gd name="connsiteX9" fmla="*/ 36576 w 1257300"/>
              <a:gd name="connsiteY9" fmla="*/ 25146 h 650747"/>
              <a:gd name="connsiteX10" fmla="*/ 108966 w 1257300"/>
              <a:gd name="connsiteY10" fmla="*/ 0 h 6507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1257300" h="650747">
                <a:moveTo>
                  <a:pt x="108966" y="0"/>
                </a:moveTo>
                <a:lnTo>
                  <a:pt x="1055370" y="411479"/>
                </a:lnTo>
                <a:lnTo>
                  <a:pt x="1132332" y="505967"/>
                </a:lnTo>
                <a:lnTo>
                  <a:pt x="1257300" y="627887"/>
                </a:lnTo>
                <a:lnTo>
                  <a:pt x="1240536" y="650748"/>
                </a:lnTo>
                <a:lnTo>
                  <a:pt x="1070610" y="624077"/>
                </a:lnTo>
                <a:lnTo>
                  <a:pt x="907542" y="643127"/>
                </a:lnTo>
                <a:lnTo>
                  <a:pt x="33528" y="236220"/>
                </a:lnTo>
                <a:lnTo>
                  <a:pt x="0" y="118871"/>
                </a:lnTo>
                <a:lnTo>
                  <a:pt x="36576" y="25146"/>
                </a:lnTo>
                <a:lnTo>
                  <a:pt x="108966" y="0"/>
                </a:ln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205117" y="6044057"/>
            <a:ext cx="833628" cy="593598"/>
          </a:xfrm>
          <a:custGeom>
            <a:avLst/>
            <a:gdLst>
              <a:gd name="connsiteX0" fmla="*/ 0 w 833628"/>
              <a:gd name="connsiteY0" fmla="*/ 258317 h 593598"/>
              <a:gd name="connsiteX1" fmla="*/ 733044 w 833628"/>
              <a:gd name="connsiteY1" fmla="*/ 593598 h 593598"/>
              <a:gd name="connsiteX2" fmla="*/ 745998 w 833628"/>
              <a:gd name="connsiteY2" fmla="*/ 424433 h 593598"/>
              <a:gd name="connsiteX3" fmla="*/ 833628 w 833628"/>
              <a:gd name="connsiteY3" fmla="*/ 335279 h 593598"/>
              <a:gd name="connsiteX4" fmla="*/ 62484 w 833628"/>
              <a:gd name="connsiteY4" fmla="*/ 0 h 593598"/>
              <a:gd name="connsiteX5" fmla="*/ 0 w 833628"/>
              <a:gd name="connsiteY5" fmla="*/ 100583 h 593598"/>
              <a:gd name="connsiteX6" fmla="*/ 0 w 833628"/>
              <a:gd name="connsiteY6" fmla="*/ 258317 h 5935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833628" h="593598">
                <a:moveTo>
                  <a:pt x="0" y="258317"/>
                </a:moveTo>
                <a:lnTo>
                  <a:pt x="733044" y="593598"/>
                </a:lnTo>
                <a:lnTo>
                  <a:pt x="745998" y="424433"/>
                </a:lnTo>
                <a:lnTo>
                  <a:pt x="833628" y="335279"/>
                </a:lnTo>
                <a:lnTo>
                  <a:pt x="62484" y="0"/>
                </a:lnTo>
                <a:lnTo>
                  <a:pt x="0" y="100583"/>
                </a:lnTo>
                <a:lnTo>
                  <a:pt x="0" y="258317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770521" y="5605907"/>
            <a:ext cx="214122" cy="192023"/>
          </a:xfrm>
          <a:custGeom>
            <a:avLst/>
            <a:gdLst>
              <a:gd name="connsiteX0" fmla="*/ 0 w 214122"/>
              <a:gd name="connsiteY0" fmla="*/ 22097 h 192023"/>
              <a:gd name="connsiteX1" fmla="*/ 125730 w 214122"/>
              <a:gd name="connsiteY1" fmla="*/ 0 h 192023"/>
              <a:gd name="connsiteX2" fmla="*/ 197358 w 214122"/>
              <a:gd name="connsiteY2" fmla="*/ 28194 h 192023"/>
              <a:gd name="connsiteX3" fmla="*/ 214122 w 214122"/>
              <a:gd name="connsiteY3" fmla="*/ 110489 h 192023"/>
              <a:gd name="connsiteX4" fmla="*/ 128777 w 214122"/>
              <a:gd name="connsiteY4" fmla="*/ 116585 h 192023"/>
              <a:gd name="connsiteX5" fmla="*/ 25145 w 214122"/>
              <a:gd name="connsiteY5" fmla="*/ 192023 h 192023"/>
              <a:gd name="connsiteX6" fmla="*/ 0 w 214122"/>
              <a:gd name="connsiteY6" fmla="*/ 22097 h 1920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214122" h="192023">
                <a:moveTo>
                  <a:pt x="0" y="22097"/>
                </a:moveTo>
                <a:lnTo>
                  <a:pt x="125730" y="0"/>
                </a:lnTo>
                <a:lnTo>
                  <a:pt x="197358" y="28194"/>
                </a:lnTo>
                <a:lnTo>
                  <a:pt x="214122" y="110489"/>
                </a:lnTo>
                <a:lnTo>
                  <a:pt x="128777" y="116585"/>
                </a:lnTo>
                <a:lnTo>
                  <a:pt x="25145" y="192023"/>
                </a:lnTo>
                <a:lnTo>
                  <a:pt x="0" y="22097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1018171" y="6607175"/>
            <a:ext cx="120396" cy="178307"/>
          </a:xfrm>
          <a:custGeom>
            <a:avLst/>
            <a:gdLst>
              <a:gd name="connsiteX0" fmla="*/ 120396 w 120396"/>
              <a:gd name="connsiteY0" fmla="*/ 3809 h 178307"/>
              <a:gd name="connsiteX1" fmla="*/ 120396 w 120396"/>
              <a:gd name="connsiteY1" fmla="*/ 178307 h 178307"/>
              <a:gd name="connsiteX2" fmla="*/ 0 w 120396"/>
              <a:gd name="connsiteY2" fmla="*/ 6857 h 178307"/>
              <a:gd name="connsiteX3" fmla="*/ 57150 w 120396"/>
              <a:gd name="connsiteY3" fmla="*/ 0 h 178307"/>
              <a:gd name="connsiteX4" fmla="*/ 120396 w 120396"/>
              <a:gd name="connsiteY4" fmla="*/ 3809 h 1783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6" h="178307">
                <a:moveTo>
                  <a:pt x="120396" y="3809"/>
                </a:moveTo>
                <a:lnTo>
                  <a:pt x="120396" y="178307"/>
                </a:lnTo>
                <a:lnTo>
                  <a:pt x="0" y="6857"/>
                </a:lnTo>
                <a:lnTo>
                  <a:pt x="57150" y="0"/>
                </a:lnTo>
                <a:lnTo>
                  <a:pt x="120396" y="3809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800239" y="5724779"/>
            <a:ext cx="307086" cy="608076"/>
          </a:xfrm>
          <a:custGeom>
            <a:avLst/>
            <a:gdLst>
              <a:gd name="connsiteX0" fmla="*/ 0 w 307086"/>
              <a:gd name="connsiteY0" fmla="*/ 64008 h 608076"/>
              <a:gd name="connsiteX1" fmla="*/ 69341 w 307086"/>
              <a:gd name="connsiteY1" fmla="*/ 0 h 608076"/>
              <a:gd name="connsiteX2" fmla="*/ 184403 w 307086"/>
              <a:gd name="connsiteY2" fmla="*/ 4572 h 608076"/>
              <a:gd name="connsiteX3" fmla="*/ 307086 w 307086"/>
              <a:gd name="connsiteY3" fmla="*/ 608076 h 608076"/>
              <a:gd name="connsiteX4" fmla="*/ 221741 w 307086"/>
              <a:gd name="connsiteY4" fmla="*/ 573023 h 608076"/>
              <a:gd name="connsiteX5" fmla="*/ 121158 w 307086"/>
              <a:gd name="connsiteY5" fmla="*/ 538734 h 608076"/>
              <a:gd name="connsiteX6" fmla="*/ 0 w 307086"/>
              <a:gd name="connsiteY6" fmla="*/ 64008 h 6080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7086" h="608076">
                <a:moveTo>
                  <a:pt x="0" y="64008"/>
                </a:moveTo>
                <a:lnTo>
                  <a:pt x="69341" y="0"/>
                </a:lnTo>
                <a:lnTo>
                  <a:pt x="184403" y="4572"/>
                </a:lnTo>
                <a:lnTo>
                  <a:pt x="307086" y="608076"/>
                </a:lnTo>
                <a:lnTo>
                  <a:pt x="221741" y="573023"/>
                </a:lnTo>
                <a:lnTo>
                  <a:pt x="121158" y="538734"/>
                </a:lnTo>
                <a:lnTo>
                  <a:pt x="0" y="64008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1060843" y="5698109"/>
            <a:ext cx="577596" cy="275843"/>
          </a:xfrm>
          <a:custGeom>
            <a:avLst/>
            <a:gdLst>
              <a:gd name="connsiteX0" fmla="*/ 549402 w 577596"/>
              <a:gd name="connsiteY0" fmla="*/ 0 h 275843"/>
              <a:gd name="connsiteX1" fmla="*/ 0 w 577596"/>
              <a:gd name="connsiteY1" fmla="*/ 83819 h 275843"/>
              <a:gd name="connsiteX2" fmla="*/ 22098 w 577596"/>
              <a:gd name="connsiteY2" fmla="*/ 275843 h 275843"/>
              <a:gd name="connsiteX3" fmla="*/ 567690 w 577596"/>
              <a:gd name="connsiteY3" fmla="*/ 188213 h 275843"/>
              <a:gd name="connsiteX4" fmla="*/ 577596 w 577596"/>
              <a:gd name="connsiteY4" fmla="*/ 33527 h 275843"/>
              <a:gd name="connsiteX5" fmla="*/ 549402 w 577596"/>
              <a:gd name="connsiteY5" fmla="*/ 0 h 2758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577596" h="275843">
                <a:moveTo>
                  <a:pt x="549402" y="0"/>
                </a:moveTo>
                <a:lnTo>
                  <a:pt x="0" y="83819"/>
                </a:lnTo>
                <a:lnTo>
                  <a:pt x="22098" y="275843"/>
                </a:lnTo>
                <a:lnTo>
                  <a:pt x="567690" y="188213"/>
                </a:lnTo>
                <a:lnTo>
                  <a:pt x="577596" y="33527"/>
                </a:lnTo>
                <a:lnTo>
                  <a:pt x="549402" y="0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551065" y="5861177"/>
            <a:ext cx="247650" cy="106679"/>
          </a:xfrm>
          <a:custGeom>
            <a:avLst/>
            <a:gdLst>
              <a:gd name="connsiteX0" fmla="*/ 216408 w 247650"/>
              <a:gd name="connsiteY0" fmla="*/ 0 h 106679"/>
              <a:gd name="connsiteX1" fmla="*/ 0 w 247650"/>
              <a:gd name="connsiteY1" fmla="*/ 61721 h 106679"/>
              <a:gd name="connsiteX2" fmla="*/ 247650 w 247650"/>
              <a:gd name="connsiteY2" fmla="*/ 106679 h 106679"/>
              <a:gd name="connsiteX3" fmla="*/ 216408 w 247650"/>
              <a:gd name="connsiteY3" fmla="*/ 0 h 106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7650" h="106679">
                <a:moveTo>
                  <a:pt x="216408" y="0"/>
                </a:moveTo>
                <a:lnTo>
                  <a:pt x="0" y="61721"/>
                </a:lnTo>
                <a:lnTo>
                  <a:pt x="247650" y="106679"/>
                </a:lnTo>
                <a:lnTo>
                  <a:pt x="216408" y="0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792619" y="5692775"/>
            <a:ext cx="249174" cy="138684"/>
          </a:xfrm>
          <a:custGeom>
            <a:avLst/>
            <a:gdLst>
              <a:gd name="connsiteX0" fmla="*/ 0 w 249174"/>
              <a:gd name="connsiteY0" fmla="*/ 84582 h 138684"/>
              <a:gd name="connsiteX1" fmla="*/ 90677 w 249174"/>
              <a:gd name="connsiteY1" fmla="*/ 8382 h 138684"/>
              <a:gd name="connsiteX2" fmla="*/ 169925 w 249174"/>
              <a:gd name="connsiteY2" fmla="*/ 0 h 138684"/>
              <a:gd name="connsiteX3" fmla="*/ 232410 w 249174"/>
              <a:gd name="connsiteY3" fmla="*/ 21335 h 138684"/>
              <a:gd name="connsiteX4" fmla="*/ 249174 w 249174"/>
              <a:gd name="connsiteY4" fmla="*/ 72390 h 138684"/>
              <a:gd name="connsiteX5" fmla="*/ 133350 w 249174"/>
              <a:gd name="connsiteY5" fmla="*/ 53340 h 138684"/>
              <a:gd name="connsiteX6" fmla="*/ 58674 w 249174"/>
              <a:gd name="connsiteY6" fmla="*/ 80010 h 138684"/>
              <a:gd name="connsiteX7" fmla="*/ 10668 w 249174"/>
              <a:gd name="connsiteY7" fmla="*/ 138684 h 138684"/>
              <a:gd name="connsiteX8" fmla="*/ 0 w 249174"/>
              <a:gd name="connsiteY8" fmla="*/ 84582 h 1386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49174" h="138684">
                <a:moveTo>
                  <a:pt x="0" y="84582"/>
                </a:moveTo>
                <a:lnTo>
                  <a:pt x="90677" y="8382"/>
                </a:lnTo>
                <a:lnTo>
                  <a:pt x="169925" y="0"/>
                </a:lnTo>
                <a:lnTo>
                  <a:pt x="232410" y="21335"/>
                </a:lnTo>
                <a:lnTo>
                  <a:pt x="249174" y="72390"/>
                </a:lnTo>
                <a:lnTo>
                  <a:pt x="133350" y="53340"/>
                </a:lnTo>
                <a:lnTo>
                  <a:pt x="58674" y="80010"/>
                </a:lnTo>
                <a:lnTo>
                  <a:pt x="10668" y="138684"/>
                </a:lnTo>
                <a:lnTo>
                  <a:pt x="0" y="8458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1009789" y="6566027"/>
            <a:ext cx="182880" cy="211073"/>
          </a:xfrm>
          <a:custGeom>
            <a:avLst/>
            <a:gdLst>
              <a:gd name="connsiteX0" fmla="*/ 0 w 182880"/>
              <a:gd name="connsiteY0" fmla="*/ 32004 h 211073"/>
              <a:gd name="connsiteX1" fmla="*/ 127253 w 182880"/>
              <a:gd name="connsiteY1" fmla="*/ 211073 h 211073"/>
              <a:gd name="connsiteX2" fmla="*/ 182880 w 182880"/>
              <a:gd name="connsiteY2" fmla="*/ 199643 h 211073"/>
              <a:gd name="connsiteX3" fmla="*/ 177546 w 182880"/>
              <a:gd name="connsiteY3" fmla="*/ 13716 h 211073"/>
              <a:gd name="connsiteX4" fmla="*/ 131825 w 182880"/>
              <a:gd name="connsiteY4" fmla="*/ 0 h 211073"/>
              <a:gd name="connsiteX5" fmla="*/ 142494 w 182880"/>
              <a:gd name="connsiteY5" fmla="*/ 156209 h 211073"/>
              <a:gd name="connsiteX6" fmla="*/ 56388 w 182880"/>
              <a:gd name="connsiteY6" fmla="*/ 3047 h 211073"/>
              <a:gd name="connsiteX7" fmla="*/ 0 w 182880"/>
              <a:gd name="connsiteY7" fmla="*/ 32004 h 2110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82880" h="211073">
                <a:moveTo>
                  <a:pt x="0" y="32004"/>
                </a:moveTo>
                <a:lnTo>
                  <a:pt x="127253" y="211073"/>
                </a:lnTo>
                <a:lnTo>
                  <a:pt x="182880" y="199643"/>
                </a:lnTo>
                <a:lnTo>
                  <a:pt x="177546" y="13716"/>
                </a:lnTo>
                <a:lnTo>
                  <a:pt x="131825" y="0"/>
                </a:lnTo>
                <a:lnTo>
                  <a:pt x="142494" y="156209"/>
                </a:lnTo>
                <a:lnTo>
                  <a:pt x="56388" y="3047"/>
                </a:lnTo>
                <a:lnTo>
                  <a:pt x="0" y="3200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1594243" y="5653151"/>
            <a:ext cx="68580" cy="185928"/>
          </a:xfrm>
          <a:custGeom>
            <a:avLst/>
            <a:gdLst>
              <a:gd name="connsiteX0" fmla="*/ 0 w 68580"/>
              <a:gd name="connsiteY0" fmla="*/ 15240 h 185928"/>
              <a:gd name="connsiteX1" fmla="*/ 28194 w 68580"/>
              <a:gd name="connsiteY1" fmla="*/ 73914 h 185928"/>
              <a:gd name="connsiteX2" fmla="*/ 34289 w 68580"/>
              <a:gd name="connsiteY2" fmla="*/ 122682 h 185928"/>
              <a:gd name="connsiteX3" fmla="*/ 21336 w 68580"/>
              <a:gd name="connsiteY3" fmla="*/ 185927 h 185928"/>
              <a:gd name="connsiteX4" fmla="*/ 63245 w 68580"/>
              <a:gd name="connsiteY4" fmla="*/ 174497 h 185928"/>
              <a:gd name="connsiteX5" fmla="*/ 68579 w 68580"/>
              <a:gd name="connsiteY5" fmla="*/ 92202 h 185928"/>
              <a:gd name="connsiteX6" fmla="*/ 36576 w 68580"/>
              <a:gd name="connsiteY6" fmla="*/ 0 h 185928"/>
              <a:gd name="connsiteX7" fmla="*/ 0 w 68580"/>
              <a:gd name="connsiteY7" fmla="*/ 15240 h 1859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8580" h="185928">
                <a:moveTo>
                  <a:pt x="0" y="15240"/>
                </a:moveTo>
                <a:lnTo>
                  <a:pt x="28194" y="73914"/>
                </a:lnTo>
                <a:lnTo>
                  <a:pt x="34289" y="122682"/>
                </a:lnTo>
                <a:lnTo>
                  <a:pt x="21336" y="185927"/>
                </a:lnTo>
                <a:lnTo>
                  <a:pt x="63245" y="174497"/>
                </a:lnTo>
                <a:lnTo>
                  <a:pt x="68579" y="92202"/>
                </a:lnTo>
                <a:lnTo>
                  <a:pt x="36576" y="0"/>
                </a:lnTo>
                <a:lnTo>
                  <a:pt x="0" y="1524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121297" y="5922899"/>
            <a:ext cx="944117" cy="397002"/>
          </a:xfrm>
          <a:custGeom>
            <a:avLst/>
            <a:gdLst>
              <a:gd name="connsiteX0" fmla="*/ 79248 w 944117"/>
              <a:gd name="connsiteY0" fmla="*/ 0 h 397002"/>
              <a:gd name="connsiteX1" fmla="*/ 944117 w 944117"/>
              <a:gd name="connsiteY1" fmla="*/ 389382 h 397002"/>
              <a:gd name="connsiteX2" fmla="*/ 854201 w 944117"/>
              <a:gd name="connsiteY2" fmla="*/ 397002 h 397002"/>
              <a:gd name="connsiteX3" fmla="*/ 0 w 944117"/>
              <a:gd name="connsiteY3" fmla="*/ 22097 h 397002"/>
              <a:gd name="connsiteX4" fmla="*/ 79248 w 944117"/>
              <a:gd name="connsiteY4" fmla="*/ 0 h 39700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44117" h="397002">
                <a:moveTo>
                  <a:pt x="79248" y="0"/>
                </a:moveTo>
                <a:lnTo>
                  <a:pt x="944117" y="389382"/>
                </a:lnTo>
                <a:lnTo>
                  <a:pt x="854201" y="397002"/>
                </a:lnTo>
                <a:lnTo>
                  <a:pt x="0" y="22097"/>
                </a:lnTo>
                <a:lnTo>
                  <a:pt x="7924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413143" y="6167501"/>
            <a:ext cx="387096" cy="235457"/>
          </a:xfrm>
          <a:custGeom>
            <a:avLst/>
            <a:gdLst>
              <a:gd name="connsiteX0" fmla="*/ 11430 w 387096"/>
              <a:gd name="connsiteY0" fmla="*/ 27432 h 235457"/>
              <a:gd name="connsiteX1" fmla="*/ 126492 w 387096"/>
              <a:gd name="connsiteY1" fmla="*/ 52577 h 235457"/>
              <a:gd name="connsiteX2" fmla="*/ 256794 w 387096"/>
              <a:gd name="connsiteY2" fmla="*/ 108965 h 235457"/>
              <a:gd name="connsiteX3" fmla="*/ 348996 w 387096"/>
              <a:gd name="connsiteY3" fmla="*/ 192785 h 235457"/>
              <a:gd name="connsiteX4" fmla="*/ 258318 w 387096"/>
              <a:gd name="connsiteY4" fmla="*/ 182879 h 235457"/>
              <a:gd name="connsiteX5" fmla="*/ 110490 w 387096"/>
              <a:gd name="connsiteY5" fmla="*/ 115823 h 235457"/>
              <a:gd name="connsiteX6" fmla="*/ 39624 w 387096"/>
              <a:gd name="connsiteY6" fmla="*/ 64007 h 235457"/>
              <a:gd name="connsiteX7" fmla="*/ 84582 w 387096"/>
              <a:gd name="connsiteY7" fmla="*/ 129539 h 235457"/>
              <a:gd name="connsiteX8" fmla="*/ 215646 w 387096"/>
              <a:gd name="connsiteY8" fmla="*/ 214883 h 235457"/>
              <a:gd name="connsiteX9" fmla="*/ 369570 w 387096"/>
              <a:gd name="connsiteY9" fmla="*/ 235457 h 235457"/>
              <a:gd name="connsiteX10" fmla="*/ 387096 w 387096"/>
              <a:gd name="connsiteY10" fmla="*/ 178307 h 235457"/>
              <a:gd name="connsiteX11" fmla="*/ 312420 w 387096"/>
              <a:gd name="connsiteY11" fmla="*/ 95250 h 235457"/>
              <a:gd name="connsiteX12" fmla="*/ 134874 w 387096"/>
              <a:gd name="connsiteY12" fmla="*/ 13715 h 235457"/>
              <a:gd name="connsiteX13" fmla="*/ 0 w 387096"/>
              <a:gd name="connsiteY13" fmla="*/ 0 h 235457"/>
              <a:gd name="connsiteX14" fmla="*/ 11430 w 387096"/>
              <a:gd name="connsiteY14" fmla="*/ 27432 h 23545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7096" h="235457">
                <a:moveTo>
                  <a:pt x="11430" y="27432"/>
                </a:moveTo>
                <a:lnTo>
                  <a:pt x="126492" y="52577"/>
                </a:lnTo>
                <a:lnTo>
                  <a:pt x="256794" y="108965"/>
                </a:lnTo>
                <a:lnTo>
                  <a:pt x="348996" y="192785"/>
                </a:lnTo>
                <a:lnTo>
                  <a:pt x="258318" y="182879"/>
                </a:lnTo>
                <a:lnTo>
                  <a:pt x="110490" y="115823"/>
                </a:lnTo>
                <a:lnTo>
                  <a:pt x="39624" y="64007"/>
                </a:lnTo>
                <a:lnTo>
                  <a:pt x="84582" y="129539"/>
                </a:lnTo>
                <a:lnTo>
                  <a:pt x="215646" y="214883"/>
                </a:lnTo>
                <a:lnTo>
                  <a:pt x="369570" y="235457"/>
                </a:lnTo>
                <a:lnTo>
                  <a:pt x="387096" y="178307"/>
                </a:lnTo>
                <a:lnTo>
                  <a:pt x="312420" y="95250"/>
                </a:lnTo>
                <a:lnTo>
                  <a:pt x="134874" y="13715"/>
                </a:lnTo>
                <a:lnTo>
                  <a:pt x="0" y="0"/>
                </a:lnTo>
                <a:lnTo>
                  <a:pt x="11430" y="2743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897775" y="5840603"/>
            <a:ext cx="169164" cy="377951"/>
          </a:xfrm>
          <a:custGeom>
            <a:avLst/>
            <a:gdLst>
              <a:gd name="connsiteX0" fmla="*/ 19050 w 169164"/>
              <a:gd name="connsiteY0" fmla="*/ 0 h 377951"/>
              <a:gd name="connsiteX1" fmla="*/ 72389 w 169164"/>
              <a:gd name="connsiteY1" fmla="*/ 19811 h 377951"/>
              <a:gd name="connsiteX2" fmla="*/ 63246 w 169164"/>
              <a:gd name="connsiteY2" fmla="*/ 151637 h 377951"/>
              <a:gd name="connsiteX3" fmla="*/ 83819 w 169164"/>
              <a:gd name="connsiteY3" fmla="*/ 258317 h 377951"/>
              <a:gd name="connsiteX4" fmla="*/ 169164 w 169164"/>
              <a:gd name="connsiteY4" fmla="*/ 356615 h 377951"/>
              <a:gd name="connsiteX5" fmla="*/ 76961 w 169164"/>
              <a:gd name="connsiteY5" fmla="*/ 377951 h 377951"/>
              <a:gd name="connsiteX6" fmla="*/ 23622 w 169164"/>
              <a:gd name="connsiteY6" fmla="*/ 272033 h 377951"/>
              <a:gd name="connsiteX7" fmla="*/ 0 w 169164"/>
              <a:gd name="connsiteY7" fmla="*/ 44957 h 377951"/>
              <a:gd name="connsiteX8" fmla="*/ 19050 w 169164"/>
              <a:gd name="connsiteY8" fmla="*/ 0 h 3779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69164" h="377951">
                <a:moveTo>
                  <a:pt x="19050" y="0"/>
                </a:moveTo>
                <a:lnTo>
                  <a:pt x="72389" y="19811"/>
                </a:lnTo>
                <a:lnTo>
                  <a:pt x="63246" y="151637"/>
                </a:lnTo>
                <a:lnTo>
                  <a:pt x="83819" y="258317"/>
                </a:lnTo>
                <a:lnTo>
                  <a:pt x="169164" y="356615"/>
                </a:lnTo>
                <a:lnTo>
                  <a:pt x="76961" y="377951"/>
                </a:lnTo>
                <a:lnTo>
                  <a:pt x="23622" y="272033"/>
                </a:lnTo>
                <a:lnTo>
                  <a:pt x="0" y="44957"/>
                </a:lnTo>
                <a:lnTo>
                  <a:pt x="1905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1062367" y="6425057"/>
            <a:ext cx="118872" cy="137922"/>
          </a:xfrm>
          <a:custGeom>
            <a:avLst/>
            <a:gdLst>
              <a:gd name="connsiteX0" fmla="*/ 87630 w 118872"/>
              <a:gd name="connsiteY0" fmla="*/ 0 h 137922"/>
              <a:gd name="connsiteX1" fmla="*/ 32004 w 118872"/>
              <a:gd name="connsiteY1" fmla="*/ 52578 h 137922"/>
              <a:gd name="connsiteX2" fmla="*/ 0 w 118872"/>
              <a:gd name="connsiteY2" fmla="*/ 137922 h 137922"/>
              <a:gd name="connsiteX3" fmla="*/ 64008 w 118872"/>
              <a:gd name="connsiteY3" fmla="*/ 127253 h 137922"/>
              <a:gd name="connsiteX4" fmla="*/ 82296 w 118872"/>
              <a:gd name="connsiteY4" fmla="*/ 67055 h 137922"/>
              <a:gd name="connsiteX5" fmla="*/ 118872 w 118872"/>
              <a:gd name="connsiteY5" fmla="*/ 21335 h 137922"/>
              <a:gd name="connsiteX6" fmla="*/ 87630 w 118872"/>
              <a:gd name="connsiteY6" fmla="*/ 0 h 137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18872" h="137922">
                <a:moveTo>
                  <a:pt x="87630" y="0"/>
                </a:moveTo>
                <a:lnTo>
                  <a:pt x="32004" y="52578"/>
                </a:lnTo>
                <a:lnTo>
                  <a:pt x="0" y="137922"/>
                </a:lnTo>
                <a:lnTo>
                  <a:pt x="64008" y="127253"/>
                </a:lnTo>
                <a:lnTo>
                  <a:pt x="82296" y="67055"/>
                </a:lnTo>
                <a:lnTo>
                  <a:pt x="118872" y="21335"/>
                </a:lnTo>
                <a:lnTo>
                  <a:pt x="8763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8521" y="5916803"/>
            <a:ext cx="1336548" cy="698754"/>
          </a:xfrm>
          <a:custGeom>
            <a:avLst/>
            <a:gdLst>
              <a:gd name="connsiteX0" fmla="*/ 123444 w 1336548"/>
              <a:gd name="connsiteY0" fmla="*/ 0 h 698754"/>
              <a:gd name="connsiteX1" fmla="*/ 50292 w 1336548"/>
              <a:gd name="connsiteY1" fmla="*/ 41147 h 698754"/>
              <a:gd name="connsiteX2" fmla="*/ 0 w 1336548"/>
              <a:gd name="connsiteY2" fmla="*/ 165353 h 698754"/>
              <a:gd name="connsiteX3" fmla="*/ 53339 w 1336548"/>
              <a:gd name="connsiteY3" fmla="*/ 284225 h 698754"/>
              <a:gd name="connsiteX4" fmla="*/ 938022 w 1336548"/>
              <a:gd name="connsiteY4" fmla="*/ 688085 h 698754"/>
              <a:gd name="connsiteX5" fmla="*/ 1128522 w 1336548"/>
              <a:gd name="connsiteY5" fmla="*/ 662940 h 698754"/>
              <a:gd name="connsiteX6" fmla="*/ 1282446 w 1336548"/>
              <a:gd name="connsiteY6" fmla="*/ 698753 h 698754"/>
              <a:gd name="connsiteX7" fmla="*/ 1336548 w 1336548"/>
              <a:gd name="connsiteY7" fmla="*/ 641603 h 698754"/>
              <a:gd name="connsiteX8" fmla="*/ 1191768 w 1336548"/>
              <a:gd name="connsiteY8" fmla="*/ 527303 h 698754"/>
              <a:gd name="connsiteX9" fmla="*/ 1133094 w 1336548"/>
              <a:gd name="connsiteY9" fmla="*/ 406145 h 698754"/>
              <a:gd name="connsiteX10" fmla="*/ 1086612 w 1336548"/>
              <a:gd name="connsiteY10" fmla="*/ 418337 h 698754"/>
              <a:gd name="connsiteX11" fmla="*/ 1142238 w 1336548"/>
              <a:gd name="connsiteY11" fmla="*/ 527303 h 698754"/>
              <a:gd name="connsiteX12" fmla="*/ 1252728 w 1336548"/>
              <a:gd name="connsiteY12" fmla="*/ 643128 h 698754"/>
              <a:gd name="connsiteX13" fmla="*/ 1121664 w 1336548"/>
              <a:gd name="connsiteY13" fmla="*/ 624840 h 698754"/>
              <a:gd name="connsiteX14" fmla="*/ 967740 w 1336548"/>
              <a:gd name="connsiteY14" fmla="*/ 646176 h 698754"/>
              <a:gd name="connsiteX15" fmla="*/ 995934 w 1336548"/>
              <a:gd name="connsiteY15" fmla="*/ 515873 h 698754"/>
              <a:gd name="connsiteX16" fmla="*/ 1062228 w 1336548"/>
              <a:gd name="connsiteY16" fmla="*/ 427481 h 698754"/>
              <a:gd name="connsiteX17" fmla="*/ 985266 w 1336548"/>
              <a:gd name="connsiteY17" fmla="*/ 438150 h 698754"/>
              <a:gd name="connsiteX18" fmla="*/ 924306 w 1336548"/>
              <a:gd name="connsiteY18" fmla="*/ 522731 h 698754"/>
              <a:gd name="connsiteX19" fmla="*/ 903732 w 1336548"/>
              <a:gd name="connsiteY19" fmla="*/ 627888 h 698754"/>
              <a:gd name="connsiteX20" fmla="*/ 84582 w 1336548"/>
              <a:gd name="connsiteY20" fmla="*/ 246125 h 698754"/>
              <a:gd name="connsiteX21" fmla="*/ 63246 w 1336548"/>
              <a:gd name="connsiteY21" fmla="*/ 170687 h 698754"/>
              <a:gd name="connsiteX22" fmla="*/ 81533 w 1336548"/>
              <a:gd name="connsiteY22" fmla="*/ 75437 h 698754"/>
              <a:gd name="connsiteX23" fmla="*/ 172212 w 1336548"/>
              <a:gd name="connsiteY23" fmla="*/ 0 h 698754"/>
              <a:gd name="connsiteX24" fmla="*/ 123444 w 1336548"/>
              <a:gd name="connsiteY24" fmla="*/ 0 h 69875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</a:cxnLst>
            <a:rect l="l" t="t" r="r" b="b"/>
            <a:pathLst>
              <a:path w="1336548" h="698754">
                <a:moveTo>
                  <a:pt x="123444" y="0"/>
                </a:moveTo>
                <a:lnTo>
                  <a:pt x="50292" y="41147"/>
                </a:lnTo>
                <a:lnTo>
                  <a:pt x="0" y="165353"/>
                </a:lnTo>
                <a:lnTo>
                  <a:pt x="53339" y="284225"/>
                </a:lnTo>
                <a:lnTo>
                  <a:pt x="938022" y="688085"/>
                </a:lnTo>
                <a:lnTo>
                  <a:pt x="1128522" y="662940"/>
                </a:lnTo>
                <a:lnTo>
                  <a:pt x="1282446" y="698753"/>
                </a:lnTo>
                <a:lnTo>
                  <a:pt x="1336548" y="641603"/>
                </a:lnTo>
                <a:lnTo>
                  <a:pt x="1191768" y="527303"/>
                </a:lnTo>
                <a:lnTo>
                  <a:pt x="1133094" y="406145"/>
                </a:lnTo>
                <a:lnTo>
                  <a:pt x="1086612" y="418337"/>
                </a:lnTo>
                <a:lnTo>
                  <a:pt x="1142238" y="527303"/>
                </a:lnTo>
                <a:lnTo>
                  <a:pt x="1252728" y="643128"/>
                </a:lnTo>
                <a:lnTo>
                  <a:pt x="1121664" y="624840"/>
                </a:lnTo>
                <a:lnTo>
                  <a:pt x="967740" y="646176"/>
                </a:lnTo>
                <a:lnTo>
                  <a:pt x="995934" y="515873"/>
                </a:lnTo>
                <a:lnTo>
                  <a:pt x="1062228" y="427481"/>
                </a:lnTo>
                <a:lnTo>
                  <a:pt x="985266" y="438150"/>
                </a:lnTo>
                <a:lnTo>
                  <a:pt x="924306" y="522731"/>
                </a:lnTo>
                <a:lnTo>
                  <a:pt x="903732" y="627888"/>
                </a:lnTo>
                <a:lnTo>
                  <a:pt x="84582" y="246125"/>
                </a:lnTo>
                <a:lnTo>
                  <a:pt x="63246" y="170687"/>
                </a:lnTo>
                <a:lnTo>
                  <a:pt x="81533" y="75437"/>
                </a:lnTo>
                <a:lnTo>
                  <a:pt x="172212" y="0"/>
                </a:lnTo>
                <a:lnTo>
                  <a:pt x="123444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168541" y="5983859"/>
            <a:ext cx="127254" cy="265176"/>
          </a:xfrm>
          <a:custGeom>
            <a:avLst/>
            <a:gdLst>
              <a:gd name="connsiteX0" fmla="*/ 92202 w 127254"/>
              <a:gd name="connsiteY0" fmla="*/ 0 h 265176"/>
              <a:gd name="connsiteX1" fmla="*/ 15239 w 127254"/>
              <a:gd name="connsiteY1" fmla="*/ 83819 h 265176"/>
              <a:gd name="connsiteX2" fmla="*/ 0 w 127254"/>
              <a:gd name="connsiteY2" fmla="*/ 182117 h 265176"/>
              <a:gd name="connsiteX3" fmla="*/ 26670 w 127254"/>
              <a:gd name="connsiteY3" fmla="*/ 248411 h 265176"/>
              <a:gd name="connsiteX4" fmla="*/ 74676 w 127254"/>
              <a:gd name="connsiteY4" fmla="*/ 265175 h 265176"/>
              <a:gd name="connsiteX5" fmla="*/ 60197 w 127254"/>
              <a:gd name="connsiteY5" fmla="*/ 121919 h 265176"/>
              <a:gd name="connsiteX6" fmla="*/ 127254 w 127254"/>
              <a:gd name="connsiteY6" fmla="*/ 12953 h 265176"/>
              <a:gd name="connsiteX7" fmla="*/ 92202 w 127254"/>
              <a:gd name="connsiteY7" fmla="*/ 0 h 2651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27254" h="265176">
                <a:moveTo>
                  <a:pt x="92202" y="0"/>
                </a:moveTo>
                <a:lnTo>
                  <a:pt x="15239" y="83819"/>
                </a:lnTo>
                <a:lnTo>
                  <a:pt x="0" y="182117"/>
                </a:lnTo>
                <a:lnTo>
                  <a:pt x="26670" y="248411"/>
                </a:lnTo>
                <a:lnTo>
                  <a:pt x="74676" y="265175"/>
                </a:lnTo>
                <a:lnTo>
                  <a:pt x="60197" y="121919"/>
                </a:lnTo>
                <a:lnTo>
                  <a:pt x="127254" y="12953"/>
                </a:lnTo>
                <a:lnTo>
                  <a:pt x="9220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713371" y="5538851"/>
            <a:ext cx="511302" cy="943356"/>
          </a:xfrm>
          <a:custGeom>
            <a:avLst/>
            <a:gdLst>
              <a:gd name="connsiteX0" fmla="*/ 173736 w 511302"/>
              <a:gd name="connsiteY0" fmla="*/ 711708 h 943356"/>
              <a:gd name="connsiteX1" fmla="*/ 0 w 511302"/>
              <a:gd name="connsiteY1" fmla="*/ 98297 h 943356"/>
              <a:gd name="connsiteX2" fmla="*/ 64769 w 511302"/>
              <a:gd name="connsiteY2" fmla="*/ 30479 h 943356"/>
              <a:gd name="connsiteX3" fmla="*/ 204978 w 511302"/>
              <a:gd name="connsiteY3" fmla="*/ 0 h 943356"/>
              <a:gd name="connsiteX4" fmla="*/ 317753 w 511302"/>
              <a:gd name="connsiteY4" fmla="*/ 45720 h 943356"/>
              <a:gd name="connsiteX5" fmla="*/ 511302 w 511302"/>
              <a:gd name="connsiteY5" fmla="*/ 943356 h 943356"/>
              <a:gd name="connsiteX6" fmla="*/ 441960 w 511302"/>
              <a:gd name="connsiteY6" fmla="*/ 866394 h 943356"/>
              <a:gd name="connsiteX7" fmla="*/ 282702 w 511302"/>
              <a:gd name="connsiteY7" fmla="*/ 76961 h 943356"/>
              <a:gd name="connsiteX8" fmla="*/ 179832 w 511302"/>
              <a:gd name="connsiteY8" fmla="*/ 48767 h 943356"/>
              <a:gd name="connsiteX9" fmla="*/ 94487 w 511302"/>
              <a:gd name="connsiteY9" fmla="*/ 58673 h 943356"/>
              <a:gd name="connsiteX10" fmla="*/ 60198 w 511302"/>
              <a:gd name="connsiteY10" fmla="*/ 112014 h 943356"/>
              <a:gd name="connsiteX11" fmla="*/ 243839 w 511302"/>
              <a:gd name="connsiteY11" fmla="*/ 733806 h 943356"/>
              <a:gd name="connsiteX12" fmla="*/ 173736 w 511302"/>
              <a:gd name="connsiteY12" fmla="*/ 711708 h 943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511302" h="943356">
                <a:moveTo>
                  <a:pt x="173736" y="711708"/>
                </a:moveTo>
                <a:lnTo>
                  <a:pt x="0" y="98297"/>
                </a:lnTo>
                <a:lnTo>
                  <a:pt x="64769" y="30479"/>
                </a:lnTo>
                <a:lnTo>
                  <a:pt x="204978" y="0"/>
                </a:lnTo>
                <a:lnTo>
                  <a:pt x="317753" y="45720"/>
                </a:lnTo>
                <a:lnTo>
                  <a:pt x="511302" y="943356"/>
                </a:lnTo>
                <a:lnTo>
                  <a:pt x="441960" y="866394"/>
                </a:lnTo>
                <a:lnTo>
                  <a:pt x="282702" y="76961"/>
                </a:lnTo>
                <a:lnTo>
                  <a:pt x="179832" y="48767"/>
                </a:lnTo>
                <a:lnTo>
                  <a:pt x="94487" y="58673"/>
                </a:lnTo>
                <a:lnTo>
                  <a:pt x="60198" y="112014"/>
                </a:lnTo>
                <a:lnTo>
                  <a:pt x="243839" y="733806"/>
                </a:lnTo>
                <a:lnTo>
                  <a:pt x="173736" y="71170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918349" y="5793359"/>
            <a:ext cx="152400" cy="400050"/>
          </a:xfrm>
          <a:custGeom>
            <a:avLst/>
            <a:gdLst>
              <a:gd name="connsiteX0" fmla="*/ 0 w 152400"/>
              <a:gd name="connsiteY0" fmla="*/ 21335 h 400050"/>
              <a:gd name="connsiteX1" fmla="*/ 60197 w 152400"/>
              <a:gd name="connsiteY1" fmla="*/ 153923 h 400050"/>
              <a:gd name="connsiteX2" fmla="*/ 89153 w 152400"/>
              <a:gd name="connsiteY2" fmla="*/ 252221 h 400050"/>
              <a:gd name="connsiteX3" fmla="*/ 91439 w 152400"/>
              <a:gd name="connsiteY3" fmla="*/ 400050 h 400050"/>
              <a:gd name="connsiteX4" fmla="*/ 152400 w 152400"/>
              <a:gd name="connsiteY4" fmla="*/ 400050 h 400050"/>
              <a:gd name="connsiteX5" fmla="*/ 147828 w 152400"/>
              <a:gd name="connsiteY5" fmla="*/ 285750 h 400050"/>
              <a:gd name="connsiteX6" fmla="*/ 128016 w 152400"/>
              <a:gd name="connsiteY6" fmla="*/ 164591 h 400050"/>
              <a:gd name="connsiteX7" fmla="*/ 78486 w 152400"/>
              <a:gd name="connsiteY7" fmla="*/ 46482 h 400050"/>
              <a:gd name="connsiteX8" fmla="*/ 49530 w 152400"/>
              <a:gd name="connsiteY8" fmla="*/ 0 h 400050"/>
              <a:gd name="connsiteX9" fmla="*/ 0 w 152400"/>
              <a:gd name="connsiteY9" fmla="*/ 21335 h 4000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52400" h="400050">
                <a:moveTo>
                  <a:pt x="0" y="21335"/>
                </a:moveTo>
                <a:lnTo>
                  <a:pt x="60197" y="153923"/>
                </a:lnTo>
                <a:lnTo>
                  <a:pt x="89153" y="252221"/>
                </a:lnTo>
                <a:lnTo>
                  <a:pt x="91439" y="400050"/>
                </a:lnTo>
                <a:lnTo>
                  <a:pt x="152400" y="400050"/>
                </a:lnTo>
                <a:lnTo>
                  <a:pt x="147828" y="285750"/>
                </a:lnTo>
                <a:lnTo>
                  <a:pt x="128016" y="164591"/>
                </a:lnTo>
                <a:lnTo>
                  <a:pt x="78486" y="46482"/>
                </a:lnTo>
                <a:lnTo>
                  <a:pt x="49530" y="0"/>
                </a:lnTo>
                <a:lnTo>
                  <a:pt x="0" y="2133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521347" y="5761355"/>
            <a:ext cx="309372" cy="214122"/>
          </a:xfrm>
          <a:custGeom>
            <a:avLst/>
            <a:gdLst>
              <a:gd name="connsiteX0" fmla="*/ 235458 w 309372"/>
              <a:gd name="connsiteY0" fmla="*/ 0 h 214122"/>
              <a:gd name="connsiteX1" fmla="*/ 204216 w 309372"/>
              <a:gd name="connsiteY1" fmla="*/ 13715 h 214122"/>
              <a:gd name="connsiteX2" fmla="*/ 200406 w 309372"/>
              <a:gd name="connsiteY2" fmla="*/ 52578 h 214122"/>
              <a:gd name="connsiteX3" fmla="*/ 0 w 309372"/>
              <a:gd name="connsiteY3" fmla="*/ 134873 h 214122"/>
              <a:gd name="connsiteX4" fmla="*/ 0 w 309372"/>
              <a:gd name="connsiteY4" fmla="*/ 176784 h 214122"/>
              <a:gd name="connsiteX5" fmla="*/ 225552 w 309372"/>
              <a:gd name="connsiteY5" fmla="*/ 179832 h 214122"/>
              <a:gd name="connsiteX6" fmla="*/ 253746 w 309372"/>
              <a:gd name="connsiteY6" fmla="*/ 214121 h 214122"/>
              <a:gd name="connsiteX7" fmla="*/ 309372 w 309372"/>
              <a:gd name="connsiteY7" fmla="*/ 211835 h 214122"/>
              <a:gd name="connsiteX8" fmla="*/ 304038 w 309372"/>
              <a:gd name="connsiteY8" fmla="*/ 151638 h 214122"/>
              <a:gd name="connsiteX9" fmla="*/ 92202 w 309372"/>
              <a:gd name="connsiteY9" fmla="*/ 140208 h 214122"/>
              <a:gd name="connsiteX10" fmla="*/ 264414 w 309372"/>
              <a:gd name="connsiteY10" fmla="*/ 70865 h 214122"/>
              <a:gd name="connsiteX11" fmla="*/ 235458 w 309372"/>
              <a:gd name="connsiteY11" fmla="*/ 0 h 2141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309372" h="214122">
                <a:moveTo>
                  <a:pt x="235458" y="0"/>
                </a:moveTo>
                <a:lnTo>
                  <a:pt x="204216" y="13715"/>
                </a:lnTo>
                <a:lnTo>
                  <a:pt x="200406" y="52578"/>
                </a:lnTo>
                <a:lnTo>
                  <a:pt x="0" y="134873"/>
                </a:lnTo>
                <a:lnTo>
                  <a:pt x="0" y="176784"/>
                </a:lnTo>
                <a:lnTo>
                  <a:pt x="225552" y="179832"/>
                </a:lnTo>
                <a:lnTo>
                  <a:pt x="253746" y="214121"/>
                </a:lnTo>
                <a:lnTo>
                  <a:pt x="309372" y="211835"/>
                </a:lnTo>
                <a:lnTo>
                  <a:pt x="304038" y="151638"/>
                </a:lnTo>
                <a:lnTo>
                  <a:pt x="92202" y="140208"/>
                </a:lnTo>
                <a:lnTo>
                  <a:pt x="264414" y="70865"/>
                </a:lnTo>
                <a:lnTo>
                  <a:pt x="23545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1044841" y="5615051"/>
            <a:ext cx="748284" cy="336804"/>
          </a:xfrm>
          <a:custGeom>
            <a:avLst/>
            <a:gdLst>
              <a:gd name="connsiteX0" fmla="*/ 0 w 748284"/>
              <a:gd name="connsiteY0" fmla="*/ 104394 h 336804"/>
              <a:gd name="connsiteX1" fmla="*/ 685800 w 748284"/>
              <a:gd name="connsiteY1" fmla="*/ 0 h 336804"/>
              <a:gd name="connsiteX2" fmla="*/ 736092 w 748284"/>
              <a:gd name="connsiteY2" fmla="*/ 62484 h 336804"/>
              <a:gd name="connsiteX3" fmla="*/ 748284 w 748284"/>
              <a:gd name="connsiteY3" fmla="*/ 144017 h 336804"/>
              <a:gd name="connsiteX4" fmla="*/ 717804 w 748284"/>
              <a:gd name="connsiteY4" fmla="*/ 224028 h 336804"/>
              <a:gd name="connsiteX5" fmla="*/ 45719 w 748284"/>
              <a:gd name="connsiteY5" fmla="*/ 336803 h 336804"/>
              <a:gd name="connsiteX6" fmla="*/ 42672 w 748284"/>
              <a:gd name="connsiteY6" fmla="*/ 304800 h 336804"/>
              <a:gd name="connsiteX7" fmla="*/ 685800 w 748284"/>
              <a:gd name="connsiteY7" fmla="*/ 192023 h 336804"/>
              <a:gd name="connsiteX8" fmla="*/ 710184 w 748284"/>
              <a:gd name="connsiteY8" fmla="*/ 115061 h 336804"/>
              <a:gd name="connsiteX9" fmla="*/ 667512 w 748284"/>
              <a:gd name="connsiteY9" fmla="*/ 45720 h 336804"/>
              <a:gd name="connsiteX10" fmla="*/ 0 w 748284"/>
              <a:gd name="connsiteY10" fmla="*/ 147065 h 336804"/>
              <a:gd name="connsiteX11" fmla="*/ 0 w 748284"/>
              <a:gd name="connsiteY11" fmla="*/ 104394 h 3368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748284" h="336804">
                <a:moveTo>
                  <a:pt x="0" y="104394"/>
                </a:moveTo>
                <a:lnTo>
                  <a:pt x="685800" y="0"/>
                </a:lnTo>
                <a:lnTo>
                  <a:pt x="736092" y="62484"/>
                </a:lnTo>
                <a:lnTo>
                  <a:pt x="748284" y="144017"/>
                </a:lnTo>
                <a:lnTo>
                  <a:pt x="717804" y="224028"/>
                </a:lnTo>
                <a:lnTo>
                  <a:pt x="45719" y="336803"/>
                </a:lnTo>
                <a:lnTo>
                  <a:pt x="42672" y="304800"/>
                </a:lnTo>
                <a:lnTo>
                  <a:pt x="685800" y="192023"/>
                </a:lnTo>
                <a:lnTo>
                  <a:pt x="710184" y="115061"/>
                </a:lnTo>
                <a:lnTo>
                  <a:pt x="667512" y="45720"/>
                </a:lnTo>
                <a:lnTo>
                  <a:pt x="0" y="147065"/>
                </a:lnTo>
                <a:lnTo>
                  <a:pt x="0" y="1043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1138567" y="5723255"/>
            <a:ext cx="389382" cy="136398"/>
          </a:xfrm>
          <a:custGeom>
            <a:avLst/>
            <a:gdLst>
              <a:gd name="connsiteX0" fmla="*/ 0 w 389382"/>
              <a:gd name="connsiteY0" fmla="*/ 99060 h 136398"/>
              <a:gd name="connsiteX1" fmla="*/ 52577 w 389382"/>
              <a:gd name="connsiteY1" fmla="*/ 136397 h 136398"/>
              <a:gd name="connsiteX2" fmla="*/ 176783 w 389382"/>
              <a:gd name="connsiteY2" fmla="*/ 131064 h 136398"/>
              <a:gd name="connsiteX3" fmla="*/ 332994 w 389382"/>
              <a:gd name="connsiteY3" fmla="*/ 91440 h 136398"/>
              <a:gd name="connsiteX4" fmla="*/ 389382 w 389382"/>
              <a:gd name="connsiteY4" fmla="*/ 32766 h 136398"/>
              <a:gd name="connsiteX5" fmla="*/ 353567 w 389382"/>
              <a:gd name="connsiteY5" fmla="*/ 1523 h 136398"/>
              <a:gd name="connsiteX6" fmla="*/ 201930 w 389382"/>
              <a:gd name="connsiteY6" fmla="*/ 0 h 136398"/>
              <a:gd name="connsiteX7" fmla="*/ 87630 w 389382"/>
              <a:gd name="connsiteY7" fmla="*/ 9144 h 136398"/>
              <a:gd name="connsiteX8" fmla="*/ 12191 w 389382"/>
              <a:gd name="connsiteY8" fmla="*/ 60197 h 136398"/>
              <a:gd name="connsiteX9" fmla="*/ 89153 w 389382"/>
              <a:gd name="connsiteY9" fmla="*/ 74676 h 136398"/>
              <a:gd name="connsiteX10" fmla="*/ 219455 w 389382"/>
              <a:gd name="connsiteY10" fmla="*/ 41910 h 136398"/>
              <a:gd name="connsiteX11" fmla="*/ 331469 w 389382"/>
              <a:gd name="connsiteY11" fmla="*/ 41910 h 136398"/>
              <a:gd name="connsiteX12" fmla="*/ 214122 w 389382"/>
              <a:gd name="connsiteY12" fmla="*/ 86867 h 136398"/>
              <a:gd name="connsiteX13" fmla="*/ 113538 w 389382"/>
              <a:gd name="connsiteY13" fmla="*/ 99060 h 136398"/>
              <a:gd name="connsiteX14" fmla="*/ 0 w 389382"/>
              <a:gd name="connsiteY14" fmla="*/ 99060 h 1363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9382" h="136398">
                <a:moveTo>
                  <a:pt x="0" y="99060"/>
                </a:moveTo>
                <a:lnTo>
                  <a:pt x="52577" y="136397"/>
                </a:lnTo>
                <a:lnTo>
                  <a:pt x="176783" y="131064"/>
                </a:lnTo>
                <a:lnTo>
                  <a:pt x="332994" y="91440"/>
                </a:lnTo>
                <a:lnTo>
                  <a:pt x="389382" y="32766"/>
                </a:lnTo>
                <a:lnTo>
                  <a:pt x="353567" y="1523"/>
                </a:lnTo>
                <a:lnTo>
                  <a:pt x="201930" y="0"/>
                </a:lnTo>
                <a:lnTo>
                  <a:pt x="87630" y="9144"/>
                </a:lnTo>
                <a:lnTo>
                  <a:pt x="12191" y="60197"/>
                </a:lnTo>
                <a:lnTo>
                  <a:pt x="89153" y="74676"/>
                </a:lnTo>
                <a:lnTo>
                  <a:pt x="219455" y="41910"/>
                </a:lnTo>
                <a:lnTo>
                  <a:pt x="331469" y="41910"/>
                </a:lnTo>
                <a:lnTo>
                  <a:pt x="214122" y="86867"/>
                </a:lnTo>
                <a:lnTo>
                  <a:pt x="113538" y="99060"/>
                </a:lnTo>
                <a:lnTo>
                  <a:pt x="0" y="9906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35300" y="25400"/>
            <a:ext cx="6045200" cy="64135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311400" y="6311900"/>
            <a:ext cx="3052118" cy="21505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zh-CN" altLang="en-US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计算机学院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研究生课程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高级软件工程</a:t>
            </a:r>
          </a:p>
        </p:txBody>
      </p:sp>
      <p:sp>
        <p:nvSpPr>
          <p:cNvPr id="26" name="TextBox 1"/>
          <p:cNvSpPr txBox="1"/>
          <p:nvPr/>
        </p:nvSpPr>
        <p:spPr>
          <a:xfrm>
            <a:off x="8001000" y="6273800"/>
            <a:ext cx="520700" cy="24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/>
            </a:pPr>
            <a:r>
              <a:rPr lang="en-US" altLang="zh-CN" sz="13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40/58</a:t>
            </a:r>
          </a:p>
        </p:txBody>
      </p:sp>
      <p:sp>
        <p:nvSpPr>
          <p:cNvPr id="27" name="TextBox 1"/>
          <p:cNvSpPr txBox="1"/>
          <p:nvPr/>
        </p:nvSpPr>
        <p:spPr>
          <a:xfrm>
            <a:off x="3048000" y="215900"/>
            <a:ext cx="3048000" cy="660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200"/>
              </a:lnSpc>
              <a:tabLst/>
            </a:pPr>
            <a:r>
              <a:rPr lang="en-US" altLang="zh-CN" sz="4002" b="1" dirty="0">
                <a:solidFill>
                  <a:srgbClr val="3D00EA"/>
                </a:solidFill>
                <a:latin typeface="å¾®è½¯éé»" pitchFamily="18" charset="0"/>
                <a:cs typeface="å¾®è½¯éé»" pitchFamily="18" charset="0"/>
              </a:rPr>
              <a:t>软件构件模型</a:t>
            </a:r>
          </a:p>
        </p:txBody>
      </p:sp>
      <p:sp>
        <p:nvSpPr>
          <p:cNvPr id="28" name="TextBox 1"/>
          <p:cNvSpPr txBox="1"/>
          <p:nvPr/>
        </p:nvSpPr>
        <p:spPr>
          <a:xfrm>
            <a:off x="266700" y="965200"/>
            <a:ext cx="3810000" cy="1155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100"/>
              </a:lnSpc>
              <a:tabLst>
                <a:tab pos="457200" algn="l"/>
                <a:tab pos="736600" algn="l"/>
              </a:tabLst>
            </a:pPr>
            <a:r>
              <a:rPr lang="en-US" altLang="zh-CN" sz="30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0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000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构件模型</a:t>
            </a:r>
          </a:p>
          <a:p>
            <a:pPr>
              <a:lnSpc>
                <a:spcPts val="3000"/>
              </a:lnSpc>
              <a:tabLst>
                <a:tab pos="457200" algn="l"/>
                <a:tab pos="736600" algn="l"/>
              </a:tabLst>
            </a:pPr>
            <a:r>
              <a:rPr lang="en-US" altLang="zh-CN" dirty="0"/>
              <a:t>	</a:t>
            </a:r>
            <a:r>
              <a:rPr lang="en-US" altLang="zh-CN" sz="22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对现实构件世界（问题空</a:t>
            </a:r>
          </a:p>
          <a:p>
            <a:pPr>
              <a:lnSpc>
                <a:spcPts val="1900"/>
              </a:lnSpc>
              <a:tabLst>
                <a:tab pos="457200" algn="l"/>
                <a:tab pos="736600" algn="l"/>
              </a:tabLst>
            </a:pPr>
            <a:r>
              <a:rPr lang="en-US" altLang="zh-CN" dirty="0"/>
              <a:t>		</a:t>
            </a:r>
            <a:r>
              <a:rPr lang="en-US" altLang="zh-CN" sz="22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间和设计空间）的抽象</a:t>
            </a:r>
          </a:p>
        </p:txBody>
      </p:sp>
      <p:sp>
        <p:nvSpPr>
          <p:cNvPr id="29" name="TextBox 1"/>
          <p:cNvSpPr txBox="1"/>
          <p:nvPr/>
        </p:nvSpPr>
        <p:spPr>
          <a:xfrm>
            <a:off x="723900" y="2146300"/>
            <a:ext cx="3352800" cy="622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  <a:tabLst>
                <a:tab pos="279400" algn="l"/>
              </a:tabLst>
            </a:pPr>
            <a:r>
              <a:rPr lang="en-US" altLang="zh-CN" sz="22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研究构件的本质特征及构</a:t>
            </a:r>
          </a:p>
          <a:p>
            <a:pPr>
              <a:lnSpc>
                <a:spcPts val="1900"/>
              </a:lnSpc>
              <a:tabLst>
                <a:tab pos="279400" algn="l"/>
              </a:tabLst>
            </a:pPr>
            <a:r>
              <a:rPr lang="en-US" altLang="zh-CN" dirty="0"/>
              <a:t>	</a:t>
            </a:r>
            <a:r>
              <a:rPr lang="en-US" altLang="zh-CN" sz="22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件间关系</a:t>
            </a:r>
          </a:p>
        </p:txBody>
      </p:sp>
      <p:sp>
        <p:nvSpPr>
          <p:cNvPr id="30" name="TextBox 1"/>
          <p:cNvSpPr txBox="1"/>
          <p:nvPr/>
        </p:nvSpPr>
        <p:spPr>
          <a:xfrm>
            <a:off x="266700" y="2844800"/>
            <a:ext cx="3810000" cy="1574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  <a:tabLst>
                <a:tab pos="342900" algn="l"/>
                <a:tab pos="457200" algn="l"/>
                <a:tab pos="736600" algn="l"/>
              </a:tabLst>
            </a:pPr>
            <a:r>
              <a:rPr lang="en-US" altLang="zh-CN" dirty="0"/>
              <a:t>		</a:t>
            </a:r>
            <a:r>
              <a:rPr lang="en-US" altLang="zh-CN" sz="2202" dirty="0">
                <a:solidFill>
                  <a:srgbClr val="FF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02" dirty="0">
                <a:solidFill>
                  <a:srgbClr val="FF0000"/>
                </a:solidFill>
                <a:latin typeface="SimHei" pitchFamily="18" charset="0"/>
                <a:cs typeface="SimHei" pitchFamily="18" charset="0"/>
              </a:rPr>
              <a:t>实现系统化复用的第一个</a:t>
            </a:r>
          </a:p>
          <a:p>
            <a:pPr>
              <a:lnSpc>
                <a:spcPts val="1900"/>
              </a:lnSpc>
              <a:tabLst>
                <a:tab pos="342900" algn="l"/>
                <a:tab pos="457200" algn="l"/>
                <a:tab pos="736600" algn="l"/>
              </a:tabLst>
            </a:pPr>
            <a:r>
              <a:rPr lang="en-US" altLang="zh-CN" dirty="0"/>
              <a:t>			</a:t>
            </a:r>
            <a:r>
              <a:rPr lang="en-US" altLang="zh-CN" sz="2202" dirty="0">
                <a:solidFill>
                  <a:srgbClr val="FF0000"/>
                </a:solidFill>
                <a:latin typeface="SimHei" pitchFamily="18" charset="0"/>
                <a:cs typeface="SimHei" pitchFamily="18" charset="0"/>
              </a:rPr>
              <a:t>关键因素</a:t>
            </a:r>
          </a:p>
          <a:p>
            <a:pPr>
              <a:lnSpc>
                <a:spcPts val="4300"/>
              </a:lnSpc>
              <a:tabLst>
                <a:tab pos="342900" algn="l"/>
                <a:tab pos="457200" algn="l"/>
                <a:tab pos="736600" algn="l"/>
              </a:tabLst>
            </a:pPr>
            <a:r>
              <a:rPr lang="en-US" altLang="zh-CN" sz="30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0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000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软件复用是一项复杂</a:t>
            </a:r>
          </a:p>
          <a:p>
            <a:pPr>
              <a:lnSpc>
                <a:spcPts val="3100"/>
              </a:lnSpc>
              <a:tabLst>
                <a:tab pos="342900" algn="l"/>
                <a:tab pos="457200" algn="l"/>
                <a:tab pos="736600" algn="l"/>
              </a:tabLst>
            </a:pPr>
            <a:r>
              <a:rPr lang="en-US" altLang="zh-CN" dirty="0"/>
              <a:t>	</a:t>
            </a:r>
            <a:r>
              <a:rPr lang="en-US" altLang="zh-CN" sz="3000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的系统工程</a:t>
            </a:r>
          </a:p>
        </p:txBody>
      </p:sp>
      <p:sp>
        <p:nvSpPr>
          <p:cNvPr id="31" name="TextBox 1"/>
          <p:cNvSpPr txBox="1"/>
          <p:nvPr/>
        </p:nvSpPr>
        <p:spPr>
          <a:xfrm>
            <a:off x="723900" y="4419600"/>
            <a:ext cx="3352800" cy="1295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  <a:tabLst>
                <a:tab pos="279400" algn="l"/>
              </a:tabLst>
            </a:pPr>
            <a:r>
              <a:rPr lang="en-US" altLang="zh-CN" sz="22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系统化复用的实施涉及众</a:t>
            </a:r>
          </a:p>
          <a:p>
            <a:pPr>
              <a:lnSpc>
                <a:spcPts val="1900"/>
              </a:lnSpc>
              <a:tabLst>
                <a:tab pos="279400" algn="l"/>
              </a:tabLst>
            </a:pPr>
            <a:r>
              <a:rPr lang="en-US" altLang="zh-CN" dirty="0"/>
              <a:t>	</a:t>
            </a:r>
            <a:r>
              <a:rPr lang="en-US" altLang="zh-CN" sz="22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多不同人员</a:t>
            </a:r>
          </a:p>
          <a:p>
            <a:pPr>
              <a:lnSpc>
                <a:spcPts val="3300"/>
              </a:lnSpc>
              <a:tabLst>
                <a:tab pos="279400" algn="l"/>
              </a:tabLst>
            </a:pPr>
            <a:r>
              <a:rPr lang="en-US" altLang="zh-CN" sz="22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不同的人员对对构件的关</a:t>
            </a:r>
          </a:p>
          <a:p>
            <a:pPr>
              <a:lnSpc>
                <a:spcPts val="1900"/>
              </a:lnSpc>
              <a:tabLst>
                <a:tab pos="279400" algn="l"/>
              </a:tabLst>
            </a:pPr>
            <a:r>
              <a:rPr lang="en-US" altLang="zh-CN" dirty="0"/>
              <a:t>	</a:t>
            </a:r>
            <a:r>
              <a:rPr lang="en-US" altLang="zh-CN" sz="22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心角度不同</a:t>
            </a:r>
          </a:p>
        </p:txBody>
      </p:sp>
      <p:sp>
        <p:nvSpPr>
          <p:cNvPr id="32" name="TextBox 1"/>
          <p:cNvSpPr txBox="1"/>
          <p:nvPr/>
        </p:nvSpPr>
        <p:spPr>
          <a:xfrm>
            <a:off x="4622800" y="2247900"/>
            <a:ext cx="812800" cy="266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/>
            </a:pPr>
            <a:r>
              <a:rPr lang="en-US" altLang="zh-CN" sz="16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领域分析</a:t>
            </a:r>
          </a:p>
        </p:txBody>
      </p:sp>
      <p:sp>
        <p:nvSpPr>
          <p:cNvPr id="33" name="TextBox 1"/>
          <p:cNvSpPr txBox="1"/>
          <p:nvPr/>
        </p:nvSpPr>
        <p:spPr>
          <a:xfrm>
            <a:off x="5994400" y="2247900"/>
            <a:ext cx="812800" cy="266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/>
            </a:pPr>
            <a:r>
              <a:rPr lang="en-US" altLang="zh-CN" sz="16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领域设计</a:t>
            </a:r>
          </a:p>
        </p:txBody>
      </p:sp>
      <p:sp>
        <p:nvSpPr>
          <p:cNvPr id="34" name="TextBox 1"/>
          <p:cNvSpPr txBox="1"/>
          <p:nvPr/>
        </p:nvSpPr>
        <p:spPr>
          <a:xfrm>
            <a:off x="7366000" y="2247900"/>
            <a:ext cx="812800" cy="266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/>
            </a:pPr>
            <a:r>
              <a:rPr lang="en-US" altLang="zh-CN" sz="16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领域实现</a:t>
            </a:r>
          </a:p>
        </p:txBody>
      </p:sp>
      <p:sp>
        <p:nvSpPr>
          <p:cNvPr id="35" name="TextBox 1"/>
          <p:cNvSpPr txBox="1"/>
          <p:nvPr/>
        </p:nvSpPr>
        <p:spPr>
          <a:xfrm>
            <a:off x="6057900" y="3378200"/>
            <a:ext cx="749300" cy="330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/>
            </a:pPr>
            <a:r>
              <a:rPr lang="en-US" altLang="zh-CN" sz="19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构件库</a:t>
            </a:r>
          </a:p>
        </p:txBody>
      </p:sp>
      <p:sp>
        <p:nvSpPr>
          <p:cNvPr id="36" name="TextBox 1"/>
          <p:cNvSpPr txBox="1"/>
          <p:nvPr/>
        </p:nvSpPr>
        <p:spPr>
          <a:xfrm>
            <a:off x="4648200" y="927100"/>
            <a:ext cx="3022600" cy="1193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                <a:tab pos="101600" algn="l"/>
                <a:tab pos="482600" algn="l"/>
              </a:tabLst>
            </a:pPr>
            <a:r>
              <a:rPr lang="en-US" altLang="zh-CN" sz="1602" b="1" dirty="0">
                <a:solidFill>
                  <a:srgbClr val="0000FF"/>
                </a:solidFill>
                <a:latin typeface="å¾®è½¯éé»" pitchFamily="18" charset="0"/>
                <a:cs typeface="å¾®è½¯éé»" pitchFamily="18" charset="0"/>
              </a:rPr>
              <a:t>领域分</a:t>
            </a:r>
            <a:r>
              <a:rPr lang="en-US" altLang="zh-CN" sz="1602" dirty="0">
                <a:latin typeface="Times New Roman" pitchFamily="18" charset="0"/>
                <a:cs typeface="Times New Roman" pitchFamily="18" charset="0"/>
              </a:rPr>
              <a:t>                         </a:t>
            </a:r>
            <a:r>
              <a:rPr lang="en-US" altLang="zh-CN" sz="1602" b="1" dirty="0">
                <a:solidFill>
                  <a:srgbClr val="0000FF"/>
                </a:solidFill>
                <a:latin typeface="å¾®è½¯éé»" pitchFamily="18" charset="0"/>
                <a:cs typeface="å¾®è½¯éé»" pitchFamily="18" charset="0"/>
              </a:rPr>
              <a:t>领域设</a:t>
            </a:r>
          </a:p>
          <a:p>
            <a:pPr>
              <a:lnSpc>
                <a:spcPts val="1900"/>
              </a:lnSpc>
              <a:tabLst>
                <a:tab pos="101600" algn="l"/>
                <a:tab pos="482600" algn="l"/>
              </a:tabLst>
            </a:pPr>
            <a:r>
              <a:rPr lang="en-US" altLang="zh-CN" dirty="0"/>
              <a:t>	</a:t>
            </a:r>
            <a:r>
              <a:rPr lang="en-US" altLang="zh-CN" sz="1602" b="1" dirty="0">
                <a:solidFill>
                  <a:srgbClr val="0000FF"/>
                </a:solidFill>
                <a:latin typeface="å¾®è½¯éé»" pitchFamily="18" charset="0"/>
                <a:cs typeface="å¾®è½¯éé»" pitchFamily="18" charset="0"/>
              </a:rPr>
              <a:t>析员</a:t>
            </a:r>
            <a:r>
              <a:rPr lang="en-US" altLang="zh-CN" sz="1602" dirty="0">
                <a:latin typeface="Times New Roman" pitchFamily="18" charset="0"/>
                <a:cs typeface="Times New Roman" pitchFamily="18" charset="0"/>
              </a:rPr>
              <a:t>                              </a:t>
            </a:r>
            <a:r>
              <a:rPr lang="en-US" altLang="zh-CN" sz="1602" b="1" dirty="0">
                <a:solidFill>
                  <a:srgbClr val="0000FF"/>
                </a:solidFill>
                <a:latin typeface="å¾®è½¯éé»" pitchFamily="18" charset="0"/>
                <a:cs typeface="å¾®è½¯éé»" pitchFamily="18" charset="0"/>
              </a:rPr>
              <a:t>计者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3400"/>
              </a:lnSpc>
              <a:tabLst>
                <a:tab pos="101600" algn="l"/>
                <a:tab pos="482600" algn="l"/>
              </a:tabLst>
            </a:pPr>
            <a:r>
              <a:rPr lang="en-US" altLang="zh-CN" dirty="0"/>
              <a:t>		</a:t>
            </a:r>
            <a:r>
              <a:rPr lang="en-US" altLang="zh-CN" sz="1998" b="1" dirty="0">
                <a:solidFill>
                  <a:srgbClr val="FFFFFF"/>
                </a:solidFill>
                <a:latin typeface="å¾®è½¯éé»" pitchFamily="18" charset="0"/>
                <a:cs typeface="å¾®è½¯éé»" pitchFamily="18" charset="0"/>
              </a:rPr>
              <a:t>构件生产（领域工程）</a:t>
            </a:r>
          </a:p>
        </p:txBody>
      </p:sp>
      <p:sp>
        <p:nvSpPr>
          <p:cNvPr id="37" name="TextBox 1"/>
          <p:cNvSpPr txBox="1"/>
          <p:nvPr/>
        </p:nvSpPr>
        <p:spPr>
          <a:xfrm>
            <a:off x="8026400" y="901700"/>
            <a:ext cx="609600" cy="508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                <a:tab pos="101600" algn="l"/>
              </a:tabLst>
            </a:pPr>
            <a:r>
              <a:rPr lang="en-US" altLang="zh-CN" sz="1602" b="1" dirty="0">
                <a:solidFill>
                  <a:srgbClr val="0000FF"/>
                </a:solidFill>
                <a:latin typeface="å¾®è½¯éé»" pitchFamily="18" charset="0"/>
                <a:cs typeface="å¾®è½¯éé»" pitchFamily="18" charset="0"/>
              </a:rPr>
              <a:t>构件实</a:t>
            </a:r>
          </a:p>
          <a:p>
            <a:pPr>
              <a:lnSpc>
                <a:spcPts val="1900"/>
              </a:lnSpc>
              <a:tabLst>
                <a:tab pos="101600" algn="l"/>
              </a:tabLst>
            </a:pPr>
            <a:r>
              <a:rPr lang="en-US" altLang="zh-CN" dirty="0"/>
              <a:t>	</a:t>
            </a:r>
            <a:r>
              <a:rPr lang="en-US" altLang="zh-CN" sz="1602" b="1" dirty="0">
                <a:solidFill>
                  <a:srgbClr val="0000FF"/>
                </a:solidFill>
                <a:latin typeface="å¾®è½¯éé»" pitchFamily="18" charset="0"/>
                <a:cs typeface="å¾®è½¯éé»" pitchFamily="18" charset="0"/>
              </a:rPr>
              <a:t>现者</a:t>
            </a:r>
          </a:p>
        </p:txBody>
      </p:sp>
      <p:sp>
        <p:nvSpPr>
          <p:cNvPr id="38" name="TextBox 1"/>
          <p:cNvSpPr txBox="1"/>
          <p:nvPr/>
        </p:nvSpPr>
        <p:spPr>
          <a:xfrm>
            <a:off x="4356100" y="3060700"/>
            <a:ext cx="609600" cy="508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/>
            </a:pPr>
            <a:r>
              <a:rPr lang="en-US" altLang="zh-CN" sz="1602" b="1" dirty="0">
                <a:solidFill>
                  <a:srgbClr val="0000FF"/>
                </a:solidFill>
                <a:latin typeface="å¾®è½¯éé»" pitchFamily="18" charset="0"/>
                <a:cs typeface="å¾®è½¯éé»" pitchFamily="18" charset="0"/>
              </a:rPr>
              <a:t>构件库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602" b="1" dirty="0">
                <a:solidFill>
                  <a:srgbClr val="0000FF"/>
                </a:solidFill>
                <a:latin typeface="å¾®è½¯éé»" pitchFamily="18" charset="0"/>
                <a:cs typeface="å¾®è½¯éé»" pitchFamily="18" charset="0"/>
              </a:rPr>
              <a:t>管理员</a:t>
            </a:r>
          </a:p>
        </p:txBody>
      </p:sp>
      <p:sp>
        <p:nvSpPr>
          <p:cNvPr id="39" name="TextBox 1"/>
          <p:cNvSpPr txBox="1"/>
          <p:nvPr/>
        </p:nvSpPr>
        <p:spPr>
          <a:xfrm>
            <a:off x="4216400" y="4521200"/>
            <a:ext cx="4178300" cy="1600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                <a:tab pos="101600" algn="l"/>
                <a:tab pos="127000" algn="l"/>
                <a:tab pos="914400" algn="l"/>
              </a:tabLst>
            </a:pPr>
            <a:r>
              <a:rPr lang="en-US" altLang="zh-CN" dirty="0"/>
              <a:t>		</a:t>
            </a:r>
            <a:r>
              <a:rPr lang="en-US" altLang="zh-CN" sz="16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应用分析</a:t>
            </a:r>
            <a:r>
              <a:rPr lang="en-US" altLang="zh-CN" sz="1602" dirty="0">
                <a:latin typeface="Times New Roman" pitchFamily="18" charset="0"/>
                <a:cs typeface="Times New Roman" pitchFamily="18" charset="0"/>
              </a:rPr>
              <a:t>      </a:t>
            </a:r>
            <a:r>
              <a:rPr lang="en-US" altLang="zh-CN" sz="16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应用设计</a:t>
            </a:r>
            <a:r>
              <a:rPr lang="en-US" altLang="zh-CN" sz="1602" dirty="0">
                <a:latin typeface="Times New Roman" pitchFamily="18" charset="0"/>
                <a:cs typeface="Times New Roman" pitchFamily="18" charset="0"/>
              </a:rPr>
              <a:t>      </a:t>
            </a:r>
            <a:r>
              <a:rPr lang="en-US" altLang="zh-CN" sz="16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应用实现</a:t>
            </a:r>
            <a:r>
              <a:rPr lang="en-US" altLang="zh-CN" sz="1602" dirty="0">
                <a:latin typeface="Times New Roman" pitchFamily="18" charset="0"/>
                <a:cs typeface="Times New Roman" pitchFamily="18" charset="0"/>
              </a:rPr>
              <a:t>      </a:t>
            </a:r>
            <a:r>
              <a:rPr lang="en-US" altLang="zh-CN" sz="16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应用测试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700"/>
              </a:lnSpc>
              <a:tabLst>
                <a:tab pos="101600" algn="l"/>
                <a:tab pos="127000" algn="l"/>
                <a:tab pos="914400" algn="l"/>
              </a:tabLst>
            </a:pPr>
            <a:r>
              <a:rPr lang="en-US" altLang="zh-CN" dirty="0"/>
              <a:t>			</a:t>
            </a:r>
            <a:r>
              <a:rPr lang="en-US" altLang="zh-CN" sz="1998" b="1" dirty="0">
                <a:solidFill>
                  <a:srgbClr val="FFFFFF"/>
                </a:solidFill>
                <a:latin typeface="å¾®è½¯éé»" pitchFamily="18" charset="0"/>
                <a:cs typeface="å¾®è½¯éé»" pitchFamily="18" charset="0"/>
              </a:rPr>
              <a:t>构件复用（应用工程）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800"/>
              </a:lnSpc>
              <a:tabLst>
                <a:tab pos="101600" algn="l"/>
                <a:tab pos="127000" algn="l"/>
                <a:tab pos="914400" algn="l"/>
              </a:tabLst>
            </a:pPr>
            <a:r>
              <a:rPr lang="en-US" altLang="zh-CN" sz="1602" b="1" dirty="0">
                <a:solidFill>
                  <a:srgbClr val="0000FF"/>
                </a:solidFill>
                <a:latin typeface="å¾®è½¯éé»" pitchFamily="18" charset="0"/>
                <a:cs typeface="å¾®è½¯éé»" pitchFamily="18" charset="0"/>
              </a:rPr>
              <a:t>需求分</a:t>
            </a:r>
            <a:r>
              <a:rPr lang="en-US" altLang="zh-CN" sz="1602" dirty="0">
                <a:latin typeface="Times New Roman" pitchFamily="18" charset="0"/>
                <a:cs typeface="Times New Roman" pitchFamily="18" charset="0"/>
              </a:rPr>
              <a:t>                     </a:t>
            </a:r>
            <a:r>
              <a:rPr lang="en-US" altLang="zh-CN" sz="1602" b="1" dirty="0">
                <a:solidFill>
                  <a:srgbClr val="0000FF"/>
                </a:solidFill>
                <a:latin typeface="å¾®è½¯éé»" pitchFamily="18" charset="0"/>
                <a:cs typeface="å¾®è½¯éé»" pitchFamily="18" charset="0"/>
              </a:rPr>
              <a:t>软件体系结构</a:t>
            </a:r>
            <a:r>
              <a:rPr lang="en-US" altLang="zh-CN" sz="1602" dirty="0">
                <a:latin typeface="Times New Roman" pitchFamily="18" charset="0"/>
                <a:cs typeface="Times New Roman" pitchFamily="18" charset="0"/>
              </a:rPr>
              <a:t>                    </a:t>
            </a:r>
            <a:r>
              <a:rPr lang="en-US" altLang="zh-CN" sz="1602" b="1" dirty="0">
                <a:solidFill>
                  <a:srgbClr val="0000FF"/>
                </a:solidFill>
                <a:latin typeface="å¾®è½¯éé»" pitchFamily="18" charset="0"/>
                <a:cs typeface="å¾®è½¯éé»" pitchFamily="18" charset="0"/>
              </a:rPr>
              <a:t>应用实</a:t>
            </a:r>
          </a:p>
          <a:p>
            <a:pPr>
              <a:lnSpc>
                <a:spcPts val="1900"/>
              </a:lnSpc>
              <a:tabLst>
                <a:tab pos="101600" algn="l"/>
                <a:tab pos="127000" algn="l"/>
                <a:tab pos="914400" algn="l"/>
              </a:tabLst>
            </a:pPr>
            <a:r>
              <a:rPr lang="en-US" altLang="zh-CN" dirty="0"/>
              <a:t>	</a:t>
            </a:r>
            <a:r>
              <a:rPr lang="en-US" altLang="zh-CN" sz="1602" b="1" dirty="0">
                <a:solidFill>
                  <a:srgbClr val="0000FF"/>
                </a:solidFill>
                <a:latin typeface="å¾®è½¯éé»" pitchFamily="18" charset="0"/>
                <a:cs typeface="å¾®è½¯éé»" pitchFamily="18" charset="0"/>
              </a:rPr>
              <a:t>析员</a:t>
            </a:r>
            <a:r>
              <a:rPr lang="en-US" altLang="zh-CN" sz="1602" dirty="0">
                <a:latin typeface="Times New Roman" pitchFamily="18" charset="0"/>
                <a:cs typeface="Times New Roman" pitchFamily="18" charset="0"/>
              </a:rPr>
              <a:t>                               </a:t>
            </a:r>
            <a:r>
              <a:rPr lang="en-US" altLang="zh-CN" sz="1602" b="1" dirty="0">
                <a:solidFill>
                  <a:srgbClr val="0000FF"/>
                </a:solidFill>
                <a:latin typeface="å¾®è½¯éé»" pitchFamily="18" charset="0"/>
                <a:cs typeface="å¾®è½¯éé»" pitchFamily="18" charset="0"/>
              </a:rPr>
              <a:t>设计师</a:t>
            </a:r>
            <a:r>
              <a:rPr lang="en-US" altLang="zh-CN" sz="1602" dirty="0">
                <a:latin typeface="Times New Roman" pitchFamily="18" charset="0"/>
                <a:cs typeface="Times New Roman" pitchFamily="18" charset="0"/>
              </a:rPr>
              <a:t>                              </a:t>
            </a:r>
            <a:r>
              <a:rPr lang="en-US" altLang="zh-CN" sz="1602" b="1" dirty="0">
                <a:solidFill>
                  <a:srgbClr val="0000FF"/>
                </a:solidFill>
                <a:latin typeface="å¾®è½¯éé»" pitchFamily="18" charset="0"/>
                <a:cs typeface="å¾®è½¯éé»" pitchFamily="18" charset="0"/>
              </a:rPr>
              <a:t>现者</a:t>
            </a:r>
          </a:p>
        </p:txBody>
      </p:sp>
      <p:sp>
        <p:nvSpPr>
          <p:cNvPr id="40" name="TextBox 1"/>
          <p:cNvSpPr txBox="1"/>
          <p:nvPr/>
        </p:nvSpPr>
        <p:spPr>
          <a:xfrm>
            <a:off x="7810500" y="3060700"/>
            <a:ext cx="609600" cy="508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                <a:tab pos="101600" algn="l"/>
              </a:tabLst>
            </a:pPr>
            <a:r>
              <a:rPr lang="en-US" altLang="zh-CN" sz="1602" b="1" dirty="0">
                <a:solidFill>
                  <a:srgbClr val="0000FF"/>
                </a:solidFill>
                <a:latin typeface="å¾®è½¯éé»" pitchFamily="18" charset="0"/>
                <a:cs typeface="å¾®è½¯éé»" pitchFamily="18" charset="0"/>
              </a:rPr>
              <a:t>技术管</a:t>
            </a:r>
          </a:p>
          <a:p>
            <a:pPr>
              <a:lnSpc>
                <a:spcPts val="1900"/>
              </a:lnSpc>
              <a:tabLst>
                <a:tab pos="101600" algn="l"/>
              </a:tabLst>
            </a:pPr>
            <a:r>
              <a:rPr lang="en-US" altLang="zh-CN" dirty="0"/>
              <a:t>	</a:t>
            </a:r>
            <a:r>
              <a:rPr lang="en-US" altLang="zh-CN" sz="1602" b="1" dirty="0">
                <a:solidFill>
                  <a:srgbClr val="0000FF"/>
                </a:solidFill>
                <a:latin typeface="å¾®è½¯éé»" pitchFamily="18" charset="0"/>
                <a:cs typeface="å¾®è½¯éé»" pitchFamily="18" charset="0"/>
              </a:rPr>
              <a:t>理者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19199" y="68453"/>
            <a:ext cx="1137666" cy="2030730"/>
          </a:xfrm>
          <a:custGeom>
            <a:avLst/>
            <a:gdLst>
              <a:gd name="connsiteX0" fmla="*/ 355092 w 1137666"/>
              <a:gd name="connsiteY0" fmla="*/ 12954 h 2030730"/>
              <a:gd name="connsiteX1" fmla="*/ 114300 w 1137666"/>
              <a:gd name="connsiteY1" fmla="*/ 0 h 2030730"/>
              <a:gd name="connsiteX2" fmla="*/ 0 w 1137666"/>
              <a:gd name="connsiteY2" fmla="*/ 76200 h 2030730"/>
              <a:gd name="connsiteX3" fmla="*/ 752856 w 1137666"/>
              <a:gd name="connsiteY3" fmla="*/ 1716024 h 2030730"/>
              <a:gd name="connsiteX4" fmla="*/ 940308 w 1137666"/>
              <a:gd name="connsiteY4" fmla="*/ 1858518 h 2030730"/>
              <a:gd name="connsiteX5" fmla="*/ 1095756 w 1137666"/>
              <a:gd name="connsiteY5" fmla="*/ 2030730 h 2030730"/>
              <a:gd name="connsiteX6" fmla="*/ 1137666 w 1137666"/>
              <a:gd name="connsiteY6" fmla="*/ 2026920 h 2030730"/>
              <a:gd name="connsiteX7" fmla="*/ 1078230 w 1137666"/>
              <a:gd name="connsiteY7" fmla="*/ 1796034 h 2030730"/>
              <a:gd name="connsiteX8" fmla="*/ 1092708 w 1137666"/>
              <a:gd name="connsiteY8" fmla="*/ 1657350 h 2030730"/>
              <a:gd name="connsiteX9" fmla="*/ 355092 w 1137666"/>
              <a:gd name="connsiteY9" fmla="*/ 12954 h 20307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7666" h="2030730">
                <a:moveTo>
                  <a:pt x="355092" y="12954"/>
                </a:moveTo>
                <a:lnTo>
                  <a:pt x="114300" y="0"/>
                </a:lnTo>
                <a:lnTo>
                  <a:pt x="0" y="76200"/>
                </a:lnTo>
                <a:lnTo>
                  <a:pt x="752856" y="1716024"/>
                </a:lnTo>
                <a:lnTo>
                  <a:pt x="940308" y="1858518"/>
                </a:lnTo>
                <a:lnTo>
                  <a:pt x="1095756" y="2030730"/>
                </a:lnTo>
                <a:lnTo>
                  <a:pt x="1137666" y="2026920"/>
                </a:lnTo>
                <a:lnTo>
                  <a:pt x="1078230" y="1796034"/>
                </a:lnTo>
                <a:lnTo>
                  <a:pt x="1092708" y="1657350"/>
                </a:lnTo>
                <a:lnTo>
                  <a:pt x="355092" y="12954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814437" y="110363"/>
            <a:ext cx="1130046" cy="2042922"/>
          </a:xfrm>
          <a:custGeom>
            <a:avLst/>
            <a:gdLst>
              <a:gd name="connsiteX0" fmla="*/ 0 w 1130046"/>
              <a:gd name="connsiteY0" fmla="*/ 61722 h 2042922"/>
              <a:gd name="connsiteX1" fmla="*/ 757428 w 1130046"/>
              <a:gd name="connsiteY1" fmla="*/ 1720596 h 2042922"/>
              <a:gd name="connsiteX2" fmla="*/ 923543 w 1130046"/>
              <a:gd name="connsiteY2" fmla="*/ 1845564 h 2042922"/>
              <a:gd name="connsiteX3" fmla="*/ 1086612 w 1130046"/>
              <a:gd name="connsiteY3" fmla="*/ 2035301 h 2042922"/>
              <a:gd name="connsiteX4" fmla="*/ 1130045 w 1130046"/>
              <a:gd name="connsiteY4" fmla="*/ 2042922 h 2042922"/>
              <a:gd name="connsiteX5" fmla="*/ 1061466 w 1130046"/>
              <a:gd name="connsiteY5" fmla="*/ 1804416 h 2042922"/>
              <a:gd name="connsiteX6" fmla="*/ 1084326 w 1130046"/>
              <a:gd name="connsiteY6" fmla="*/ 1650492 h 2042922"/>
              <a:gd name="connsiteX7" fmla="*/ 342900 w 1130046"/>
              <a:gd name="connsiteY7" fmla="*/ 10668 h 2042922"/>
              <a:gd name="connsiteX8" fmla="*/ 115061 w 1130046"/>
              <a:gd name="connsiteY8" fmla="*/ 0 h 2042922"/>
              <a:gd name="connsiteX9" fmla="*/ 0 w 1130046"/>
              <a:gd name="connsiteY9" fmla="*/ 61722 h 2042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0046" h="2042922">
                <a:moveTo>
                  <a:pt x="0" y="61722"/>
                </a:moveTo>
                <a:lnTo>
                  <a:pt x="757428" y="1720596"/>
                </a:lnTo>
                <a:lnTo>
                  <a:pt x="923543" y="1845564"/>
                </a:lnTo>
                <a:lnTo>
                  <a:pt x="1086612" y="2035301"/>
                </a:lnTo>
                <a:lnTo>
                  <a:pt x="1130045" y="2042922"/>
                </a:lnTo>
                <a:lnTo>
                  <a:pt x="1061466" y="1804416"/>
                </a:lnTo>
                <a:lnTo>
                  <a:pt x="1084326" y="1650492"/>
                </a:lnTo>
                <a:lnTo>
                  <a:pt x="342900" y="10668"/>
                </a:lnTo>
                <a:lnTo>
                  <a:pt x="115061" y="0"/>
                </a:lnTo>
                <a:lnTo>
                  <a:pt x="0" y="61722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7867027" y="229996"/>
            <a:ext cx="972312" cy="1530096"/>
          </a:xfrm>
          <a:custGeom>
            <a:avLst/>
            <a:gdLst>
              <a:gd name="connsiteX0" fmla="*/ 662940 w 972312"/>
              <a:gd name="connsiteY0" fmla="*/ 1530096 h 1530096"/>
              <a:gd name="connsiteX1" fmla="*/ 797814 w 972312"/>
              <a:gd name="connsiteY1" fmla="*/ 1415034 h 1530096"/>
              <a:gd name="connsiteX2" fmla="*/ 972312 w 972312"/>
              <a:gd name="connsiteY2" fmla="*/ 1394460 h 1530096"/>
              <a:gd name="connsiteX3" fmla="*/ 340614 w 972312"/>
              <a:gd name="connsiteY3" fmla="*/ 0 h 1530096"/>
              <a:gd name="connsiteX4" fmla="*/ 89916 w 972312"/>
              <a:gd name="connsiteY4" fmla="*/ 32766 h 1530096"/>
              <a:gd name="connsiteX5" fmla="*/ 0 w 972312"/>
              <a:gd name="connsiteY5" fmla="*/ 75438 h 1530096"/>
              <a:gd name="connsiteX6" fmla="*/ 662940 w 972312"/>
              <a:gd name="connsiteY6" fmla="*/ 1530096 h 15300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972312" h="1530096">
                <a:moveTo>
                  <a:pt x="662940" y="1530096"/>
                </a:moveTo>
                <a:lnTo>
                  <a:pt x="797814" y="1415034"/>
                </a:lnTo>
                <a:lnTo>
                  <a:pt x="972312" y="1394460"/>
                </a:lnTo>
                <a:lnTo>
                  <a:pt x="340614" y="0"/>
                </a:lnTo>
                <a:lnTo>
                  <a:pt x="89916" y="32766"/>
                </a:lnTo>
                <a:lnTo>
                  <a:pt x="0" y="75438"/>
                </a:lnTo>
                <a:lnTo>
                  <a:pt x="662940" y="1530096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38239" y="5563235"/>
            <a:ext cx="1728978" cy="1030224"/>
          </a:xfrm>
          <a:custGeom>
            <a:avLst/>
            <a:gdLst>
              <a:gd name="connsiteX0" fmla="*/ 1260348 w 1728978"/>
              <a:gd name="connsiteY0" fmla="*/ 999744 h 1030224"/>
              <a:gd name="connsiteX1" fmla="*/ 1127760 w 1728978"/>
              <a:gd name="connsiteY1" fmla="*/ 877823 h 1030224"/>
              <a:gd name="connsiteX2" fmla="*/ 1057656 w 1728978"/>
              <a:gd name="connsiteY2" fmla="*/ 377951 h 1030224"/>
              <a:gd name="connsiteX3" fmla="*/ 1699260 w 1728978"/>
              <a:gd name="connsiteY3" fmla="*/ 261365 h 1030224"/>
              <a:gd name="connsiteX4" fmla="*/ 1728978 w 1728978"/>
              <a:gd name="connsiteY4" fmla="*/ 160781 h 1030224"/>
              <a:gd name="connsiteX5" fmla="*/ 1667256 w 1728978"/>
              <a:gd name="connsiteY5" fmla="*/ 79247 h 1030224"/>
              <a:gd name="connsiteX6" fmla="*/ 1013459 w 1728978"/>
              <a:gd name="connsiteY6" fmla="*/ 166877 h 1030224"/>
              <a:gd name="connsiteX7" fmla="*/ 968501 w 1728978"/>
              <a:gd name="connsiteY7" fmla="*/ 25145 h 1030224"/>
              <a:gd name="connsiteX8" fmla="*/ 861822 w 1728978"/>
              <a:gd name="connsiteY8" fmla="*/ 0 h 1030224"/>
              <a:gd name="connsiteX9" fmla="*/ 761238 w 1728978"/>
              <a:gd name="connsiteY9" fmla="*/ 22097 h 1030224"/>
              <a:gd name="connsiteX10" fmla="*/ 705612 w 1728978"/>
              <a:gd name="connsiteY10" fmla="*/ 83819 h 1030224"/>
              <a:gd name="connsiteX11" fmla="*/ 744474 w 1728978"/>
              <a:gd name="connsiteY11" fmla="*/ 225551 h 1030224"/>
              <a:gd name="connsiteX12" fmla="*/ 524256 w 1728978"/>
              <a:gd name="connsiteY12" fmla="*/ 349757 h 1030224"/>
              <a:gd name="connsiteX13" fmla="*/ 781050 w 1728978"/>
              <a:gd name="connsiteY13" fmla="*/ 374903 h 1030224"/>
              <a:gd name="connsiteX14" fmla="*/ 883158 w 1728978"/>
              <a:gd name="connsiteY14" fmla="*/ 705612 h 1030224"/>
              <a:gd name="connsiteX15" fmla="*/ 112014 w 1728978"/>
              <a:gd name="connsiteY15" fmla="*/ 371856 h 1030224"/>
              <a:gd name="connsiteX16" fmla="*/ 36576 w 1728978"/>
              <a:gd name="connsiteY16" fmla="*/ 403859 h 1030224"/>
              <a:gd name="connsiteX17" fmla="*/ 0 w 1728978"/>
              <a:gd name="connsiteY17" fmla="*/ 504444 h 1030224"/>
              <a:gd name="connsiteX18" fmla="*/ 44196 w 1728978"/>
              <a:gd name="connsiteY18" fmla="*/ 617981 h 1030224"/>
              <a:gd name="connsiteX19" fmla="*/ 904494 w 1728978"/>
              <a:gd name="connsiteY19" fmla="*/ 1021841 h 1030224"/>
              <a:gd name="connsiteX20" fmla="*/ 1094994 w 1728978"/>
              <a:gd name="connsiteY20" fmla="*/ 996696 h 1030224"/>
              <a:gd name="connsiteX21" fmla="*/ 1247394 w 1728978"/>
              <a:gd name="connsiteY21" fmla="*/ 1030223 h 1030224"/>
              <a:gd name="connsiteX22" fmla="*/ 1260348 w 1728978"/>
              <a:gd name="connsiteY22" fmla="*/ 999744 h 10302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</a:cxnLst>
            <a:rect l="l" t="t" r="r" b="b"/>
            <a:pathLst>
              <a:path w="1728978" h="1030224">
                <a:moveTo>
                  <a:pt x="1260348" y="999744"/>
                </a:moveTo>
                <a:lnTo>
                  <a:pt x="1127760" y="877823"/>
                </a:lnTo>
                <a:lnTo>
                  <a:pt x="1057656" y="377951"/>
                </a:lnTo>
                <a:lnTo>
                  <a:pt x="1699260" y="261365"/>
                </a:lnTo>
                <a:lnTo>
                  <a:pt x="1728978" y="160781"/>
                </a:lnTo>
                <a:lnTo>
                  <a:pt x="1667256" y="79247"/>
                </a:lnTo>
                <a:lnTo>
                  <a:pt x="1013459" y="166877"/>
                </a:lnTo>
                <a:lnTo>
                  <a:pt x="968501" y="25145"/>
                </a:lnTo>
                <a:lnTo>
                  <a:pt x="861822" y="0"/>
                </a:lnTo>
                <a:lnTo>
                  <a:pt x="761238" y="22097"/>
                </a:lnTo>
                <a:lnTo>
                  <a:pt x="705612" y="83819"/>
                </a:lnTo>
                <a:lnTo>
                  <a:pt x="744474" y="225551"/>
                </a:lnTo>
                <a:lnTo>
                  <a:pt x="524256" y="349757"/>
                </a:lnTo>
                <a:lnTo>
                  <a:pt x="781050" y="374903"/>
                </a:lnTo>
                <a:lnTo>
                  <a:pt x="883158" y="705612"/>
                </a:lnTo>
                <a:lnTo>
                  <a:pt x="112014" y="371856"/>
                </a:lnTo>
                <a:lnTo>
                  <a:pt x="36576" y="403859"/>
                </a:lnTo>
                <a:lnTo>
                  <a:pt x="0" y="504444"/>
                </a:lnTo>
                <a:lnTo>
                  <a:pt x="44196" y="617981"/>
                </a:lnTo>
                <a:lnTo>
                  <a:pt x="904494" y="1021841"/>
                </a:lnTo>
                <a:lnTo>
                  <a:pt x="1094994" y="996696"/>
                </a:lnTo>
                <a:lnTo>
                  <a:pt x="1247394" y="1030223"/>
                </a:lnTo>
                <a:lnTo>
                  <a:pt x="1260348" y="999744"/>
                </a:lnTo>
              </a:path>
            </a:pathLst>
          </a:custGeom>
          <a:solidFill>
            <a:srgbClr val="F9F9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1623199" y="5685155"/>
            <a:ext cx="112776" cy="204978"/>
          </a:xfrm>
          <a:custGeom>
            <a:avLst/>
            <a:gdLst>
              <a:gd name="connsiteX0" fmla="*/ 0 w 112776"/>
              <a:gd name="connsiteY0" fmla="*/ 5334 h 204978"/>
              <a:gd name="connsiteX1" fmla="*/ 94488 w 112776"/>
              <a:gd name="connsiteY1" fmla="*/ 0 h 204978"/>
              <a:gd name="connsiteX2" fmla="*/ 112776 w 112776"/>
              <a:gd name="connsiteY2" fmla="*/ 185165 h 204978"/>
              <a:gd name="connsiteX3" fmla="*/ 6095 w 112776"/>
              <a:gd name="connsiteY3" fmla="*/ 204977 h 204978"/>
              <a:gd name="connsiteX4" fmla="*/ 0 w 112776"/>
              <a:gd name="connsiteY4" fmla="*/ 5334 h 20497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2776" h="204978">
                <a:moveTo>
                  <a:pt x="0" y="5334"/>
                </a:moveTo>
                <a:lnTo>
                  <a:pt x="94488" y="0"/>
                </a:lnTo>
                <a:lnTo>
                  <a:pt x="112776" y="185165"/>
                </a:lnTo>
                <a:lnTo>
                  <a:pt x="6095" y="204977"/>
                </a:lnTo>
                <a:lnTo>
                  <a:pt x="0" y="5334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32143" y="5989955"/>
            <a:ext cx="1257300" cy="650747"/>
          </a:xfrm>
          <a:custGeom>
            <a:avLst/>
            <a:gdLst>
              <a:gd name="connsiteX0" fmla="*/ 108966 w 1257300"/>
              <a:gd name="connsiteY0" fmla="*/ 0 h 650747"/>
              <a:gd name="connsiteX1" fmla="*/ 1055370 w 1257300"/>
              <a:gd name="connsiteY1" fmla="*/ 411479 h 650747"/>
              <a:gd name="connsiteX2" fmla="*/ 1132332 w 1257300"/>
              <a:gd name="connsiteY2" fmla="*/ 505967 h 650747"/>
              <a:gd name="connsiteX3" fmla="*/ 1257300 w 1257300"/>
              <a:gd name="connsiteY3" fmla="*/ 627887 h 650747"/>
              <a:gd name="connsiteX4" fmla="*/ 1240536 w 1257300"/>
              <a:gd name="connsiteY4" fmla="*/ 650748 h 650747"/>
              <a:gd name="connsiteX5" fmla="*/ 1070610 w 1257300"/>
              <a:gd name="connsiteY5" fmla="*/ 624077 h 650747"/>
              <a:gd name="connsiteX6" fmla="*/ 907542 w 1257300"/>
              <a:gd name="connsiteY6" fmla="*/ 643127 h 650747"/>
              <a:gd name="connsiteX7" fmla="*/ 33528 w 1257300"/>
              <a:gd name="connsiteY7" fmla="*/ 236220 h 650747"/>
              <a:gd name="connsiteX8" fmla="*/ 0 w 1257300"/>
              <a:gd name="connsiteY8" fmla="*/ 118871 h 650747"/>
              <a:gd name="connsiteX9" fmla="*/ 36576 w 1257300"/>
              <a:gd name="connsiteY9" fmla="*/ 25146 h 650747"/>
              <a:gd name="connsiteX10" fmla="*/ 108966 w 1257300"/>
              <a:gd name="connsiteY10" fmla="*/ 0 h 6507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1257300" h="650747">
                <a:moveTo>
                  <a:pt x="108966" y="0"/>
                </a:moveTo>
                <a:lnTo>
                  <a:pt x="1055370" y="411479"/>
                </a:lnTo>
                <a:lnTo>
                  <a:pt x="1132332" y="505967"/>
                </a:lnTo>
                <a:lnTo>
                  <a:pt x="1257300" y="627887"/>
                </a:lnTo>
                <a:lnTo>
                  <a:pt x="1240536" y="650748"/>
                </a:lnTo>
                <a:lnTo>
                  <a:pt x="1070610" y="624077"/>
                </a:lnTo>
                <a:lnTo>
                  <a:pt x="907542" y="643127"/>
                </a:lnTo>
                <a:lnTo>
                  <a:pt x="33528" y="236220"/>
                </a:lnTo>
                <a:lnTo>
                  <a:pt x="0" y="118871"/>
                </a:lnTo>
                <a:lnTo>
                  <a:pt x="36576" y="25146"/>
                </a:lnTo>
                <a:lnTo>
                  <a:pt x="108966" y="0"/>
                </a:ln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05117" y="6044057"/>
            <a:ext cx="833628" cy="593598"/>
          </a:xfrm>
          <a:custGeom>
            <a:avLst/>
            <a:gdLst>
              <a:gd name="connsiteX0" fmla="*/ 0 w 833628"/>
              <a:gd name="connsiteY0" fmla="*/ 258317 h 593598"/>
              <a:gd name="connsiteX1" fmla="*/ 733044 w 833628"/>
              <a:gd name="connsiteY1" fmla="*/ 593598 h 593598"/>
              <a:gd name="connsiteX2" fmla="*/ 745998 w 833628"/>
              <a:gd name="connsiteY2" fmla="*/ 424433 h 593598"/>
              <a:gd name="connsiteX3" fmla="*/ 833628 w 833628"/>
              <a:gd name="connsiteY3" fmla="*/ 335279 h 593598"/>
              <a:gd name="connsiteX4" fmla="*/ 62484 w 833628"/>
              <a:gd name="connsiteY4" fmla="*/ 0 h 593598"/>
              <a:gd name="connsiteX5" fmla="*/ 0 w 833628"/>
              <a:gd name="connsiteY5" fmla="*/ 100583 h 593598"/>
              <a:gd name="connsiteX6" fmla="*/ 0 w 833628"/>
              <a:gd name="connsiteY6" fmla="*/ 258317 h 5935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833628" h="593598">
                <a:moveTo>
                  <a:pt x="0" y="258317"/>
                </a:moveTo>
                <a:lnTo>
                  <a:pt x="733044" y="593598"/>
                </a:lnTo>
                <a:lnTo>
                  <a:pt x="745998" y="424433"/>
                </a:lnTo>
                <a:lnTo>
                  <a:pt x="833628" y="335279"/>
                </a:lnTo>
                <a:lnTo>
                  <a:pt x="62484" y="0"/>
                </a:lnTo>
                <a:lnTo>
                  <a:pt x="0" y="100583"/>
                </a:lnTo>
                <a:lnTo>
                  <a:pt x="0" y="258317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770521" y="5605907"/>
            <a:ext cx="214122" cy="192023"/>
          </a:xfrm>
          <a:custGeom>
            <a:avLst/>
            <a:gdLst>
              <a:gd name="connsiteX0" fmla="*/ 0 w 214122"/>
              <a:gd name="connsiteY0" fmla="*/ 22097 h 192023"/>
              <a:gd name="connsiteX1" fmla="*/ 125730 w 214122"/>
              <a:gd name="connsiteY1" fmla="*/ 0 h 192023"/>
              <a:gd name="connsiteX2" fmla="*/ 197358 w 214122"/>
              <a:gd name="connsiteY2" fmla="*/ 28194 h 192023"/>
              <a:gd name="connsiteX3" fmla="*/ 214122 w 214122"/>
              <a:gd name="connsiteY3" fmla="*/ 110489 h 192023"/>
              <a:gd name="connsiteX4" fmla="*/ 128777 w 214122"/>
              <a:gd name="connsiteY4" fmla="*/ 116585 h 192023"/>
              <a:gd name="connsiteX5" fmla="*/ 25145 w 214122"/>
              <a:gd name="connsiteY5" fmla="*/ 192023 h 192023"/>
              <a:gd name="connsiteX6" fmla="*/ 0 w 214122"/>
              <a:gd name="connsiteY6" fmla="*/ 22097 h 1920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214122" h="192023">
                <a:moveTo>
                  <a:pt x="0" y="22097"/>
                </a:moveTo>
                <a:lnTo>
                  <a:pt x="125730" y="0"/>
                </a:lnTo>
                <a:lnTo>
                  <a:pt x="197358" y="28194"/>
                </a:lnTo>
                <a:lnTo>
                  <a:pt x="214122" y="110489"/>
                </a:lnTo>
                <a:lnTo>
                  <a:pt x="128777" y="116585"/>
                </a:lnTo>
                <a:lnTo>
                  <a:pt x="25145" y="192023"/>
                </a:lnTo>
                <a:lnTo>
                  <a:pt x="0" y="22097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1018171" y="6607175"/>
            <a:ext cx="120396" cy="178307"/>
          </a:xfrm>
          <a:custGeom>
            <a:avLst/>
            <a:gdLst>
              <a:gd name="connsiteX0" fmla="*/ 120396 w 120396"/>
              <a:gd name="connsiteY0" fmla="*/ 3809 h 178307"/>
              <a:gd name="connsiteX1" fmla="*/ 120396 w 120396"/>
              <a:gd name="connsiteY1" fmla="*/ 178307 h 178307"/>
              <a:gd name="connsiteX2" fmla="*/ 0 w 120396"/>
              <a:gd name="connsiteY2" fmla="*/ 6857 h 178307"/>
              <a:gd name="connsiteX3" fmla="*/ 57150 w 120396"/>
              <a:gd name="connsiteY3" fmla="*/ 0 h 178307"/>
              <a:gd name="connsiteX4" fmla="*/ 120396 w 120396"/>
              <a:gd name="connsiteY4" fmla="*/ 3809 h 1783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6" h="178307">
                <a:moveTo>
                  <a:pt x="120396" y="3809"/>
                </a:moveTo>
                <a:lnTo>
                  <a:pt x="120396" y="178307"/>
                </a:lnTo>
                <a:lnTo>
                  <a:pt x="0" y="6857"/>
                </a:lnTo>
                <a:lnTo>
                  <a:pt x="57150" y="0"/>
                </a:lnTo>
                <a:lnTo>
                  <a:pt x="120396" y="3809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800239" y="5724779"/>
            <a:ext cx="307086" cy="608076"/>
          </a:xfrm>
          <a:custGeom>
            <a:avLst/>
            <a:gdLst>
              <a:gd name="connsiteX0" fmla="*/ 0 w 307086"/>
              <a:gd name="connsiteY0" fmla="*/ 64008 h 608076"/>
              <a:gd name="connsiteX1" fmla="*/ 69341 w 307086"/>
              <a:gd name="connsiteY1" fmla="*/ 0 h 608076"/>
              <a:gd name="connsiteX2" fmla="*/ 184403 w 307086"/>
              <a:gd name="connsiteY2" fmla="*/ 4572 h 608076"/>
              <a:gd name="connsiteX3" fmla="*/ 307086 w 307086"/>
              <a:gd name="connsiteY3" fmla="*/ 608076 h 608076"/>
              <a:gd name="connsiteX4" fmla="*/ 221741 w 307086"/>
              <a:gd name="connsiteY4" fmla="*/ 573023 h 608076"/>
              <a:gd name="connsiteX5" fmla="*/ 121158 w 307086"/>
              <a:gd name="connsiteY5" fmla="*/ 538734 h 608076"/>
              <a:gd name="connsiteX6" fmla="*/ 0 w 307086"/>
              <a:gd name="connsiteY6" fmla="*/ 64008 h 6080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7086" h="608076">
                <a:moveTo>
                  <a:pt x="0" y="64008"/>
                </a:moveTo>
                <a:lnTo>
                  <a:pt x="69341" y="0"/>
                </a:lnTo>
                <a:lnTo>
                  <a:pt x="184403" y="4572"/>
                </a:lnTo>
                <a:lnTo>
                  <a:pt x="307086" y="608076"/>
                </a:lnTo>
                <a:lnTo>
                  <a:pt x="221741" y="573023"/>
                </a:lnTo>
                <a:lnTo>
                  <a:pt x="121158" y="538734"/>
                </a:lnTo>
                <a:lnTo>
                  <a:pt x="0" y="64008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1060843" y="5698109"/>
            <a:ext cx="577596" cy="275843"/>
          </a:xfrm>
          <a:custGeom>
            <a:avLst/>
            <a:gdLst>
              <a:gd name="connsiteX0" fmla="*/ 549402 w 577596"/>
              <a:gd name="connsiteY0" fmla="*/ 0 h 275843"/>
              <a:gd name="connsiteX1" fmla="*/ 0 w 577596"/>
              <a:gd name="connsiteY1" fmla="*/ 83819 h 275843"/>
              <a:gd name="connsiteX2" fmla="*/ 22098 w 577596"/>
              <a:gd name="connsiteY2" fmla="*/ 275843 h 275843"/>
              <a:gd name="connsiteX3" fmla="*/ 567690 w 577596"/>
              <a:gd name="connsiteY3" fmla="*/ 188213 h 275843"/>
              <a:gd name="connsiteX4" fmla="*/ 577596 w 577596"/>
              <a:gd name="connsiteY4" fmla="*/ 33527 h 275843"/>
              <a:gd name="connsiteX5" fmla="*/ 549402 w 577596"/>
              <a:gd name="connsiteY5" fmla="*/ 0 h 2758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577596" h="275843">
                <a:moveTo>
                  <a:pt x="549402" y="0"/>
                </a:moveTo>
                <a:lnTo>
                  <a:pt x="0" y="83819"/>
                </a:lnTo>
                <a:lnTo>
                  <a:pt x="22098" y="275843"/>
                </a:lnTo>
                <a:lnTo>
                  <a:pt x="567690" y="188213"/>
                </a:lnTo>
                <a:lnTo>
                  <a:pt x="577596" y="33527"/>
                </a:lnTo>
                <a:lnTo>
                  <a:pt x="549402" y="0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551065" y="5861177"/>
            <a:ext cx="247650" cy="106679"/>
          </a:xfrm>
          <a:custGeom>
            <a:avLst/>
            <a:gdLst>
              <a:gd name="connsiteX0" fmla="*/ 216408 w 247650"/>
              <a:gd name="connsiteY0" fmla="*/ 0 h 106679"/>
              <a:gd name="connsiteX1" fmla="*/ 0 w 247650"/>
              <a:gd name="connsiteY1" fmla="*/ 61721 h 106679"/>
              <a:gd name="connsiteX2" fmla="*/ 247650 w 247650"/>
              <a:gd name="connsiteY2" fmla="*/ 106679 h 106679"/>
              <a:gd name="connsiteX3" fmla="*/ 216408 w 247650"/>
              <a:gd name="connsiteY3" fmla="*/ 0 h 106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7650" h="106679">
                <a:moveTo>
                  <a:pt x="216408" y="0"/>
                </a:moveTo>
                <a:lnTo>
                  <a:pt x="0" y="61721"/>
                </a:lnTo>
                <a:lnTo>
                  <a:pt x="247650" y="106679"/>
                </a:lnTo>
                <a:lnTo>
                  <a:pt x="216408" y="0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792619" y="5692775"/>
            <a:ext cx="249174" cy="138684"/>
          </a:xfrm>
          <a:custGeom>
            <a:avLst/>
            <a:gdLst>
              <a:gd name="connsiteX0" fmla="*/ 0 w 249174"/>
              <a:gd name="connsiteY0" fmla="*/ 84582 h 138684"/>
              <a:gd name="connsiteX1" fmla="*/ 90677 w 249174"/>
              <a:gd name="connsiteY1" fmla="*/ 8382 h 138684"/>
              <a:gd name="connsiteX2" fmla="*/ 169925 w 249174"/>
              <a:gd name="connsiteY2" fmla="*/ 0 h 138684"/>
              <a:gd name="connsiteX3" fmla="*/ 232410 w 249174"/>
              <a:gd name="connsiteY3" fmla="*/ 21335 h 138684"/>
              <a:gd name="connsiteX4" fmla="*/ 249174 w 249174"/>
              <a:gd name="connsiteY4" fmla="*/ 72390 h 138684"/>
              <a:gd name="connsiteX5" fmla="*/ 133350 w 249174"/>
              <a:gd name="connsiteY5" fmla="*/ 53340 h 138684"/>
              <a:gd name="connsiteX6" fmla="*/ 58674 w 249174"/>
              <a:gd name="connsiteY6" fmla="*/ 80010 h 138684"/>
              <a:gd name="connsiteX7" fmla="*/ 10668 w 249174"/>
              <a:gd name="connsiteY7" fmla="*/ 138684 h 138684"/>
              <a:gd name="connsiteX8" fmla="*/ 0 w 249174"/>
              <a:gd name="connsiteY8" fmla="*/ 84582 h 1386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49174" h="138684">
                <a:moveTo>
                  <a:pt x="0" y="84582"/>
                </a:moveTo>
                <a:lnTo>
                  <a:pt x="90677" y="8382"/>
                </a:lnTo>
                <a:lnTo>
                  <a:pt x="169925" y="0"/>
                </a:lnTo>
                <a:lnTo>
                  <a:pt x="232410" y="21335"/>
                </a:lnTo>
                <a:lnTo>
                  <a:pt x="249174" y="72390"/>
                </a:lnTo>
                <a:lnTo>
                  <a:pt x="133350" y="53340"/>
                </a:lnTo>
                <a:lnTo>
                  <a:pt x="58674" y="80010"/>
                </a:lnTo>
                <a:lnTo>
                  <a:pt x="10668" y="138684"/>
                </a:lnTo>
                <a:lnTo>
                  <a:pt x="0" y="8458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1009789" y="6566027"/>
            <a:ext cx="182880" cy="211073"/>
          </a:xfrm>
          <a:custGeom>
            <a:avLst/>
            <a:gdLst>
              <a:gd name="connsiteX0" fmla="*/ 0 w 182880"/>
              <a:gd name="connsiteY0" fmla="*/ 32004 h 211073"/>
              <a:gd name="connsiteX1" fmla="*/ 127253 w 182880"/>
              <a:gd name="connsiteY1" fmla="*/ 211073 h 211073"/>
              <a:gd name="connsiteX2" fmla="*/ 182880 w 182880"/>
              <a:gd name="connsiteY2" fmla="*/ 199643 h 211073"/>
              <a:gd name="connsiteX3" fmla="*/ 177546 w 182880"/>
              <a:gd name="connsiteY3" fmla="*/ 13716 h 211073"/>
              <a:gd name="connsiteX4" fmla="*/ 131825 w 182880"/>
              <a:gd name="connsiteY4" fmla="*/ 0 h 211073"/>
              <a:gd name="connsiteX5" fmla="*/ 142494 w 182880"/>
              <a:gd name="connsiteY5" fmla="*/ 156209 h 211073"/>
              <a:gd name="connsiteX6" fmla="*/ 56388 w 182880"/>
              <a:gd name="connsiteY6" fmla="*/ 3047 h 211073"/>
              <a:gd name="connsiteX7" fmla="*/ 0 w 182880"/>
              <a:gd name="connsiteY7" fmla="*/ 32004 h 2110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82880" h="211073">
                <a:moveTo>
                  <a:pt x="0" y="32004"/>
                </a:moveTo>
                <a:lnTo>
                  <a:pt x="127253" y="211073"/>
                </a:lnTo>
                <a:lnTo>
                  <a:pt x="182880" y="199643"/>
                </a:lnTo>
                <a:lnTo>
                  <a:pt x="177546" y="13716"/>
                </a:lnTo>
                <a:lnTo>
                  <a:pt x="131825" y="0"/>
                </a:lnTo>
                <a:lnTo>
                  <a:pt x="142494" y="156209"/>
                </a:lnTo>
                <a:lnTo>
                  <a:pt x="56388" y="3047"/>
                </a:lnTo>
                <a:lnTo>
                  <a:pt x="0" y="3200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1594243" y="5653151"/>
            <a:ext cx="68580" cy="185928"/>
          </a:xfrm>
          <a:custGeom>
            <a:avLst/>
            <a:gdLst>
              <a:gd name="connsiteX0" fmla="*/ 0 w 68580"/>
              <a:gd name="connsiteY0" fmla="*/ 15240 h 185928"/>
              <a:gd name="connsiteX1" fmla="*/ 28194 w 68580"/>
              <a:gd name="connsiteY1" fmla="*/ 73914 h 185928"/>
              <a:gd name="connsiteX2" fmla="*/ 34289 w 68580"/>
              <a:gd name="connsiteY2" fmla="*/ 122682 h 185928"/>
              <a:gd name="connsiteX3" fmla="*/ 21336 w 68580"/>
              <a:gd name="connsiteY3" fmla="*/ 185927 h 185928"/>
              <a:gd name="connsiteX4" fmla="*/ 63245 w 68580"/>
              <a:gd name="connsiteY4" fmla="*/ 174497 h 185928"/>
              <a:gd name="connsiteX5" fmla="*/ 68579 w 68580"/>
              <a:gd name="connsiteY5" fmla="*/ 92202 h 185928"/>
              <a:gd name="connsiteX6" fmla="*/ 36576 w 68580"/>
              <a:gd name="connsiteY6" fmla="*/ 0 h 185928"/>
              <a:gd name="connsiteX7" fmla="*/ 0 w 68580"/>
              <a:gd name="connsiteY7" fmla="*/ 15240 h 1859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8580" h="185928">
                <a:moveTo>
                  <a:pt x="0" y="15240"/>
                </a:moveTo>
                <a:lnTo>
                  <a:pt x="28194" y="73914"/>
                </a:lnTo>
                <a:lnTo>
                  <a:pt x="34289" y="122682"/>
                </a:lnTo>
                <a:lnTo>
                  <a:pt x="21336" y="185927"/>
                </a:lnTo>
                <a:lnTo>
                  <a:pt x="63245" y="174497"/>
                </a:lnTo>
                <a:lnTo>
                  <a:pt x="68579" y="92202"/>
                </a:lnTo>
                <a:lnTo>
                  <a:pt x="36576" y="0"/>
                </a:lnTo>
                <a:lnTo>
                  <a:pt x="0" y="1524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121297" y="5922899"/>
            <a:ext cx="944117" cy="397002"/>
          </a:xfrm>
          <a:custGeom>
            <a:avLst/>
            <a:gdLst>
              <a:gd name="connsiteX0" fmla="*/ 79248 w 944117"/>
              <a:gd name="connsiteY0" fmla="*/ 0 h 397002"/>
              <a:gd name="connsiteX1" fmla="*/ 944117 w 944117"/>
              <a:gd name="connsiteY1" fmla="*/ 389382 h 397002"/>
              <a:gd name="connsiteX2" fmla="*/ 854201 w 944117"/>
              <a:gd name="connsiteY2" fmla="*/ 397002 h 397002"/>
              <a:gd name="connsiteX3" fmla="*/ 0 w 944117"/>
              <a:gd name="connsiteY3" fmla="*/ 22097 h 397002"/>
              <a:gd name="connsiteX4" fmla="*/ 79248 w 944117"/>
              <a:gd name="connsiteY4" fmla="*/ 0 h 39700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44117" h="397002">
                <a:moveTo>
                  <a:pt x="79248" y="0"/>
                </a:moveTo>
                <a:lnTo>
                  <a:pt x="944117" y="389382"/>
                </a:lnTo>
                <a:lnTo>
                  <a:pt x="854201" y="397002"/>
                </a:lnTo>
                <a:lnTo>
                  <a:pt x="0" y="22097"/>
                </a:lnTo>
                <a:lnTo>
                  <a:pt x="7924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413143" y="6167501"/>
            <a:ext cx="387096" cy="235457"/>
          </a:xfrm>
          <a:custGeom>
            <a:avLst/>
            <a:gdLst>
              <a:gd name="connsiteX0" fmla="*/ 11430 w 387096"/>
              <a:gd name="connsiteY0" fmla="*/ 27432 h 235457"/>
              <a:gd name="connsiteX1" fmla="*/ 126492 w 387096"/>
              <a:gd name="connsiteY1" fmla="*/ 52577 h 235457"/>
              <a:gd name="connsiteX2" fmla="*/ 256794 w 387096"/>
              <a:gd name="connsiteY2" fmla="*/ 108965 h 235457"/>
              <a:gd name="connsiteX3" fmla="*/ 348996 w 387096"/>
              <a:gd name="connsiteY3" fmla="*/ 192785 h 235457"/>
              <a:gd name="connsiteX4" fmla="*/ 258318 w 387096"/>
              <a:gd name="connsiteY4" fmla="*/ 182879 h 235457"/>
              <a:gd name="connsiteX5" fmla="*/ 110490 w 387096"/>
              <a:gd name="connsiteY5" fmla="*/ 115823 h 235457"/>
              <a:gd name="connsiteX6" fmla="*/ 39624 w 387096"/>
              <a:gd name="connsiteY6" fmla="*/ 64007 h 235457"/>
              <a:gd name="connsiteX7" fmla="*/ 84582 w 387096"/>
              <a:gd name="connsiteY7" fmla="*/ 129539 h 235457"/>
              <a:gd name="connsiteX8" fmla="*/ 215646 w 387096"/>
              <a:gd name="connsiteY8" fmla="*/ 214883 h 235457"/>
              <a:gd name="connsiteX9" fmla="*/ 369570 w 387096"/>
              <a:gd name="connsiteY9" fmla="*/ 235457 h 235457"/>
              <a:gd name="connsiteX10" fmla="*/ 387096 w 387096"/>
              <a:gd name="connsiteY10" fmla="*/ 178307 h 235457"/>
              <a:gd name="connsiteX11" fmla="*/ 312420 w 387096"/>
              <a:gd name="connsiteY11" fmla="*/ 95250 h 235457"/>
              <a:gd name="connsiteX12" fmla="*/ 134874 w 387096"/>
              <a:gd name="connsiteY12" fmla="*/ 13715 h 235457"/>
              <a:gd name="connsiteX13" fmla="*/ 0 w 387096"/>
              <a:gd name="connsiteY13" fmla="*/ 0 h 235457"/>
              <a:gd name="connsiteX14" fmla="*/ 11430 w 387096"/>
              <a:gd name="connsiteY14" fmla="*/ 27432 h 23545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7096" h="235457">
                <a:moveTo>
                  <a:pt x="11430" y="27432"/>
                </a:moveTo>
                <a:lnTo>
                  <a:pt x="126492" y="52577"/>
                </a:lnTo>
                <a:lnTo>
                  <a:pt x="256794" y="108965"/>
                </a:lnTo>
                <a:lnTo>
                  <a:pt x="348996" y="192785"/>
                </a:lnTo>
                <a:lnTo>
                  <a:pt x="258318" y="182879"/>
                </a:lnTo>
                <a:lnTo>
                  <a:pt x="110490" y="115823"/>
                </a:lnTo>
                <a:lnTo>
                  <a:pt x="39624" y="64007"/>
                </a:lnTo>
                <a:lnTo>
                  <a:pt x="84582" y="129539"/>
                </a:lnTo>
                <a:lnTo>
                  <a:pt x="215646" y="214883"/>
                </a:lnTo>
                <a:lnTo>
                  <a:pt x="369570" y="235457"/>
                </a:lnTo>
                <a:lnTo>
                  <a:pt x="387096" y="178307"/>
                </a:lnTo>
                <a:lnTo>
                  <a:pt x="312420" y="95250"/>
                </a:lnTo>
                <a:lnTo>
                  <a:pt x="134874" y="13715"/>
                </a:lnTo>
                <a:lnTo>
                  <a:pt x="0" y="0"/>
                </a:lnTo>
                <a:lnTo>
                  <a:pt x="11430" y="2743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897775" y="5840603"/>
            <a:ext cx="169164" cy="377951"/>
          </a:xfrm>
          <a:custGeom>
            <a:avLst/>
            <a:gdLst>
              <a:gd name="connsiteX0" fmla="*/ 19050 w 169164"/>
              <a:gd name="connsiteY0" fmla="*/ 0 h 377951"/>
              <a:gd name="connsiteX1" fmla="*/ 72389 w 169164"/>
              <a:gd name="connsiteY1" fmla="*/ 19811 h 377951"/>
              <a:gd name="connsiteX2" fmla="*/ 63246 w 169164"/>
              <a:gd name="connsiteY2" fmla="*/ 151637 h 377951"/>
              <a:gd name="connsiteX3" fmla="*/ 83819 w 169164"/>
              <a:gd name="connsiteY3" fmla="*/ 258317 h 377951"/>
              <a:gd name="connsiteX4" fmla="*/ 169164 w 169164"/>
              <a:gd name="connsiteY4" fmla="*/ 356615 h 377951"/>
              <a:gd name="connsiteX5" fmla="*/ 76961 w 169164"/>
              <a:gd name="connsiteY5" fmla="*/ 377951 h 377951"/>
              <a:gd name="connsiteX6" fmla="*/ 23622 w 169164"/>
              <a:gd name="connsiteY6" fmla="*/ 272033 h 377951"/>
              <a:gd name="connsiteX7" fmla="*/ 0 w 169164"/>
              <a:gd name="connsiteY7" fmla="*/ 44957 h 377951"/>
              <a:gd name="connsiteX8" fmla="*/ 19050 w 169164"/>
              <a:gd name="connsiteY8" fmla="*/ 0 h 3779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69164" h="377951">
                <a:moveTo>
                  <a:pt x="19050" y="0"/>
                </a:moveTo>
                <a:lnTo>
                  <a:pt x="72389" y="19811"/>
                </a:lnTo>
                <a:lnTo>
                  <a:pt x="63246" y="151637"/>
                </a:lnTo>
                <a:lnTo>
                  <a:pt x="83819" y="258317"/>
                </a:lnTo>
                <a:lnTo>
                  <a:pt x="169164" y="356615"/>
                </a:lnTo>
                <a:lnTo>
                  <a:pt x="76961" y="377951"/>
                </a:lnTo>
                <a:lnTo>
                  <a:pt x="23622" y="272033"/>
                </a:lnTo>
                <a:lnTo>
                  <a:pt x="0" y="44957"/>
                </a:lnTo>
                <a:lnTo>
                  <a:pt x="1905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1062367" y="6425057"/>
            <a:ext cx="118872" cy="137922"/>
          </a:xfrm>
          <a:custGeom>
            <a:avLst/>
            <a:gdLst>
              <a:gd name="connsiteX0" fmla="*/ 87630 w 118872"/>
              <a:gd name="connsiteY0" fmla="*/ 0 h 137922"/>
              <a:gd name="connsiteX1" fmla="*/ 32004 w 118872"/>
              <a:gd name="connsiteY1" fmla="*/ 52578 h 137922"/>
              <a:gd name="connsiteX2" fmla="*/ 0 w 118872"/>
              <a:gd name="connsiteY2" fmla="*/ 137922 h 137922"/>
              <a:gd name="connsiteX3" fmla="*/ 64008 w 118872"/>
              <a:gd name="connsiteY3" fmla="*/ 127253 h 137922"/>
              <a:gd name="connsiteX4" fmla="*/ 82296 w 118872"/>
              <a:gd name="connsiteY4" fmla="*/ 67055 h 137922"/>
              <a:gd name="connsiteX5" fmla="*/ 118872 w 118872"/>
              <a:gd name="connsiteY5" fmla="*/ 21335 h 137922"/>
              <a:gd name="connsiteX6" fmla="*/ 87630 w 118872"/>
              <a:gd name="connsiteY6" fmla="*/ 0 h 137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18872" h="137922">
                <a:moveTo>
                  <a:pt x="87630" y="0"/>
                </a:moveTo>
                <a:lnTo>
                  <a:pt x="32004" y="52578"/>
                </a:lnTo>
                <a:lnTo>
                  <a:pt x="0" y="137922"/>
                </a:lnTo>
                <a:lnTo>
                  <a:pt x="64008" y="127253"/>
                </a:lnTo>
                <a:lnTo>
                  <a:pt x="82296" y="67055"/>
                </a:lnTo>
                <a:lnTo>
                  <a:pt x="118872" y="21335"/>
                </a:lnTo>
                <a:lnTo>
                  <a:pt x="8763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8521" y="5916803"/>
            <a:ext cx="1336548" cy="698754"/>
          </a:xfrm>
          <a:custGeom>
            <a:avLst/>
            <a:gdLst>
              <a:gd name="connsiteX0" fmla="*/ 123444 w 1336548"/>
              <a:gd name="connsiteY0" fmla="*/ 0 h 698754"/>
              <a:gd name="connsiteX1" fmla="*/ 50292 w 1336548"/>
              <a:gd name="connsiteY1" fmla="*/ 41147 h 698754"/>
              <a:gd name="connsiteX2" fmla="*/ 0 w 1336548"/>
              <a:gd name="connsiteY2" fmla="*/ 165353 h 698754"/>
              <a:gd name="connsiteX3" fmla="*/ 53339 w 1336548"/>
              <a:gd name="connsiteY3" fmla="*/ 284225 h 698754"/>
              <a:gd name="connsiteX4" fmla="*/ 938022 w 1336548"/>
              <a:gd name="connsiteY4" fmla="*/ 688085 h 698754"/>
              <a:gd name="connsiteX5" fmla="*/ 1128522 w 1336548"/>
              <a:gd name="connsiteY5" fmla="*/ 662940 h 698754"/>
              <a:gd name="connsiteX6" fmla="*/ 1282446 w 1336548"/>
              <a:gd name="connsiteY6" fmla="*/ 698753 h 698754"/>
              <a:gd name="connsiteX7" fmla="*/ 1336548 w 1336548"/>
              <a:gd name="connsiteY7" fmla="*/ 641603 h 698754"/>
              <a:gd name="connsiteX8" fmla="*/ 1191768 w 1336548"/>
              <a:gd name="connsiteY8" fmla="*/ 527303 h 698754"/>
              <a:gd name="connsiteX9" fmla="*/ 1133094 w 1336548"/>
              <a:gd name="connsiteY9" fmla="*/ 406145 h 698754"/>
              <a:gd name="connsiteX10" fmla="*/ 1086612 w 1336548"/>
              <a:gd name="connsiteY10" fmla="*/ 418337 h 698754"/>
              <a:gd name="connsiteX11" fmla="*/ 1142238 w 1336548"/>
              <a:gd name="connsiteY11" fmla="*/ 527303 h 698754"/>
              <a:gd name="connsiteX12" fmla="*/ 1252728 w 1336548"/>
              <a:gd name="connsiteY12" fmla="*/ 643128 h 698754"/>
              <a:gd name="connsiteX13" fmla="*/ 1121664 w 1336548"/>
              <a:gd name="connsiteY13" fmla="*/ 624840 h 698754"/>
              <a:gd name="connsiteX14" fmla="*/ 967740 w 1336548"/>
              <a:gd name="connsiteY14" fmla="*/ 646176 h 698754"/>
              <a:gd name="connsiteX15" fmla="*/ 995934 w 1336548"/>
              <a:gd name="connsiteY15" fmla="*/ 515873 h 698754"/>
              <a:gd name="connsiteX16" fmla="*/ 1062228 w 1336548"/>
              <a:gd name="connsiteY16" fmla="*/ 427481 h 698754"/>
              <a:gd name="connsiteX17" fmla="*/ 985266 w 1336548"/>
              <a:gd name="connsiteY17" fmla="*/ 438150 h 698754"/>
              <a:gd name="connsiteX18" fmla="*/ 924306 w 1336548"/>
              <a:gd name="connsiteY18" fmla="*/ 522731 h 698754"/>
              <a:gd name="connsiteX19" fmla="*/ 903732 w 1336548"/>
              <a:gd name="connsiteY19" fmla="*/ 627888 h 698754"/>
              <a:gd name="connsiteX20" fmla="*/ 84582 w 1336548"/>
              <a:gd name="connsiteY20" fmla="*/ 246125 h 698754"/>
              <a:gd name="connsiteX21" fmla="*/ 63246 w 1336548"/>
              <a:gd name="connsiteY21" fmla="*/ 170687 h 698754"/>
              <a:gd name="connsiteX22" fmla="*/ 81533 w 1336548"/>
              <a:gd name="connsiteY22" fmla="*/ 75437 h 698754"/>
              <a:gd name="connsiteX23" fmla="*/ 172212 w 1336548"/>
              <a:gd name="connsiteY23" fmla="*/ 0 h 698754"/>
              <a:gd name="connsiteX24" fmla="*/ 123444 w 1336548"/>
              <a:gd name="connsiteY24" fmla="*/ 0 h 69875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</a:cxnLst>
            <a:rect l="l" t="t" r="r" b="b"/>
            <a:pathLst>
              <a:path w="1336548" h="698754">
                <a:moveTo>
                  <a:pt x="123444" y="0"/>
                </a:moveTo>
                <a:lnTo>
                  <a:pt x="50292" y="41147"/>
                </a:lnTo>
                <a:lnTo>
                  <a:pt x="0" y="165353"/>
                </a:lnTo>
                <a:lnTo>
                  <a:pt x="53339" y="284225"/>
                </a:lnTo>
                <a:lnTo>
                  <a:pt x="938022" y="688085"/>
                </a:lnTo>
                <a:lnTo>
                  <a:pt x="1128522" y="662940"/>
                </a:lnTo>
                <a:lnTo>
                  <a:pt x="1282446" y="698753"/>
                </a:lnTo>
                <a:lnTo>
                  <a:pt x="1336548" y="641603"/>
                </a:lnTo>
                <a:lnTo>
                  <a:pt x="1191768" y="527303"/>
                </a:lnTo>
                <a:lnTo>
                  <a:pt x="1133094" y="406145"/>
                </a:lnTo>
                <a:lnTo>
                  <a:pt x="1086612" y="418337"/>
                </a:lnTo>
                <a:lnTo>
                  <a:pt x="1142238" y="527303"/>
                </a:lnTo>
                <a:lnTo>
                  <a:pt x="1252728" y="643128"/>
                </a:lnTo>
                <a:lnTo>
                  <a:pt x="1121664" y="624840"/>
                </a:lnTo>
                <a:lnTo>
                  <a:pt x="967740" y="646176"/>
                </a:lnTo>
                <a:lnTo>
                  <a:pt x="995934" y="515873"/>
                </a:lnTo>
                <a:lnTo>
                  <a:pt x="1062228" y="427481"/>
                </a:lnTo>
                <a:lnTo>
                  <a:pt x="985266" y="438150"/>
                </a:lnTo>
                <a:lnTo>
                  <a:pt x="924306" y="522731"/>
                </a:lnTo>
                <a:lnTo>
                  <a:pt x="903732" y="627888"/>
                </a:lnTo>
                <a:lnTo>
                  <a:pt x="84582" y="246125"/>
                </a:lnTo>
                <a:lnTo>
                  <a:pt x="63246" y="170687"/>
                </a:lnTo>
                <a:lnTo>
                  <a:pt x="81533" y="75437"/>
                </a:lnTo>
                <a:lnTo>
                  <a:pt x="172212" y="0"/>
                </a:lnTo>
                <a:lnTo>
                  <a:pt x="123444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168541" y="5983859"/>
            <a:ext cx="127254" cy="265176"/>
          </a:xfrm>
          <a:custGeom>
            <a:avLst/>
            <a:gdLst>
              <a:gd name="connsiteX0" fmla="*/ 92202 w 127254"/>
              <a:gd name="connsiteY0" fmla="*/ 0 h 265176"/>
              <a:gd name="connsiteX1" fmla="*/ 15239 w 127254"/>
              <a:gd name="connsiteY1" fmla="*/ 83819 h 265176"/>
              <a:gd name="connsiteX2" fmla="*/ 0 w 127254"/>
              <a:gd name="connsiteY2" fmla="*/ 182117 h 265176"/>
              <a:gd name="connsiteX3" fmla="*/ 26670 w 127254"/>
              <a:gd name="connsiteY3" fmla="*/ 248411 h 265176"/>
              <a:gd name="connsiteX4" fmla="*/ 74676 w 127254"/>
              <a:gd name="connsiteY4" fmla="*/ 265175 h 265176"/>
              <a:gd name="connsiteX5" fmla="*/ 60197 w 127254"/>
              <a:gd name="connsiteY5" fmla="*/ 121919 h 265176"/>
              <a:gd name="connsiteX6" fmla="*/ 127254 w 127254"/>
              <a:gd name="connsiteY6" fmla="*/ 12953 h 265176"/>
              <a:gd name="connsiteX7" fmla="*/ 92202 w 127254"/>
              <a:gd name="connsiteY7" fmla="*/ 0 h 2651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27254" h="265176">
                <a:moveTo>
                  <a:pt x="92202" y="0"/>
                </a:moveTo>
                <a:lnTo>
                  <a:pt x="15239" y="83819"/>
                </a:lnTo>
                <a:lnTo>
                  <a:pt x="0" y="182117"/>
                </a:lnTo>
                <a:lnTo>
                  <a:pt x="26670" y="248411"/>
                </a:lnTo>
                <a:lnTo>
                  <a:pt x="74676" y="265175"/>
                </a:lnTo>
                <a:lnTo>
                  <a:pt x="60197" y="121919"/>
                </a:lnTo>
                <a:lnTo>
                  <a:pt x="127254" y="12953"/>
                </a:lnTo>
                <a:lnTo>
                  <a:pt x="9220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713371" y="5538851"/>
            <a:ext cx="511302" cy="943356"/>
          </a:xfrm>
          <a:custGeom>
            <a:avLst/>
            <a:gdLst>
              <a:gd name="connsiteX0" fmla="*/ 173736 w 511302"/>
              <a:gd name="connsiteY0" fmla="*/ 711708 h 943356"/>
              <a:gd name="connsiteX1" fmla="*/ 0 w 511302"/>
              <a:gd name="connsiteY1" fmla="*/ 98297 h 943356"/>
              <a:gd name="connsiteX2" fmla="*/ 64769 w 511302"/>
              <a:gd name="connsiteY2" fmla="*/ 30479 h 943356"/>
              <a:gd name="connsiteX3" fmla="*/ 204978 w 511302"/>
              <a:gd name="connsiteY3" fmla="*/ 0 h 943356"/>
              <a:gd name="connsiteX4" fmla="*/ 317753 w 511302"/>
              <a:gd name="connsiteY4" fmla="*/ 45720 h 943356"/>
              <a:gd name="connsiteX5" fmla="*/ 511302 w 511302"/>
              <a:gd name="connsiteY5" fmla="*/ 943356 h 943356"/>
              <a:gd name="connsiteX6" fmla="*/ 441960 w 511302"/>
              <a:gd name="connsiteY6" fmla="*/ 866394 h 943356"/>
              <a:gd name="connsiteX7" fmla="*/ 282702 w 511302"/>
              <a:gd name="connsiteY7" fmla="*/ 76961 h 943356"/>
              <a:gd name="connsiteX8" fmla="*/ 179832 w 511302"/>
              <a:gd name="connsiteY8" fmla="*/ 48767 h 943356"/>
              <a:gd name="connsiteX9" fmla="*/ 94487 w 511302"/>
              <a:gd name="connsiteY9" fmla="*/ 58673 h 943356"/>
              <a:gd name="connsiteX10" fmla="*/ 60198 w 511302"/>
              <a:gd name="connsiteY10" fmla="*/ 112014 h 943356"/>
              <a:gd name="connsiteX11" fmla="*/ 243839 w 511302"/>
              <a:gd name="connsiteY11" fmla="*/ 733806 h 943356"/>
              <a:gd name="connsiteX12" fmla="*/ 173736 w 511302"/>
              <a:gd name="connsiteY12" fmla="*/ 711708 h 943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511302" h="943356">
                <a:moveTo>
                  <a:pt x="173736" y="711708"/>
                </a:moveTo>
                <a:lnTo>
                  <a:pt x="0" y="98297"/>
                </a:lnTo>
                <a:lnTo>
                  <a:pt x="64769" y="30479"/>
                </a:lnTo>
                <a:lnTo>
                  <a:pt x="204978" y="0"/>
                </a:lnTo>
                <a:lnTo>
                  <a:pt x="317753" y="45720"/>
                </a:lnTo>
                <a:lnTo>
                  <a:pt x="511302" y="943356"/>
                </a:lnTo>
                <a:lnTo>
                  <a:pt x="441960" y="866394"/>
                </a:lnTo>
                <a:lnTo>
                  <a:pt x="282702" y="76961"/>
                </a:lnTo>
                <a:lnTo>
                  <a:pt x="179832" y="48767"/>
                </a:lnTo>
                <a:lnTo>
                  <a:pt x="94487" y="58673"/>
                </a:lnTo>
                <a:lnTo>
                  <a:pt x="60198" y="112014"/>
                </a:lnTo>
                <a:lnTo>
                  <a:pt x="243839" y="733806"/>
                </a:lnTo>
                <a:lnTo>
                  <a:pt x="173736" y="71170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918349" y="5793359"/>
            <a:ext cx="152400" cy="400050"/>
          </a:xfrm>
          <a:custGeom>
            <a:avLst/>
            <a:gdLst>
              <a:gd name="connsiteX0" fmla="*/ 0 w 152400"/>
              <a:gd name="connsiteY0" fmla="*/ 21335 h 400050"/>
              <a:gd name="connsiteX1" fmla="*/ 60197 w 152400"/>
              <a:gd name="connsiteY1" fmla="*/ 153923 h 400050"/>
              <a:gd name="connsiteX2" fmla="*/ 89153 w 152400"/>
              <a:gd name="connsiteY2" fmla="*/ 252221 h 400050"/>
              <a:gd name="connsiteX3" fmla="*/ 91439 w 152400"/>
              <a:gd name="connsiteY3" fmla="*/ 400050 h 400050"/>
              <a:gd name="connsiteX4" fmla="*/ 152400 w 152400"/>
              <a:gd name="connsiteY4" fmla="*/ 400050 h 400050"/>
              <a:gd name="connsiteX5" fmla="*/ 147828 w 152400"/>
              <a:gd name="connsiteY5" fmla="*/ 285750 h 400050"/>
              <a:gd name="connsiteX6" fmla="*/ 128016 w 152400"/>
              <a:gd name="connsiteY6" fmla="*/ 164591 h 400050"/>
              <a:gd name="connsiteX7" fmla="*/ 78486 w 152400"/>
              <a:gd name="connsiteY7" fmla="*/ 46482 h 400050"/>
              <a:gd name="connsiteX8" fmla="*/ 49530 w 152400"/>
              <a:gd name="connsiteY8" fmla="*/ 0 h 400050"/>
              <a:gd name="connsiteX9" fmla="*/ 0 w 152400"/>
              <a:gd name="connsiteY9" fmla="*/ 21335 h 4000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52400" h="400050">
                <a:moveTo>
                  <a:pt x="0" y="21335"/>
                </a:moveTo>
                <a:lnTo>
                  <a:pt x="60197" y="153923"/>
                </a:lnTo>
                <a:lnTo>
                  <a:pt x="89153" y="252221"/>
                </a:lnTo>
                <a:lnTo>
                  <a:pt x="91439" y="400050"/>
                </a:lnTo>
                <a:lnTo>
                  <a:pt x="152400" y="400050"/>
                </a:lnTo>
                <a:lnTo>
                  <a:pt x="147828" y="285750"/>
                </a:lnTo>
                <a:lnTo>
                  <a:pt x="128016" y="164591"/>
                </a:lnTo>
                <a:lnTo>
                  <a:pt x="78486" y="46482"/>
                </a:lnTo>
                <a:lnTo>
                  <a:pt x="49530" y="0"/>
                </a:lnTo>
                <a:lnTo>
                  <a:pt x="0" y="2133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521347" y="5761355"/>
            <a:ext cx="309372" cy="214122"/>
          </a:xfrm>
          <a:custGeom>
            <a:avLst/>
            <a:gdLst>
              <a:gd name="connsiteX0" fmla="*/ 235458 w 309372"/>
              <a:gd name="connsiteY0" fmla="*/ 0 h 214122"/>
              <a:gd name="connsiteX1" fmla="*/ 204216 w 309372"/>
              <a:gd name="connsiteY1" fmla="*/ 13715 h 214122"/>
              <a:gd name="connsiteX2" fmla="*/ 200406 w 309372"/>
              <a:gd name="connsiteY2" fmla="*/ 52578 h 214122"/>
              <a:gd name="connsiteX3" fmla="*/ 0 w 309372"/>
              <a:gd name="connsiteY3" fmla="*/ 134873 h 214122"/>
              <a:gd name="connsiteX4" fmla="*/ 0 w 309372"/>
              <a:gd name="connsiteY4" fmla="*/ 176784 h 214122"/>
              <a:gd name="connsiteX5" fmla="*/ 225552 w 309372"/>
              <a:gd name="connsiteY5" fmla="*/ 179832 h 214122"/>
              <a:gd name="connsiteX6" fmla="*/ 253746 w 309372"/>
              <a:gd name="connsiteY6" fmla="*/ 214121 h 214122"/>
              <a:gd name="connsiteX7" fmla="*/ 309372 w 309372"/>
              <a:gd name="connsiteY7" fmla="*/ 211835 h 214122"/>
              <a:gd name="connsiteX8" fmla="*/ 304038 w 309372"/>
              <a:gd name="connsiteY8" fmla="*/ 151638 h 214122"/>
              <a:gd name="connsiteX9" fmla="*/ 92202 w 309372"/>
              <a:gd name="connsiteY9" fmla="*/ 140208 h 214122"/>
              <a:gd name="connsiteX10" fmla="*/ 264414 w 309372"/>
              <a:gd name="connsiteY10" fmla="*/ 70865 h 214122"/>
              <a:gd name="connsiteX11" fmla="*/ 235458 w 309372"/>
              <a:gd name="connsiteY11" fmla="*/ 0 h 2141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309372" h="214122">
                <a:moveTo>
                  <a:pt x="235458" y="0"/>
                </a:moveTo>
                <a:lnTo>
                  <a:pt x="204216" y="13715"/>
                </a:lnTo>
                <a:lnTo>
                  <a:pt x="200406" y="52578"/>
                </a:lnTo>
                <a:lnTo>
                  <a:pt x="0" y="134873"/>
                </a:lnTo>
                <a:lnTo>
                  <a:pt x="0" y="176784"/>
                </a:lnTo>
                <a:lnTo>
                  <a:pt x="225552" y="179832"/>
                </a:lnTo>
                <a:lnTo>
                  <a:pt x="253746" y="214121"/>
                </a:lnTo>
                <a:lnTo>
                  <a:pt x="309372" y="211835"/>
                </a:lnTo>
                <a:lnTo>
                  <a:pt x="304038" y="151638"/>
                </a:lnTo>
                <a:lnTo>
                  <a:pt x="92202" y="140208"/>
                </a:lnTo>
                <a:lnTo>
                  <a:pt x="264414" y="70865"/>
                </a:lnTo>
                <a:lnTo>
                  <a:pt x="23545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1044841" y="5615051"/>
            <a:ext cx="748284" cy="336804"/>
          </a:xfrm>
          <a:custGeom>
            <a:avLst/>
            <a:gdLst>
              <a:gd name="connsiteX0" fmla="*/ 0 w 748284"/>
              <a:gd name="connsiteY0" fmla="*/ 104394 h 336804"/>
              <a:gd name="connsiteX1" fmla="*/ 685800 w 748284"/>
              <a:gd name="connsiteY1" fmla="*/ 0 h 336804"/>
              <a:gd name="connsiteX2" fmla="*/ 736092 w 748284"/>
              <a:gd name="connsiteY2" fmla="*/ 62484 h 336804"/>
              <a:gd name="connsiteX3" fmla="*/ 748284 w 748284"/>
              <a:gd name="connsiteY3" fmla="*/ 144017 h 336804"/>
              <a:gd name="connsiteX4" fmla="*/ 717804 w 748284"/>
              <a:gd name="connsiteY4" fmla="*/ 224028 h 336804"/>
              <a:gd name="connsiteX5" fmla="*/ 45719 w 748284"/>
              <a:gd name="connsiteY5" fmla="*/ 336803 h 336804"/>
              <a:gd name="connsiteX6" fmla="*/ 42672 w 748284"/>
              <a:gd name="connsiteY6" fmla="*/ 304800 h 336804"/>
              <a:gd name="connsiteX7" fmla="*/ 685800 w 748284"/>
              <a:gd name="connsiteY7" fmla="*/ 192023 h 336804"/>
              <a:gd name="connsiteX8" fmla="*/ 710184 w 748284"/>
              <a:gd name="connsiteY8" fmla="*/ 115061 h 336804"/>
              <a:gd name="connsiteX9" fmla="*/ 667512 w 748284"/>
              <a:gd name="connsiteY9" fmla="*/ 45720 h 336804"/>
              <a:gd name="connsiteX10" fmla="*/ 0 w 748284"/>
              <a:gd name="connsiteY10" fmla="*/ 147065 h 336804"/>
              <a:gd name="connsiteX11" fmla="*/ 0 w 748284"/>
              <a:gd name="connsiteY11" fmla="*/ 104394 h 3368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748284" h="336804">
                <a:moveTo>
                  <a:pt x="0" y="104394"/>
                </a:moveTo>
                <a:lnTo>
                  <a:pt x="685800" y="0"/>
                </a:lnTo>
                <a:lnTo>
                  <a:pt x="736092" y="62484"/>
                </a:lnTo>
                <a:lnTo>
                  <a:pt x="748284" y="144017"/>
                </a:lnTo>
                <a:lnTo>
                  <a:pt x="717804" y="224028"/>
                </a:lnTo>
                <a:lnTo>
                  <a:pt x="45719" y="336803"/>
                </a:lnTo>
                <a:lnTo>
                  <a:pt x="42672" y="304800"/>
                </a:lnTo>
                <a:lnTo>
                  <a:pt x="685800" y="192023"/>
                </a:lnTo>
                <a:lnTo>
                  <a:pt x="710184" y="115061"/>
                </a:lnTo>
                <a:lnTo>
                  <a:pt x="667512" y="45720"/>
                </a:lnTo>
                <a:lnTo>
                  <a:pt x="0" y="147065"/>
                </a:lnTo>
                <a:lnTo>
                  <a:pt x="0" y="1043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1138567" y="5723255"/>
            <a:ext cx="389382" cy="136398"/>
          </a:xfrm>
          <a:custGeom>
            <a:avLst/>
            <a:gdLst>
              <a:gd name="connsiteX0" fmla="*/ 0 w 389382"/>
              <a:gd name="connsiteY0" fmla="*/ 99060 h 136398"/>
              <a:gd name="connsiteX1" fmla="*/ 52577 w 389382"/>
              <a:gd name="connsiteY1" fmla="*/ 136397 h 136398"/>
              <a:gd name="connsiteX2" fmla="*/ 176783 w 389382"/>
              <a:gd name="connsiteY2" fmla="*/ 131064 h 136398"/>
              <a:gd name="connsiteX3" fmla="*/ 332994 w 389382"/>
              <a:gd name="connsiteY3" fmla="*/ 91440 h 136398"/>
              <a:gd name="connsiteX4" fmla="*/ 389382 w 389382"/>
              <a:gd name="connsiteY4" fmla="*/ 32766 h 136398"/>
              <a:gd name="connsiteX5" fmla="*/ 353567 w 389382"/>
              <a:gd name="connsiteY5" fmla="*/ 1523 h 136398"/>
              <a:gd name="connsiteX6" fmla="*/ 201930 w 389382"/>
              <a:gd name="connsiteY6" fmla="*/ 0 h 136398"/>
              <a:gd name="connsiteX7" fmla="*/ 87630 w 389382"/>
              <a:gd name="connsiteY7" fmla="*/ 9144 h 136398"/>
              <a:gd name="connsiteX8" fmla="*/ 12191 w 389382"/>
              <a:gd name="connsiteY8" fmla="*/ 60197 h 136398"/>
              <a:gd name="connsiteX9" fmla="*/ 89153 w 389382"/>
              <a:gd name="connsiteY9" fmla="*/ 74676 h 136398"/>
              <a:gd name="connsiteX10" fmla="*/ 219455 w 389382"/>
              <a:gd name="connsiteY10" fmla="*/ 41910 h 136398"/>
              <a:gd name="connsiteX11" fmla="*/ 331469 w 389382"/>
              <a:gd name="connsiteY11" fmla="*/ 41910 h 136398"/>
              <a:gd name="connsiteX12" fmla="*/ 214122 w 389382"/>
              <a:gd name="connsiteY12" fmla="*/ 86867 h 136398"/>
              <a:gd name="connsiteX13" fmla="*/ 113538 w 389382"/>
              <a:gd name="connsiteY13" fmla="*/ 99060 h 136398"/>
              <a:gd name="connsiteX14" fmla="*/ 0 w 389382"/>
              <a:gd name="connsiteY14" fmla="*/ 99060 h 1363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9382" h="136398">
                <a:moveTo>
                  <a:pt x="0" y="99060"/>
                </a:moveTo>
                <a:lnTo>
                  <a:pt x="52577" y="136397"/>
                </a:lnTo>
                <a:lnTo>
                  <a:pt x="176783" y="131064"/>
                </a:lnTo>
                <a:lnTo>
                  <a:pt x="332994" y="91440"/>
                </a:lnTo>
                <a:lnTo>
                  <a:pt x="389382" y="32766"/>
                </a:lnTo>
                <a:lnTo>
                  <a:pt x="353567" y="1523"/>
                </a:lnTo>
                <a:lnTo>
                  <a:pt x="201930" y="0"/>
                </a:lnTo>
                <a:lnTo>
                  <a:pt x="87630" y="9144"/>
                </a:lnTo>
                <a:lnTo>
                  <a:pt x="12191" y="60197"/>
                </a:lnTo>
                <a:lnTo>
                  <a:pt x="89153" y="74676"/>
                </a:lnTo>
                <a:lnTo>
                  <a:pt x="219455" y="41910"/>
                </a:lnTo>
                <a:lnTo>
                  <a:pt x="331469" y="41910"/>
                </a:lnTo>
                <a:lnTo>
                  <a:pt x="214122" y="86867"/>
                </a:lnTo>
                <a:lnTo>
                  <a:pt x="113538" y="99060"/>
                </a:lnTo>
                <a:lnTo>
                  <a:pt x="0" y="9906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8680844" y="4158107"/>
            <a:ext cx="325373" cy="2265426"/>
          </a:xfrm>
          <a:custGeom>
            <a:avLst/>
            <a:gdLst>
              <a:gd name="connsiteX0" fmla="*/ 33528 w 325373"/>
              <a:gd name="connsiteY0" fmla="*/ 2189226 h 2265426"/>
              <a:gd name="connsiteX1" fmla="*/ 165354 w 325373"/>
              <a:gd name="connsiteY1" fmla="*/ 2042921 h 2265426"/>
              <a:gd name="connsiteX2" fmla="*/ 191261 w 325373"/>
              <a:gd name="connsiteY2" fmla="*/ 1930145 h 2265426"/>
              <a:gd name="connsiteX3" fmla="*/ 169164 w 325373"/>
              <a:gd name="connsiteY3" fmla="*/ 1763268 h 2265426"/>
              <a:gd name="connsiteX4" fmla="*/ 76200 w 325373"/>
              <a:gd name="connsiteY4" fmla="*/ 1561338 h 2265426"/>
              <a:gd name="connsiteX5" fmla="*/ 55626 w 325373"/>
              <a:gd name="connsiteY5" fmla="*/ 1435607 h 2265426"/>
              <a:gd name="connsiteX6" fmla="*/ 76200 w 325373"/>
              <a:gd name="connsiteY6" fmla="*/ 1351026 h 2265426"/>
              <a:gd name="connsiteX7" fmla="*/ 156209 w 325373"/>
              <a:gd name="connsiteY7" fmla="*/ 1289303 h 2265426"/>
              <a:gd name="connsiteX8" fmla="*/ 173735 w 325373"/>
              <a:gd name="connsiteY8" fmla="*/ 1211579 h 2265426"/>
              <a:gd name="connsiteX9" fmla="*/ 144018 w 325373"/>
              <a:gd name="connsiteY9" fmla="*/ 1100327 h 2265426"/>
              <a:gd name="connsiteX10" fmla="*/ 12954 w 325373"/>
              <a:gd name="connsiteY10" fmla="*/ 801623 h 2265426"/>
              <a:gd name="connsiteX11" fmla="*/ 0 w 325373"/>
              <a:gd name="connsiteY11" fmla="*/ 655319 h 2265426"/>
              <a:gd name="connsiteX12" fmla="*/ 33528 w 325373"/>
              <a:gd name="connsiteY12" fmla="*/ 494538 h 2265426"/>
              <a:gd name="connsiteX13" fmla="*/ 144018 w 325373"/>
              <a:gd name="connsiteY13" fmla="*/ 418338 h 2265426"/>
              <a:gd name="connsiteX14" fmla="*/ 241554 w 325373"/>
              <a:gd name="connsiteY14" fmla="*/ 292607 h 2265426"/>
              <a:gd name="connsiteX15" fmla="*/ 325373 w 325373"/>
              <a:gd name="connsiteY15" fmla="*/ 0 h 2265426"/>
              <a:gd name="connsiteX16" fmla="*/ 313181 w 325373"/>
              <a:gd name="connsiteY16" fmla="*/ 265176 h 2265426"/>
              <a:gd name="connsiteX17" fmla="*/ 249935 w 325373"/>
              <a:gd name="connsiteY17" fmla="*/ 424433 h 2265426"/>
              <a:gd name="connsiteX18" fmla="*/ 165354 w 325373"/>
              <a:gd name="connsiteY18" fmla="*/ 521969 h 2265426"/>
              <a:gd name="connsiteX19" fmla="*/ 72390 w 325373"/>
              <a:gd name="connsiteY19" fmla="*/ 577595 h 2265426"/>
              <a:gd name="connsiteX20" fmla="*/ 67818 w 325373"/>
              <a:gd name="connsiteY20" fmla="*/ 723900 h 2265426"/>
              <a:gd name="connsiteX21" fmla="*/ 115061 w 325373"/>
              <a:gd name="connsiteY21" fmla="*/ 877823 h 2265426"/>
              <a:gd name="connsiteX22" fmla="*/ 224028 w 325373"/>
              <a:gd name="connsiteY22" fmla="*/ 1149857 h 2265426"/>
              <a:gd name="connsiteX23" fmla="*/ 228600 w 325373"/>
              <a:gd name="connsiteY23" fmla="*/ 1323594 h 2265426"/>
              <a:gd name="connsiteX24" fmla="*/ 127254 w 325373"/>
              <a:gd name="connsiteY24" fmla="*/ 1421129 h 2265426"/>
              <a:gd name="connsiteX25" fmla="*/ 131826 w 325373"/>
              <a:gd name="connsiteY25" fmla="*/ 1511807 h 2265426"/>
              <a:gd name="connsiteX26" fmla="*/ 220218 w 325373"/>
              <a:gd name="connsiteY26" fmla="*/ 1700783 h 2265426"/>
              <a:gd name="connsiteX27" fmla="*/ 258318 w 325373"/>
              <a:gd name="connsiteY27" fmla="*/ 1881377 h 2265426"/>
              <a:gd name="connsiteX28" fmla="*/ 224028 w 325373"/>
              <a:gd name="connsiteY28" fmla="*/ 2076450 h 2265426"/>
              <a:gd name="connsiteX29" fmla="*/ 144018 w 325373"/>
              <a:gd name="connsiteY29" fmla="*/ 2180844 h 2265426"/>
              <a:gd name="connsiteX30" fmla="*/ 42671 w 325373"/>
              <a:gd name="connsiteY30" fmla="*/ 2265426 h 2265426"/>
              <a:gd name="connsiteX31" fmla="*/ 33528 w 325373"/>
              <a:gd name="connsiteY31" fmla="*/ 2189226 h 22654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265426">
                <a:moveTo>
                  <a:pt x="33528" y="2189226"/>
                </a:moveTo>
                <a:lnTo>
                  <a:pt x="165354" y="2042921"/>
                </a:lnTo>
                <a:lnTo>
                  <a:pt x="191261" y="1930145"/>
                </a:lnTo>
                <a:lnTo>
                  <a:pt x="169164" y="1763268"/>
                </a:lnTo>
                <a:lnTo>
                  <a:pt x="76200" y="1561338"/>
                </a:lnTo>
                <a:lnTo>
                  <a:pt x="55626" y="1435607"/>
                </a:lnTo>
                <a:lnTo>
                  <a:pt x="76200" y="1351026"/>
                </a:lnTo>
                <a:lnTo>
                  <a:pt x="156209" y="1289303"/>
                </a:lnTo>
                <a:lnTo>
                  <a:pt x="173735" y="1211579"/>
                </a:lnTo>
                <a:lnTo>
                  <a:pt x="144018" y="1100327"/>
                </a:lnTo>
                <a:lnTo>
                  <a:pt x="12954" y="801623"/>
                </a:lnTo>
                <a:lnTo>
                  <a:pt x="0" y="655319"/>
                </a:lnTo>
                <a:lnTo>
                  <a:pt x="33528" y="494538"/>
                </a:lnTo>
                <a:lnTo>
                  <a:pt x="144018" y="418338"/>
                </a:lnTo>
                <a:lnTo>
                  <a:pt x="241554" y="292607"/>
                </a:lnTo>
                <a:lnTo>
                  <a:pt x="325373" y="0"/>
                </a:lnTo>
                <a:lnTo>
                  <a:pt x="313181" y="265176"/>
                </a:lnTo>
                <a:lnTo>
                  <a:pt x="249935" y="424433"/>
                </a:lnTo>
                <a:lnTo>
                  <a:pt x="165354" y="521969"/>
                </a:lnTo>
                <a:lnTo>
                  <a:pt x="72390" y="577595"/>
                </a:lnTo>
                <a:lnTo>
                  <a:pt x="67818" y="723900"/>
                </a:lnTo>
                <a:lnTo>
                  <a:pt x="115061" y="877823"/>
                </a:lnTo>
                <a:lnTo>
                  <a:pt x="224028" y="1149857"/>
                </a:lnTo>
                <a:lnTo>
                  <a:pt x="228600" y="1323594"/>
                </a:lnTo>
                <a:lnTo>
                  <a:pt x="127254" y="1421129"/>
                </a:lnTo>
                <a:lnTo>
                  <a:pt x="131826" y="1511807"/>
                </a:lnTo>
                <a:lnTo>
                  <a:pt x="220218" y="1700783"/>
                </a:lnTo>
                <a:lnTo>
                  <a:pt x="258318" y="1881377"/>
                </a:lnTo>
                <a:lnTo>
                  <a:pt x="224028" y="2076450"/>
                </a:lnTo>
                <a:lnTo>
                  <a:pt x="144018" y="2180844"/>
                </a:lnTo>
                <a:lnTo>
                  <a:pt x="42671" y="2265426"/>
                </a:lnTo>
                <a:lnTo>
                  <a:pt x="33528" y="2189226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8741042" y="2115185"/>
            <a:ext cx="325373" cy="2592324"/>
          </a:xfrm>
          <a:custGeom>
            <a:avLst/>
            <a:gdLst>
              <a:gd name="connsiteX0" fmla="*/ 34290 w 325373"/>
              <a:gd name="connsiteY0" fmla="*/ 2504694 h 2592324"/>
              <a:gd name="connsiteX1" fmla="*/ 165354 w 325373"/>
              <a:gd name="connsiteY1" fmla="*/ 2337054 h 2592324"/>
              <a:gd name="connsiteX2" fmla="*/ 191261 w 325373"/>
              <a:gd name="connsiteY2" fmla="*/ 2209037 h 2592324"/>
              <a:gd name="connsiteX3" fmla="*/ 169164 w 325373"/>
              <a:gd name="connsiteY3" fmla="*/ 2017013 h 2592324"/>
              <a:gd name="connsiteX4" fmla="*/ 76200 w 325373"/>
              <a:gd name="connsiteY4" fmla="*/ 1786128 h 2592324"/>
              <a:gd name="connsiteX5" fmla="*/ 55626 w 325373"/>
              <a:gd name="connsiteY5" fmla="*/ 1642872 h 2592324"/>
              <a:gd name="connsiteX6" fmla="*/ 76200 w 325373"/>
              <a:gd name="connsiteY6" fmla="*/ 1546098 h 2592324"/>
              <a:gd name="connsiteX7" fmla="*/ 156971 w 325373"/>
              <a:gd name="connsiteY7" fmla="*/ 1475231 h 2592324"/>
              <a:gd name="connsiteX8" fmla="*/ 173735 w 325373"/>
              <a:gd name="connsiteY8" fmla="*/ 1386078 h 2592324"/>
              <a:gd name="connsiteX9" fmla="*/ 144018 w 325373"/>
              <a:gd name="connsiteY9" fmla="*/ 1259586 h 2592324"/>
              <a:gd name="connsiteX10" fmla="*/ 12954 w 325373"/>
              <a:gd name="connsiteY10" fmla="*/ 917448 h 2592324"/>
              <a:gd name="connsiteX11" fmla="*/ 0 w 325373"/>
              <a:gd name="connsiteY11" fmla="*/ 749808 h 2592324"/>
              <a:gd name="connsiteX12" fmla="*/ 34290 w 325373"/>
              <a:gd name="connsiteY12" fmla="*/ 565404 h 2592324"/>
              <a:gd name="connsiteX13" fmla="*/ 144018 w 325373"/>
              <a:gd name="connsiteY13" fmla="*/ 478536 h 2592324"/>
              <a:gd name="connsiteX14" fmla="*/ 241554 w 325373"/>
              <a:gd name="connsiteY14" fmla="*/ 334517 h 2592324"/>
              <a:gd name="connsiteX15" fmla="*/ 325373 w 325373"/>
              <a:gd name="connsiteY15" fmla="*/ 0 h 2592324"/>
              <a:gd name="connsiteX16" fmla="*/ 313181 w 325373"/>
              <a:gd name="connsiteY16" fmla="*/ 302514 h 2592324"/>
              <a:gd name="connsiteX17" fmla="*/ 249935 w 325373"/>
              <a:gd name="connsiteY17" fmla="*/ 485394 h 2592324"/>
              <a:gd name="connsiteX18" fmla="*/ 165354 w 325373"/>
              <a:gd name="connsiteY18" fmla="*/ 597408 h 2592324"/>
              <a:gd name="connsiteX19" fmla="*/ 72390 w 325373"/>
              <a:gd name="connsiteY19" fmla="*/ 660654 h 2592324"/>
              <a:gd name="connsiteX20" fmla="*/ 67818 w 325373"/>
              <a:gd name="connsiteY20" fmla="*/ 828294 h 2592324"/>
              <a:gd name="connsiteX21" fmla="*/ 115061 w 325373"/>
              <a:gd name="connsiteY21" fmla="*/ 1004316 h 2592324"/>
              <a:gd name="connsiteX22" fmla="*/ 224790 w 325373"/>
              <a:gd name="connsiteY22" fmla="*/ 1315974 h 2592324"/>
              <a:gd name="connsiteX23" fmla="*/ 228600 w 325373"/>
              <a:gd name="connsiteY23" fmla="*/ 1514856 h 2592324"/>
              <a:gd name="connsiteX24" fmla="*/ 127254 w 325373"/>
              <a:gd name="connsiteY24" fmla="*/ 1626107 h 2592324"/>
              <a:gd name="connsiteX25" fmla="*/ 131826 w 325373"/>
              <a:gd name="connsiteY25" fmla="*/ 1729740 h 2592324"/>
              <a:gd name="connsiteX26" fmla="*/ 220980 w 325373"/>
              <a:gd name="connsiteY26" fmla="*/ 1946148 h 2592324"/>
              <a:gd name="connsiteX27" fmla="*/ 258318 w 325373"/>
              <a:gd name="connsiteY27" fmla="*/ 2153412 h 2592324"/>
              <a:gd name="connsiteX28" fmla="*/ 224790 w 325373"/>
              <a:gd name="connsiteY28" fmla="*/ 2375916 h 2592324"/>
              <a:gd name="connsiteX29" fmla="*/ 144018 w 325373"/>
              <a:gd name="connsiteY29" fmla="*/ 2495550 h 2592324"/>
              <a:gd name="connsiteX30" fmla="*/ 42671 w 325373"/>
              <a:gd name="connsiteY30" fmla="*/ 2592324 h 2592324"/>
              <a:gd name="connsiteX31" fmla="*/ 34290 w 325373"/>
              <a:gd name="connsiteY31" fmla="*/ 2504694 h 25923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592324">
                <a:moveTo>
                  <a:pt x="34290" y="2504694"/>
                </a:moveTo>
                <a:lnTo>
                  <a:pt x="165354" y="2337054"/>
                </a:lnTo>
                <a:lnTo>
                  <a:pt x="191261" y="2209037"/>
                </a:lnTo>
                <a:lnTo>
                  <a:pt x="169164" y="2017013"/>
                </a:lnTo>
                <a:lnTo>
                  <a:pt x="76200" y="1786128"/>
                </a:lnTo>
                <a:lnTo>
                  <a:pt x="55626" y="1642872"/>
                </a:lnTo>
                <a:lnTo>
                  <a:pt x="76200" y="1546098"/>
                </a:lnTo>
                <a:lnTo>
                  <a:pt x="156971" y="1475231"/>
                </a:lnTo>
                <a:lnTo>
                  <a:pt x="173735" y="1386078"/>
                </a:lnTo>
                <a:lnTo>
                  <a:pt x="144018" y="1259586"/>
                </a:lnTo>
                <a:lnTo>
                  <a:pt x="12954" y="917448"/>
                </a:lnTo>
                <a:lnTo>
                  <a:pt x="0" y="749808"/>
                </a:lnTo>
                <a:lnTo>
                  <a:pt x="34290" y="565404"/>
                </a:lnTo>
                <a:lnTo>
                  <a:pt x="144018" y="478536"/>
                </a:lnTo>
                <a:lnTo>
                  <a:pt x="241554" y="334517"/>
                </a:lnTo>
                <a:lnTo>
                  <a:pt x="325373" y="0"/>
                </a:lnTo>
                <a:lnTo>
                  <a:pt x="313181" y="302514"/>
                </a:lnTo>
                <a:lnTo>
                  <a:pt x="249935" y="485394"/>
                </a:lnTo>
                <a:lnTo>
                  <a:pt x="165354" y="597408"/>
                </a:lnTo>
                <a:lnTo>
                  <a:pt x="72390" y="660654"/>
                </a:lnTo>
                <a:lnTo>
                  <a:pt x="67818" y="828294"/>
                </a:lnTo>
                <a:lnTo>
                  <a:pt x="115061" y="1004316"/>
                </a:lnTo>
                <a:lnTo>
                  <a:pt x="224790" y="1315974"/>
                </a:lnTo>
                <a:lnTo>
                  <a:pt x="228600" y="1514856"/>
                </a:lnTo>
                <a:lnTo>
                  <a:pt x="127254" y="1626107"/>
                </a:lnTo>
                <a:lnTo>
                  <a:pt x="131826" y="1729740"/>
                </a:lnTo>
                <a:lnTo>
                  <a:pt x="220980" y="1946148"/>
                </a:lnTo>
                <a:lnTo>
                  <a:pt x="258318" y="2153412"/>
                </a:lnTo>
                <a:lnTo>
                  <a:pt x="224790" y="2375916"/>
                </a:lnTo>
                <a:lnTo>
                  <a:pt x="144018" y="2495550"/>
                </a:lnTo>
                <a:lnTo>
                  <a:pt x="42671" y="2592324"/>
                </a:lnTo>
                <a:lnTo>
                  <a:pt x="34290" y="2504694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8491868" y="1773809"/>
            <a:ext cx="342138" cy="355092"/>
          </a:xfrm>
          <a:custGeom>
            <a:avLst/>
            <a:gdLst>
              <a:gd name="connsiteX0" fmla="*/ 0 w 342138"/>
              <a:gd name="connsiteY0" fmla="*/ 42672 h 355092"/>
              <a:gd name="connsiteX1" fmla="*/ 152400 w 342138"/>
              <a:gd name="connsiteY1" fmla="*/ 153923 h 355092"/>
              <a:gd name="connsiteX2" fmla="*/ 330707 w 342138"/>
              <a:gd name="connsiteY2" fmla="*/ 355092 h 355092"/>
              <a:gd name="connsiteX3" fmla="*/ 342138 w 342138"/>
              <a:gd name="connsiteY3" fmla="*/ 323850 h 355092"/>
              <a:gd name="connsiteX4" fmla="*/ 188976 w 342138"/>
              <a:gd name="connsiteY4" fmla="*/ 137922 h 355092"/>
              <a:gd name="connsiteX5" fmla="*/ 25145 w 342138"/>
              <a:gd name="connsiteY5" fmla="*/ 0 h 355092"/>
              <a:gd name="connsiteX6" fmla="*/ 0 w 342138"/>
              <a:gd name="connsiteY6" fmla="*/ 42672 h 3550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42138" h="355092">
                <a:moveTo>
                  <a:pt x="0" y="42672"/>
                </a:moveTo>
                <a:lnTo>
                  <a:pt x="152400" y="153923"/>
                </a:lnTo>
                <a:lnTo>
                  <a:pt x="330707" y="355092"/>
                </a:lnTo>
                <a:lnTo>
                  <a:pt x="342138" y="323850"/>
                </a:lnTo>
                <a:lnTo>
                  <a:pt x="188976" y="137922"/>
                </a:lnTo>
                <a:lnTo>
                  <a:pt x="25145" y="0"/>
                </a:lnTo>
                <a:lnTo>
                  <a:pt x="0" y="4267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7853299" y="101981"/>
            <a:ext cx="279654" cy="145542"/>
          </a:xfrm>
          <a:custGeom>
            <a:avLst/>
            <a:gdLst>
              <a:gd name="connsiteX0" fmla="*/ 0 w 279654"/>
              <a:gd name="connsiteY0" fmla="*/ 145541 h 145542"/>
              <a:gd name="connsiteX1" fmla="*/ 155447 w 279654"/>
              <a:gd name="connsiteY1" fmla="*/ 113538 h 145542"/>
              <a:gd name="connsiteX2" fmla="*/ 279654 w 279654"/>
              <a:gd name="connsiteY2" fmla="*/ 105155 h 145542"/>
              <a:gd name="connsiteX3" fmla="*/ 209550 w 279654"/>
              <a:gd name="connsiteY3" fmla="*/ 0 h 145542"/>
              <a:gd name="connsiteX4" fmla="*/ 90678 w 279654"/>
              <a:gd name="connsiteY4" fmla="*/ 33527 h 145542"/>
              <a:gd name="connsiteX5" fmla="*/ 195833 w 279654"/>
              <a:gd name="connsiteY5" fmla="*/ 60197 h 145542"/>
              <a:gd name="connsiteX6" fmla="*/ 39623 w 279654"/>
              <a:gd name="connsiteY6" fmla="*/ 109727 h 145542"/>
              <a:gd name="connsiteX7" fmla="*/ 0 w 279654"/>
              <a:gd name="connsiteY7" fmla="*/ 145541 h 14554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279654" h="145542">
                <a:moveTo>
                  <a:pt x="0" y="145541"/>
                </a:moveTo>
                <a:lnTo>
                  <a:pt x="155447" y="113538"/>
                </a:lnTo>
                <a:lnTo>
                  <a:pt x="279654" y="105155"/>
                </a:lnTo>
                <a:lnTo>
                  <a:pt x="209550" y="0"/>
                </a:lnTo>
                <a:lnTo>
                  <a:pt x="90678" y="33527"/>
                </a:lnTo>
                <a:lnTo>
                  <a:pt x="195833" y="60197"/>
                </a:lnTo>
                <a:lnTo>
                  <a:pt x="39623" y="109727"/>
                </a:lnTo>
                <a:lnTo>
                  <a:pt x="0" y="145541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8059801" y="514985"/>
            <a:ext cx="372618" cy="713232"/>
          </a:xfrm>
          <a:custGeom>
            <a:avLst/>
            <a:gdLst>
              <a:gd name="connsiteX0" fmla="*/ 6095 w 372618"/>
              <a:gd name="connsiteY0" fmla="*/ 119633 h 713232"/>
              <a:gd name="connsiteX1" fmla="*/ 44195 w 372618"/>
              <a:gd name="connsiteY1" fmla="*/ 277368 h 713232"/>
              <a:gd name="connsiteX2" fmla="*/ 150876 w 372618"/>
              <a:gd name="connsiteY2" fmla="*/ 520445 h 713232"/>
              <a:gd name="connsiteX3" fmla="*/ 264414 w 372618"/>
              <a:gd name="connsiteY3" fmla="*/ 688086 h 713232"/>
              <a:gd name="connsiteX4" fmla="*/ 336804 w 372618"/>
              <a:gd name="connsiteY4" fmla="*/ 713231 h 713232"/>
              <a:gd name="connsiteX5" fmla="*/ 372617 w 372618"/>
              <a:gd name="connsiteY5" fmla="*/ 638556 h 713232"/>
              <a:gd name="connsiteX6" fmla="*/ 320040 w 372618"/>
              <a:gd name="connsiteY6" fmla="*/ 439673 h 713232"/>
              <a:gd name="connsiteX7" fmla="*/ 220980 w 372618"/>
              <a:gd name="connsiteY7" fmla="*/ 214122 h 713232"/>
              <a:gd name="connsiteX8" fmla="*/ 140207 w 372618"/>
              <a:gd name="connsiteY8" fmla="*/ 73914 h 713232"/>
              <a:gd name="connsiteX9" fmla="*/ 64007 w 372618"/>
              <a:gd name="connsiteY9" fmla="*/ 761 h 713232"/>
              <a:gd name="connsiteX10" fmla="*/ 4571 w 372618"/>
              <a:gd name="connsiteY10" fmla="*/ 0 h 713232"/>
              <a:gd name="connsiteX11" fmla="*/ 0 w 372618"/>
              <a:gd name="connsiteY11" fmla="*/ 67055 h 713232"/>
              <a:gd name="connsiteX12" fmla="*/ 51054 w 372618"/>
              <a:gd name="connsiteY12" fmla="*/ 38861 h 713232"/>
              <a:gd name="connsiteX13" fmla="*/ 138683 w 372618"/>
              <a:gd name="connsiteY13" fmla="*/ 152400 h 713232"/>
              <a:gd name="connsiteX14" fmla="*/ 230885 w 372618"/>
              <a:gd name="connsiteY14" fmla="*/ 315467 h 713232"/>
              <a:gd name="connsiteX15" fmla="*/ 307085 w 372618"/>
              <a:gd name="connsiteY15" fmla="*/ 544067 h 713232"/>
              <a:gd name="connsiteX16" fmla="*/ 298704 w 372618"/>
              <a:gd name="connsiteY16" fmla="*/ 655320 h 713232"/>
              <a:gd name="connsiteX17" fmla="*/ 225552 w 372618"/>
              <a:gd name="connsiteY17" fmla="*/ 591312 h 713232"/>
              <a:gd name="connsiteX18" fmla="*/ 101345 w 372618"/>
              <a:gd name="connsiteY18" fmla="*/ 344423 h 713232"/>
              <a:gd name="connsiteX19" fmla="*/ 22859 w 372618"/>
              <a:gd name="connsiteY19" fmla="*/ 86868 h 713232"/>
              <a:gd name="connsiteX20" fmla="*/ 6095 w 372618"/>
              <a:gd name="connsiteY20" fmla="*/ 119633 h 7132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</a:cxnLst>
            <a:rect l="l" t="t" r="r" b="b"/>
            <a:pathLst>
              <a:path w="372618" h="713232">
                <a:moveTo>
                  <a:pt x="6095" y="119633"/>
                </a:moveTo>
                <a:lnTo>
                  <a:pt x="44195" y="277368"/>
                </a:lnTo>
                <a:lnTo>
                  <a:pt x="150876" y="520445"/>
                </a:lnTo>
                <a:lnTo>
                  <a:pt x="264414" y="688086"/>
                </a:lnTo>
                <a:lnTo>
                  <a:pt x="336804" y="713231"/>
                </a:lnTo>
                <a:lnTo>
                  <a:pt x="372617" y="638556"/>
                </a:lnTo>
                <a:lnTo>
                  <a:pt x="320040" y="439673"/>
                </a:lnTo>
                <a:lnTo>
                  <a:pt x="220980" y="214122"/>
                </a:lnTo>
                <a:lnTo>
                  <a:pt x="140207" y="73914"/>
                </a:lnTo>
                <a:lnTo>
                  <a:pt x="64007" y="761"/>
                </a:lnTo>
                <a:lnTo>
                  <a:pt x="4571" y="0"/>
                </a:lnTo>
                <a:lnTo>
                  <a:pt x="0" y="67055"/>
                </a:lnTo>
                <a:lnTo>
                  <a:pt x="51054" y="38861"/>
                </a:lnTo>
                <a:lnTo>
                  <a:pt x="138683" y="152400"/>
                </a:lnTo>
                <a:lnTo>
                  <a:pt x="230885" y="315467"/>
                </a:lnTo>
                <a:lnTo>
                  <a:pt x="307085" y="544067"/>
                </a:lnTo>
                <a:lnTo>
                  <a:pt x="298704" y="655320"/>
                </a:lnTo>
                <a:lnTo>
                  <a:pt x="225552" y="591312"/>
                </a:lnTo>
                <a:lnTo>
                  <a:pt x="101345" y="344423"/>
                </a:lnTo>
                <a:lnTo>
                  <a:pt x="22859" y="86868"/>
                </a:lnTo>
                <a:lnTo>
                  <a:pt x="6095" y="119633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7778623" y="263525"/>
            <a:ext cx="681990" cy="1480566"/>
          </a:xfrm>
          <a:custGeom>
            <a:avLst/>
            <a:gdLst>
              <a:gd name="connsiteX0" fmla="*/ 0 w 681990"/>
              <a:gd name="connsiteY0" fmla="*/ 0 h 1480566"/>
              <a:gd name="connsiteX1" fmla="*/ 667512 w 681990"/>
              <a:gd name="connsiteY1" fmla="*/ 1480566 h 1480566"/>
              <a:gd name="connsiteX2" fmla="*/ 681990 w 681990"/>
              <a:gd name="connsiteY2" fmla="*/ 1394460 h 1480566"/>
              <a:gd name="connsiteX3" fmla="*/ 41909 w 681990"/>
              <a:gd name="connsiteY3" fmla="*/ 1524 h 1480566"/>
              <a:gd name="connsiteX4" fmla="*/ 0 w 681990"/>
              <a:gd name="connsiteY4" fmla="*/ 0 h 14805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1990" h="1480566">
                <a:moveTo>
                  <a:pt x="0" y="0"/>
                </a:moveTo>
                <a:lnTo>
                  <a:pt x="667512" y="1480566"/>
                </a:lnTo>
                <a:lnTo>
                  <a:pt x="681990" y="1394460"/>
                </a:lnTo>
                <a:lnTo>
                  <a:pt x="41909" y="1524"/>
                </a:lnTo>
                <a:lnTo>
                  <a:pt x="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7729093" y="38734"/>
            <a:ext cx="1169669" cy="2086356"/>
          </a:xfrm>
          <a:custGeom>
            <a:avLst/>
            <a:gdLst>
              <a:gd name="connsiteX0" fmla="*/ 749045 w 1169669"/>
              <a:gd name="connsiteY0" fmla="*/ 1773174 h 2086356"/>
              <a:gd name="connsiteX1" fmla="*/ 816864 w 1169669"/>
              <a:gd name="connsiteY1" fmla="*/ 1674875 h 2086356"/>
              <a:gd name="connsiteX2" fmla="*/ 998219 w 1169669"/>
              <a:gd name="connsiteY2" fmla="*/ 1597914 h 2086356"/>
              <a:gd name="connsiteX3" fmla="*/ 877823 w 1169669"/>
              <a:gd name="connsiteY3" fmla="*/ 1577340 h 2086356"/>
              <a:gd name="connsiteX4" fmla="*/ 750569 w 1169669"/>
              <a:gd name="connsiteY4" fmla="*/ 1638300 h 2086356"/>
              <a:gd name="connsiteX5" fmla="*/ 823721 w 1169669"/>
              <a:gd name="connsiteY5" fmla="*/ 1558290 h 2086356"/>
              <a:gd name="connsiteX6" fmla="*/ 973835 w 1169669"/>
              <a:gd name="connsiteY6" fmla="*/ 1500378 h 2086356"/>
              <a:gd name="connsiteX7" fmla="*/ 323088 w 1169669"/>
              <a:gd name="connsiteY7" fmla="*/ 64008 h 2086356"/>
              <a:gd name="connsiteX8" fmla="*/ 132588 w 1169669"/>
              <a:gd name="connsiteY8" fmla="*/ 60198 h 2086356"/>
              <a:gd name="connsiteX9" fmla="*/ 0 w 1169669"/>
              <a:gd name="connsiteY9" fmla="*/ 96012 h 2086356"/>
              <a:gd name="connsiteX10" fmla="*/ 128015 w 1169669"/>
              <a:gd name="connsiteY10" fmla="*/ 0 h 2086356"/>
              <a:gd name="connsiteX11" fmla="*/ 361950 w 1169669"/>
              <a:gd name="connsiteY11" fmla="*/ 19050 h 2086356"/>
              <a:gd name="connsiteX12" fmla="*/ 1120139 w 1169669"/>
              <a:gd name="connsiteY12" fmla="*/ 1684781 h 2086356"/>
              <a:gd name="connsiteX13" fmla="*/ 1098041 w 1169669"/>
              <a:gd name="connsiteY13" fmla="*/ 1844040 h 2086356"/>
              <a:gd name="connsiteX14" fmla="*/ 1169669 w 1169669"/>
              <a:gd name="connsiteY14" fmla="*/ 2086356 h 2086356"/>
              <a:gd name="connsiteX15" fmla="*/ 1097279 w 1169669"/>
              <a:gd name="connsiteY15" fmla="*/ 2084831 h 2086356"/>
              <a:gd name="connsiteX16" fmla="*/ 1112519 w 1169669"/>
              <a:gd name="connsiteY16" fmla="*/ 2030729 h 2086356"/>
              <a:gd name="connsiteX17" fmla="*/ 1060703 w 1169669"/>
              <a:gd name="connsiteY17" fmla="*/ 1868424 h 2086356"/>
              <a:gd name="connsiteX18" fmla="*/ 959357 w 1169669"/>
              <a:gd name="connsiteY18" fmla="*/ 1897379 h 2086356"/>
              <a:gd name="connsiteX19" fmla="*/ 915162 w 1169669"/>
              <a:gd name="connsiteY19" fmla="*/ 1864613 h 2086356"/>
              <a:gd name="connsiteX20" fmla="*/ 1030223 w 1169669"/>
              <a:gd name="connsiteY20" fmla="*/ 1827275 h 2086356"/>
              <a:gd name="connsiteX21" fmla="*/ 979169 w 1169669"/>
              <a:gd name="connsiteY21" fmla="*/ 1789175 h 2086356"/>
              <a:gd name="connsiteX22" fmla="*/ 1040891 w 1169669"/>
              <a:gd name="connsiteY22" fmla="*/ 1739646 h 2086356"/>
              <a:gd name="connsiteX23" fmla="*/ 934973 w 1169669"/>
              <a:gd name="connsiteY23" fmla="*/ 1747266 h 2086356"/>
              <a:gd name="connsiteX24" fmla="*/ 976121 w 1169669"/>
              <a:gd name="connsiteY24" fmla="*/ 1677162 h 2086356"/>
              <a:gd name="connsiteX25" fmla="*/ 749045 w 1169669"/>
              <a:gd name="connsiteY25" fmla="*/ 1773174 h 2086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</a:cxnLst>
            <a:rect l="l" t="t" r="r" b="b"/>
            <a:pathLst>
              <a:path w="1169669" h="2086356">
                <a:moveTo>
                  <a:pt x="749045" y="1773174"/>
                </a:moveTo>
                <a:lnTo>
                  <a:pt x="816864" y="1674875"/>
                </a:lnTo>
                <a:lnTo>
                  <a:pt x="998219" y="1597914"/>
                </a:lnTo>
                <a:lnTo>
                  <a:pt x="877823" y="1577340"/>
                </a:lnTo>
                <a:lnTo>
                  <a:pt x="750569" y="1638300"/>
                </a:lnTo>
                <a:lnTo>
                  <a:pt x="823721" y="1558290"/>
                </a:lnTo>
                <a:lnTo>
                  <a:pt x="973835" y="1500378"/>
                </a:lnTo>
                <a:lnTo>
                  <a:pt x="323088" y="64008"/>
                </a:lnTo>
                <a:lnTo>
                  <a:pt x="132588" y="60198"/>
                </a:lnTo>
                <a:lnTo>
                  <a:pt x="0" y="96012"/>
                </a:lnTo>
                <a:lnTo>
                  <a:pt x="128015" y="0"/>
                </a:lnTo>
                <a:lnTo>
                  <a:pt x="361950" y="19050"/>
                </a:lnTo>
                <a:lnTo>
                  <a:pt x="1120139" y="1684781"/>
                </a:lnTo>
                <a:lnTo>
                  <a:pt x="1098041" y="1844040"/>
                </a:lnTo>
                <a:lnTo>
                  <a:pt x="1169669" y="2086356"/>
                </a:lnTo>
                <a:lnTo>
                  <a:pt x="1097279" y="2084831"/>
                </a:lnTo>
                <a:lnTo>
                  <a:pt x="1112519" y="2030729"/>
                </a:lnTo>
                <a:lnTo>
                  <a:pt x="1060703" y="1868424"/>
                </a:lnTo>
                <a:lnTo>
                  <a:pt x="959357" y="1897379"/>
                </a:lnTo>
                <a:lnTo>
                  <a:pt x="915162" y="1864613"/>
                </a:lnTo>
                <a:lnTo>
                  <a:pt x="1030223" y="1827275"/>
                </a:lnTo>
                <a:lnTo>
                  <a:pt x="979169" y="1789175"/>
                </a:lnTo>
                <a:lnTo>
                  <a:pt x="1040891" y="1739646"/>
                </a:lnTo>
                <a:lnTo>
                  <a:pt x="934973" y="1747266"/>
                </a:lnTo>
                <a:lnTo>
                  <a:pt x="976121" y="1677162"/>
                </a:lnTo>
                <a:lnTo>
                  <a:pt x="749045" y="177317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8398129" y="1446910"/>
            <a:ext cx="301752" cy="142494"/>
          </a:xfrm>
          <a:custGeom>
            <a:avLst/>
            <a:gdLst>
              <a:gd name="connsiteX0" fmla="*/ 29717 w 301752"/>
              <a:gd name="connsiteY0" fmla="*/ 142494 h 142494"/>
              <a:gd name="connsiteX1" fmla="*/ 102869 w 301752"/>
              <a:gd name="connsiteY1" fmla="*/ 70104 h 142494"/>
              <a:gd name="connsiteX2" fmla="*/ 301752 w 301752"/>
              <a:gd name="connsiteY2" fmla="*/ 28194 h 142494"/>
              <a:gd name="connsiteX3" fmla="*/ 285750 w 301752"/>
              <a:gd name="connsiteY3" fmla="*/ 0 h 142494"/>
              <a:gd name="connsiteX4" fmla="*/ 152400 w 301752"/>
              <a:gd name="connsiteY4" fmla="*/ 11430 h 142494"/>
              <a:gd name="connsiteX5" fmla="*/ 0 w 301752"/>
              <a:gd name="connsiteY5" fmla="*/ 106680 h 142494"/>
              <a:gd name="connsiteX6" fmla="*/ 29717 w 301752"/>
              <a:gd name="connsiteY6" fmla="*/ 142494 h 1424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1752" h="142494">
                <a:moveTo>
                  <a:pt x="29717" y="142494"/>
                </a:moveTo>
                <a:lnTo>
                  <a:pt x="102869" y="70104"/>
                </a:lnTo>
                <a:lnTo>
                  <a:pt x="301752" y="28194"/>
                </a:lnTo>
                <a:lnTo>
                  <a:pt x="285750" y="0"/>
                </a:lnTo>
                <a:lnTo>
                  <a:pt x="152400" y="11430"/>
                </a:lnTo>
                <a:lnTo>
                  <a:pt x="0" y="106680"/>
                </a:lnTo>
                <a:lnTo>
                  <a:pt x="29717" y="1424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8322703" y="1303655"/>
            <a:ext cx="319278" cy="154686"/>
          </a:xfrm>
          <a:custGeom>
            <a:avLst/>
            <a:gdLst>
              <a:gd name="connsiteX0" fmla="*/ 18288 w 319278"/>
              <a:gd name="connsiteY0" fmla="*/ 154686 h 154686"/>
              <a:gd name="connsiteX1" fmla="*/ 131826 w 319278"/>
              <a:gd name="connsiteY1" fmla="*/ 70104 h 154686"/>
              <a:gd name="connsiteX2" fmla="*/ 319278 w 319278"/>
              <a:gd name="connsiteY2" fmla="*/ 61722 h 154686"/>
              <a:gd name="connsiteX3" fmla="*/ 290321 w 319278"/>
              <a:gd name="connsiteY3" fmla="*/ 0 h 154686"/>
              <a:gd name="connsiteX4" fmla="*/ 136397 w 319278"/>
              <a:gd name="connsiteY4" fmla="*/ 32766 h 154686"/>
              <a:gd name="connsiteX5" fmla="*/ 0 w 319278"/>
              <a:gd name="connsiteY5" fmla="*/ 105918 h 154686"/>
              <a:gd name="connsiteX6" fmla="*/ 18288 w 319278"/>
              <a:gd name="connsiteY6" fmla="*/ 154686 h 15468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19278" h="154686">
                <a:moveTo>
                  <a:pt x="18288" y="154686"/>
                </a:moveTo>
                <a:lnTo>
                  <a:pt x="131826" y="70104"/>
                </a:lnTo>
                <a:lnTo>
                  <a:pt x="319278" y="61722"/>
                </a:lnTo>
                <a:lnTo>
                  <a:pt x="290321" y="0"/>
                </a:lnTo>
                <a:lnTo>
                  <a:pt x="136397" y="32766"/>
                </a:lnTo>
                <a:lnTo>
                  <a:pt x="0" y="105918"/>
                </a:lnTo>
                <a:lnTo>
                  <a:pt x="18288" y="154686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7891399" y="371729"/>
            <a:ext cx="329946" cy="147828"/>
          </a:xfrm>
          <a:custGeom>
            <a:avLst/>
            <a:gdLst>
              <a:gd name="connsiteX0" fmla="*/ 22097 w 329946"/>
              <a:gd name="connsiteY0" fmla="*/ 147828 h 147828"/>
              <a:gd name="connsiteX1" fmla="*/ 125730 w 329946"/>
              <a:gd name="connsiteY1" fmla="*/ 67818 h 147828"/>
              <a:gd name="connsiteX2" fmla="*/ 329945 w 329946"/>
              <a:gd name="connsiteY2" fmla="*/ 54863 h 147828"/>
              <a:gd name="connsiteX3" fmla="*/ 302514 w 329946"/>
              <a:gd name="connsiteY3" fmla="*/ 0 h 147828"/>
              <a:gd name="connsiteX4" fmla="*/ 121157 w 329946"/>
              <a:gd name="connsiteY4" fmla="*/ 25145 h 147828"/>
              <a:gd name="connsiteX5" fmla="*/ 0 w 329946"/>
              <a:gd name="connsiteY5" fmla="*/ 103632 h 147828"/>
              <a:gd name="connsiteX6" fmla="*/ 22097 w 329946"/>
              <a:gd name="connsiteY6" fmla="*/ 147828 h 1478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9946" h="147828">
                <a:moveTo>
                  <a:pt x="22097" y="147828"/>
                </a:moveTo>
                <a:lnTo>
                  <a:pt x="125730" y="67818"/>
                </a:lnTo>
                <a:lnTo>
                  <a:pt x="329945" y="54863"/>
                </a:lnTo>
                <a:lnTo>
                  <a:pt x="302514" y="0"/>
                </a:lnTo>
                <a:lnTo>
                  <a:pt x="121157" y="25145"/>
                </a:lnTo>
                <a:lnTo>
                  <a:pt x="0" y="103632"/>
                </a:lnTo>
                <a:lnTo>
                  <a:pt x="22097" y="14782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7839582" y="253619"/>
            <a:ext cx="325373" cy="150875"/>
          </a:xfrm>
          <a:custGeom>
            <a:avLst/>
            <a:gdLst>
              <a:gd name="connsiteX0" fmla="*/ 29718 w 325373"/>
              <a:gd name="connsiteY0" fmla="*/ 150875 h 150875"/>
              <a:gd name="connsiteX1" fmla="*/ 114300 w 325373"/>
              <a:gd name="connsiteY1" fmla="*/ 78486 h 150875"/>
              <a:gd name="connsiteX2" fmla="*/ 325374 w 325373"/>
              <a:gd name="connsiteY2" fmla="*/ 40386 h 150875"/>
              <a:gd name="connsiteX3" fmla="*/ 300228 w 325373"/>
              <a:gd name="connsiteY3" fmla="*/ 0 h 150875"/>
              <a:gd name="connsiteX4" fmla="*/ 87630 w 325373"/>
              <a:gd name="connsiteY4" fmla="*/ 41147 h 150875"/>
              <a:gd name="connsiteX5" fmla="*/ 0 w 325373"/>
              <a:gd name="connsiteY5" fmla="*/ 107441 h 150875"/>
              <a:gd name="connsiteX6" fmla="*/ 29718 w 325373"/>
              <a:gd name="connsiteY6" fmla="*/ 150875 h 1508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5373" h="150875">
                <a:moveTo>
                  <a:pt x="29718" y="150875"/>
                </a:moveTo>
                <a:lnTo>
                  <a:pt x="114300" y="78486"/>
                </a:lnTo>
                <a:lnTo>
                  <a:pt x="325374" y="40386"/>
                </a:lnTo>
                <a:lnTo>
                  <a:pt x="300228" y="0"/>
                </a:lnTo>
                <a:lnTo>
                  <a:pt x="87630" y="41147"/>
                </a:lnTo>
                <a:lnTo>
                  <a:pt x="0" y="107441"/>
                </a:lnTo>
                <a:lnTo>
                  <a:pt x="29718" y="15087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7713865" y="124079"/>
            <a:ext cx="102108" cy="167640"/>
          </a:xfrm>
          <a:custGeom>
            <a:avLst/>
            <a:gdLst>
              <a:gd name="connsiteX0" fmla="*/ 35052 w 102108"/>
              <a:gd name="connsiteY0" fmla="*/ 0 h 167640"/>
              <a:gd name="connsiteX1" fmla="*/ 102108 w 102108"/>
              <a:gd name="connsiteY1" fmla="*/ 152399 h 167640"/>
              <a:gd name="connsiteX2" fmla="*/ 67056 w 102108"/>
              <a:gd name="connsiteY2" fmla="*/ 167640 h 167640"/>
              <a:gd name="connsiteX3" fmla="*/ 0 w 102108"/>
              <a:gd name="connsiteY3" fmla="*/ 15239 h 167640"/>
              <a:gd name="connsiteX4" fmla="*/ 35052 w 102108"/>
              <a:gd name="connsiteY4" fmla="*/ 0 h 1676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2108" h="167640">
                <a:moveTo>
                  <a:pt x="35052" y="0"/>
                </a:moveTo>
                <a:lnTo>
                  <a:pt x="102108" y="152399"/>
                </a:lnTo>
                <a:lnTo>
                  <a:pt x="67056" y="167640"/>
                </a:lnTo>
                <a:lnTo>
                  <a:pt x="0" y="15239"/>
                </a:lnTo>
                <a:lnTo>
                  <a:pt x="3505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22600" y="292100"/>
            <a:ext cx="3124200" cy="5842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311400" y="6311900"/>
            <a:ext cx="3052118" cy="21505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zh-CN" altLang="en-US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计算机学院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研究生课程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高级软件工程</a:t>
            </a:r>
          </a:p>
        </p:txBody>
      </p:sp>
      <p:sp>
        <p:nvSpPr>
          <p:cNvPr id="41" name="TextBox 1"/>
          <p:cNvSpPr txBox="1"/>
          <p:nvPr/>
        </p:nvSpPr>
        <p:spPr>
          <a:xfrm>
            <a:off x="8026400" y="6273800"/>
            <a:ext cx="482600" cy="24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/>
            </a:pPr>
            <a:r>
              <a:rPr lang="en-US" altLang="zh-CN" sz="13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41/58</a:t>
            </a:r>
          </a:p>
        </p:txBody>
      </p:sp>
      <p:sp>
        <p:nvSpPr>
          <p:cNvPr id="42" name="TextBox 1"/>
          <p:cNvSpPr txBox="1"/>
          <p:nvPr/>
        </p:nvSpPr>
        <p:spPr>
          <a:xfrm>
            <a:off x="469900" y="368300"/>
            <a:ext cx="7073900" cy="4889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200"/>
              </a:lnSpc>
              <a:tabLst>
                <a:tab pos="457200" algn="l"/>
                <a:tab pos="2578100" algn="l"/>
              </a:tabLst>
            </a:pPr>
            <a:r>
              <a:rPr lang="en-US" altLang="zh-CN" dirty="0"/>
              <a:t>		</a:t>
            </a:r>
            <a:r>
              <a:rPr lang="en-US" altLang="zh-CN" sz="4002" b="1" dirty="0">
                <a:solidFill>
                  <a:srgbClr val="3D00EA"/>
                </a:solidFill>
                <a:latin typeface="å¾®è½¯éé»" pitchFamily="18" charset="0"/>
                <a:cs typeface="å¾®è½¯éé»" pitchFamily="18" charset="0"/>
              </a:rPr>
              <a:t>构件模型分类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5800"/>
              </a:lnSpc>
              <a:tabLst>
                <a:tab pos="457200" algn="l"/>
                <a:tab pos="2578100" algn="l"/>
              </a:tabLst>
            </a:pPr>
            <a:r>
              <a:rPr lang="en-US" altLang="zh-CN" sz="36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600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构件描述</a:t>
            </a:r>
            <a:r>
              <a:rPr lang="en-US" altLang="zh-CN" sz="3600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/</a:t>
            </a:r>
            <a:r>
              <a:rPr lang="en-US" altLang="zh-CN" sz="3600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分类的模型</a:t>
            </a:r>
            <a:r>
              <a:rPr lang="en-US" altLang="zh-CN" sz="3600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(</a:t>
            </a:r>
            <a:r>
              <a:rPr lang="en-US" altLang="zh-CN" sz="3600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如何管理</a:t>
            </a:r>
            <a:r>
              <a:rPr lang="en-US" altLang="zh-CN" sz="3600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)</a:t>
            </a:r>
          </a:p>
          <a:p>
            <a:pPr>
              <a:lnSpc>
                <a:spcPts val="4300"/>
              </a:lnSpc>
              <a:tabLst>
                <a:tab pos="457200" algn="l"/>
                <a:tab pos="2578100" algn="l"/>
              </a:tabLst>
            </a:pPr>
            <a:r>
              <a:rPr lang="en-US" altLang="zh-CN" dirty="0"/>
              <a:t>	</a:t>
            </a:r>
            <a:r>
              <a:rPr lang="en-US" altLang="zh-CN" sz="28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802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REBOOT</a:t>
            </a:r>
            <a:r>
              <a:rPr lang="en-US" altLang="zh-CN" sz="28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、</a:t>
            </a:r>
            <a:r>
              <a:rPr lang="en-US" altLang="zh-CN" sz="2802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ALOAF</a:t>
            </a:r>
            <a:r>
              <a:rPr lang="en-US" altLang="zh-CN" sz="28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、</a:t>
            </a:r>
            <a:r>
              <a:rPr lang="en-US" altLang="zh-CN" sz="2802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RIG-UDM/BIDM</a:t>
            </a:r>
          </a:p>
          <a:p>
            <a:pPr>
              <a:lnSpc>
                <a:spcPts val="5500"/>
              </a:lnSpc>
              <a:tabLst>
                <a:tab pos="457200" algn="l"/>
                <a:tab pos="2578100" algn="l"/>
              </a:tabLst>
            </a:pPr>
            <a:r>
              <a:rPr lang="en-US" altLang="zh-CN" sz="36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600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构件规约</a:t>
            </a:r>
            <a:r>
              <a:rPr lang="en-US" altLang="zh-CN" sz="3600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/</a:t>
            </a:r>
            <a:r>
              <a:rPr lang="en-US" altLang="zh-CN" sz="3600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组装的模型</a:t>
            </a:r>
            <a:r>
              <a:rPr lang="en-US" altLang="zh-CN" sz="3600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(</a:t>
            </a:r>
            <a:r>
              <a:rPr lang="en-US" altLang="zh-CN" sz="3600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如何使用</a:t>
            </a:r>
            <a:r>
              <a:rPr lang="en-US" altLang="zh-CN" sz="3600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)</a:t>
            </a:r>
          </a:p>
          <a:p>
            <a:pPr>
              <a:lnSpc>
                <a:spcPts val="4300"/>
              </a:lnSpc>
              <a:tabLst>
                <a:tab pos="457200" algn="l"/>
                <a:tab pos="2578100" algn="l"/>
              </a:tabLst>
            </a:pPr>
            <a:r>
              <a:rPr lang="en-US" altLang="zh-CN" dirty="0"/>
              <a:t>	</a:t>
            </a:r>
            <a:r>
              <a:rPr lang="en-US" altLang="zh-CN" sz="28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802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3C</a:t>
            </a:r>
            <a:r>
              <a:rPr lang="en-US" altLang="zh-CN" sz="28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模型、各种</a:t>
            </a:r>
            <a:r>
              <a:rPr lang="en-US" altLang="zh-CN" sz="2802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CDL/ADL</a:t>
            </a:r>
            <a:r>
              <a:rPr lang="en-US" altLang="zh-CN" sz="28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模型</a:t>
            </a:r>
          </a:p>
          <a:p>
            <a:pPr>
              <a:lnSpc>
                <a:spcPts val="5500"/>
              </a:lnSpc>
              <a:tabLst>
                <a:tab pos="457200" algn="l"/>
                <a:tab pos="2578100" algn="l"/>
              </a:tabLst>
            </a:pPr>
            <a:r>
              <a:rPr lang="en-US" altLang="zh-CN" sz="36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600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构件实现和部署的模型</a:t>
            </a:r>
            <a:r>
              <a:rPr lang="en-US" altLang="zh-CN" sz="3600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(</a:t>
            </a:r>
            <a:r>
              <a:rPr lang="en-US" altLang="zh-CN" sz="3600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如何开发</a:t>
            </a:r>
            <a:r>
              <a:rPr lang="en-US" altLang="zh-CN" sz="3600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)</a:t>
            </a:r>
          </a:p>
          <a:p>
            <a:pPr>
              <a:lnSpc>
                <a:spcPts val="4300"/>
              </a:lnSpc>
              <a:tabLst>
                <a:tab pos="457200" algn="l"/>
                <a:tab pos="2578100" algn="l"/>
              </a:tabLst>
            </a:pPr>
            <a:r>
              <a:rPr lang="en-US" altLang="zh-CN" dirty="0"/>
              <a:t>	</a:t>
            </a:r>
            <a:r>
              <a:rPr lang="en-US" altLang="zh-CN" sz="28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802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CORBA</a:t>
            </a:r>
            <a:r>
              <a:rPr lang="en-US" altLang="zh-CN" sz="28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、</a:t>
            </a:r>
            <a:r>
              <a:rPr lang="en-US" altLang="zh-CN" sz="2802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COM/DCOM</a:t>
            </a:r>
            <a:r>
              <a:rPr lang="en-US" altLang="zh-CN" sz="28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、</a:t>
            </a:r>
            <a:r>
              <a:rPr lang="en-US" altLang="zh-CN" sz="2802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EJB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19199" y="68453"/>
            <a:ext cx="1137666" cy="2030730"/>
          </a:xfrm>
          <a:custGeom>
            <a:avLst/>
            <a:gdLst>
              <a:gd name="connsiteX0" fmla="*/ 355092 w 1137666"/>
              <a:gd name="connsiteY0" fmla="*/ 12954 h 2030730"/>
              <a:gd name="connsiteX1" fmla="*/ 114300 w 1137666"/>
              <a:gd name="connsiteY1" fmla="*/ 0 h 2030730"/>
              <a:gd name="connsiteX2" fmla="*/ 0 w 1137666"/>
              <a:gd name="connsiteY2" fmla="*/ 76200 h 2030730"/>
              <a:gd name="connsiteX3" fmla="*/ 752856 w 1137666"/>
              <a:gd name="connsiteY3" fmla="*/ 1716024 h 2030730"/>
              <a:gd name="connsiteX4" fmla="*/ 940308 w 1137666"/>
              <a:gd name="connsiteY4" fmla="*/ 1858518 h 2030730"/>
              <a:gd name="connsiteX5" fmla="*/ 1095756 w 1137666"/>
              <a:gd name="connsiteY5" fmla="*/ 2030730 h 2030730"/>
              <a:gd name="connsiteX6" fmla="*/ 1137666 w 1137666"/>
              <a:gd name="connsiteY6" fmla="*/ 2026920 h 2030730"/>
              <a:gd name="connsiteX7" fmla="*/ 1078230 w 1137666"/>
              <a:gd name="connsiteY7" fmla="*/ 1796034 h 2030730"/>
              <a:gd name="connsiteX8" fmla="*/ 1092708 w 1137666"/>
              <a:gd name="connsiteY8" fmla="*/ 1657350 h 2030730"/>
              <a:gd name="connsiteX9" fmla="*/ 355092 w 1137666"/>
              <a:gd name="connsiteY9" fmla="*/ 12954 h 20307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7666" h="2030730">
                <a:moveTo>
                  <a:pt x="355092" y="12954"/>
                </a:moveTo>
                <a:lnTo>
                  <a:pt x="114300" y="0"/>
                </a:lnTo>
                <a:lnTo>
                  <a:pt x="0" y="76200"/>
                </a:lnTo>
                <a:lnTo>
                  <a:pt x="752856" y="1716024"/>
                </a:lnTo>
                <a:lnTo>
                  <a:pt x="940308" y="1858518"/>
                </a:lnTo>
                <a:lnTo>
                  <a:pt x="1095756" y="2030730"/>
                </a:lnTo>
                <a:lnTo>
                  <a:pt x="1137666" y="2026920"/>
                </a:lnTo>
                <a:lnTo>
                  <a:pt x="1078230" y="1796034"/>
                </a:lnTo>
                <a:lnTo>
                  <a:pt x="1092708" y="1657350"/>
                </a:lnTo>
                <a:lnTo>
                  <a:pt x="355092" y="12954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814437" y="110363"/>
            <a:ext cx="1130046" cy="2042922"/>
          </a:xfrm>
          <a:custGeom>
            <a:avLst/>
            <a:gdLst>
              <a:gd name="connsiteX0" fmla="*/ 0 w 1130046"/>
              <a:gd name="connsiteY0" fmla="*/ 61722 h 2042922"/>
              <a:gd name="connsiteX1" fmla="*/ 757428 w 1130046"/>
              <a:gd name="connsiteY1" fmla="*/ 1720596 h 2042922"/>
              <a:gd name="connsiteX2" fmla="*/ 923543 w 1130046"/>
              <a:gd name="connsiteY2" fmla="*/ 1845564 h 2042922"/>
              <a:gd name="connsiteX3" fmla="*/ 1086612 w 1130046"/>
              <a:gd name="connsiteY3" fmla="*/ 2035301 h 2042922"/>
              <a:gd name="connsiteX4" fmla="*/ 1130045 w 1130046"/>
              <a:gd name="connsiteY4" fmla="*/ 2042922 h 2042922"/>
              <a:gd name="connsiteX5" fmla="*/ 1061466 w 1130046"/>
              <a:gd name="connsiteY5" fmla="*/ 1804416 h 2042922"/>
              <a:gd name="connsiteX6" fmla="*/ 1084326 w 1130046"/>
              <a:gd name="connsiteY6" fmla="*/ 1650492 h 2042922"/>
              <a:gd name="connsiteX7" fmla="*/ 342900 w 1130046"/>
              <a:gd name="connsiteY7" fmla="*/ 10668 h 2042922"/>
              <a:gd name="connsiteX8" fmla="*/ 115061 w 1130046"/>
              <a:gd name="connsiteY8" fmla="*/ 0 h 2042922"/>
              <a:gd name="connsiteX9" fmla="*/ 0 w 1130046"/>
              <a:gd name="connsiteY9" fmla="*/ 61722 h 2042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0046" h="2042922">
                <a:moveTo>
                  <a:pt x="0" y="61722"/>
                </a:moveTo>
                <a:lnTo>
                  <a:pt x="757428" y="1720596"/>
                </a:lnTo>
                <a:lnTo>
                  <a:pt x="923543" y="1845564"/>
                </a:lnTo>
                <a:lnTo>
                  <a:pt x="1086612" y="2035301"/>
                </a:lnTo>
                <a:lnTo>
                  <a:pt x="1130045" y="2042922"/>
                </a:lnTo>
                <a:lnTo>
                  <a:pt x="1061466" y="1804416"/>
                </a:lnTo>
                <a:lnTo>
                  <a:pt x="1084326" y="1650492"/>
                </a:lnTo>
                <a:lnTo>
                  <a:pt x="342900" y="10668"/>
                </a:lnTo>
                <a:lnTo>
                  <a:pt x="115061" y="0"/>
                </a:lnTo>
                <a:lnTo>
                  <a:pt x="0" y="61722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7867027" y="229996"/>
            <a:ext cx="972312" cy="1530096"/>
          </a:xfrm>
          <a:custGeom>
            <a:avLst/>
            <a:gdLst>
              <a:gd name="connsiteX0" fmla="*/ 662940 w 972312"/>
              <a:gd name="connsiteY0" fmla="*/ 1530096 h 1530096"/>
              <a:gd name="connsiteX1" fmla="*/ 797814 w 972312"/>
              <a:gd name="connsiteY1" fmla="*/ 1415034 h 1530096"/>
              <a:gd name="connsiteX2" fmla="*/ 972312 w 972312"/>
              <a:gd name="connsiteY2" fmla="*/ 1394460 h 1530096"/>
              <a:gd name="connsiteX3" fmla="*/ 340614 w 972312"/>
              <a:gd name="connsiteY3" fmla="*/ 0 h 1530096"/>
              <a:gd name="connsiteX4" fmla="*/ 89916 w 972312"/>
              <a:gd name="connsiteY4" fmla="*/ 32766 h 1530096"/>
              <a:gd name="connsiteX5" fmla="*/ 0 w 972312"/>
              <a:gd name="connsiteY5" fmla="*/ 75438 h 1530096"/>
              <a:gd name="connsiteX6" fmla="*/ 662940 w 972312"/>
              <a:gd name="connsiteY6" fmla="*/ 1530096 h 15300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972312" h="1530096">
                <a:moveTo>
                  <a:pt x="662940" y="1530096"/>
                </a:moveTo>
                <a:lnTo>
                  <a:pt x="797814" y="1415034"/>
                </a:lnTo>
                <a:lnTo>
                  <a:pt x="972312" y="1394460"/>
                </a:lnTo>
                <a:lnTo>
                  <a:pt x="340614" y="0"/>
                </a:lnTo>
                <a:lnTo>
                  <a:pt x="89916" y="32766"/>
                </a:lnTo>
                <a:lnTo>
                  <a:pt x="0" y="75438"/>
                </a:lnTo>
                <a:lnTo>
                  <a:pt x="662940" y="1530096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38239" y="5563235"/>
            <a:ext cx="1728978" cy="1030224"/>
          </a:xfrm>
          <a:custGeom>
            <a:avLst/>
            <a:gdLst>
              <a:gd name="connsiteX0" fmla="*/ 1260348 w 1728978"/>
              <a:gd name="connsiteY0" fmla="*/ 999744 h 1030224"/>
              <a:gd name="connsiteX1" fmla="*/ 1127760 w 1728978"/>
              <a:gd name="connsiteY1" fmla="*/ 877823 h 1030224"/>
              <a:gd name="connsiteX2" fmla="*/ 1057656 w 1728978"/>
              <a:gd name="connsiteY2" fmla="*/ 377951 h 1030224"/>
              <a:gd name="connsiteX3" fmla="*/ 1699260 w 1728978"/>
              <a:gd name="connsiteY3" fmla="*/ 261365 h 1030224"/>
              <a:gd name="connsiteX4" fmla="*/ 1728978 w 1728978"/>
              <a:gd name="connsiteY4" fmla="*/ 160781 h 1030224"/>
              <a:gd name="connsiteX5" fmla="*/ 1667256 w 1728978"/>
              <a:gd name="connsiteY5" fmla="*/ 79247 h 1030224"/>
              <a:gd name="connsiteX6" fmla="*/ 1013459 w 1728978"/>
              <a:gd name="connsiteY6" fmla="*/ 166877 h 1030224"/>
              <a:gd name="connsiteX7" fmla="*/ 968501 w 1728978"/>
              <a:gd name="connsiteY7" fmla="*/ 25145 h 1030224"/>
              <a:gd name="connsiteX8" fmla="*/ 861822 w 1728978"/>
              <a:gd name="connsiteY8" fmla="*/ 0 h 1030224"/>
              <a:gd name="connsiteX9" fmla="*/ 761238 w 1728978"/>
              <a:gd name="connsiteY9" fmla="*/ 22097 h 1030224"/>
              <a:gd name="connsiteX10" fmla="*/ 705612 w 1728978"/>
              <a:gd name="connsiteY10" fmla="*/ 83819 h 1030224"/>
              <a:gd name="connsiteX11" fmla="*/ 744474 w 1728978"/>
              <a:gd name="connsiteY11" fmla="*/ 225551 h 1030224"/>
              <a:gd name="connsiteX12" fmla="*/ 524256 w 1728978"/>
              <a:gd name="connsiteY12" fmla="*/ 349757 h 1030224"/>
              <a:gd name="connsiteX13" fmla="*/ 781050 w 1728978"/>
              <a:gd name="connsiteY13" fmla="*/ 374903 h 1030224"/>
              <a:gd name="connsiteX14" fmla="*/ 883158 w 1728978"/>
              <a:gd name="connsiteY14" fmla="*/ 705612 h 1030224"/>
              <a:gd name="connsiteX15" fmla="*/ 112014 w 1728978"/>
              <a:gd name="connsiteY15" fmla="*/ 371856 h 1030224"/>
              <a:gd name="connsiteX16" fmla="*/ 36576 w 1728978"/>
              <a:gd name="connsiteY16" fmla="*/ 403859 h 1030224"/>
              <a:gd name="connsiteX17" fmla="*/ 0 w 1728978"/>
              <a:gd name="connsiteY17" fmla="*/ 504444 h 1030224"/>
              <a:gd name="connsiteX18" fmla="*/ 44196 w 1728978"/>
              <a:gd name="connsiteY18" fmla="*/ 617981 h 1030224"/>
              <a:gd name="connsiteX19" fmla="*/ 904494 w 1728978"/>
              <a:gd name="connsiteY19" fmla="*/ 1021841 h 1030224"/>
              <a:gd name="connsiteX20" fmla="*/ 1094994 w 1728978"/>
              <a:gd name="connsiteY20" fmla="*/ 996696 h 1030224"/>
              <a:gd name="connsiteX21" fmla="*/ 1247394 w 1728978"/>
              <a:gd name="connsiteY21" fmla="*/ 1030223 h 1030224"/>
              <a:gd name="connsiteX22" fmla="*/ 1260348 w 1728978"/>
              <a:gd name="connsiteY22" fmla="*/ 999744 h 10302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</a:cxnLst>
            <a:rect l="l" t="t" r="r" b="b"/>
            <a:pathLst>
              <a:path w="1728978" h="1030224">
                <a:moveTo>
                  <a:pt x="1260348" y="999744"/>
                </a:moveTo>
                <a:lnTo>
                  <a:pt x="1127760" y="877823"/>
                </a:lnTo>
                <a:lnTo>
                  <a:pt x="1057656" y="377951"/>
                </a:lnTo>
                <a:lnTo>
                  <a:pt x="1699260" y="261365"/>
                </a:lnTo>
                <a:lnTo>
                  <a:pt x="1728978" y="160781"/>
                </a:lnTo>
                <a:lnTo>
                  <a:pt x="1667256" y="79247"/>
                </a:lnTo>
                <a:lnTo>
                  <a:pt x="1013459" y="166877"/>
                </a:lnTo>
                <a:lnTo>
                  <a:pt x="968501" y="25145"/>
                </a:lnTo>
                <a:lnTo>
                  <a:pt x="861822" y="0"/>
                </a:lnTo>
                <a:lnTo>
                  <a:pt x="761238" y="22097"/>
                </a:lnTo>
                <a:lnTo>
                  <a:pt x="705612" y="83819"/>
                </a:lnTo>
                <a:lnTo>
                  <a:pt x="744474" y="225551"/>
                </a:lnTo>
                <a:lnTo>
                  <a:pt x="524256" y="349757"/>
                </a:lnTo>
                <a:lnTo>
                  <a:pt x="781050" y="374903"/>
                </a:lnTo>
                <a:lnTo>
                  <a:pt x="883158" y="705612"/>
                </a:lnTo>
                <a:lnTo>
                  <a:pt x="112014" y="371856"/>
                </a:lnTo>
                <a:lnTo>
                  <a:pt x="36576" y="403859"/>
                </a:lnTo>
                <a:lnTo>
                  <a:pt x="0" y="504444"/>
                </a:lnTo>
                <a:lnTo>
                  <a:pt x="44196" y="617981"/>
                </a:lnTo>
                <a:lnTo>
                  <a:pt x="904494" y="1021841"/>
                </a:lnTo>
                <a:lnTo>
                  <a:pt x="1094994" y="996696"/>
                </a:lnTo>
                <a:lnTo>
                  <a:pt x="1247394" y="1030223"/>
                </a:lnTo>
                <a:lnTo>
                  <a:pt x="1260348" y="999744"/>
                </a:lnTo>
              </a:path>
            </a:pathLst>
          </a:custGeom>
          <a:solidFill>
            <a:srgbClr val="F9F9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1623199" y="5685155"/>
            <a:ext cx="112776" cy="204978"/>
          </a:xfrm>
          <a:custGeom>
            <a:avLst/>
            <a:gdLst>
              <a:gd name="connsiteX0" fmla="*/ 0 w 112776"/>
              <a:gd name="connsiteY0" fmla="*/ 5334 h 204978"/>
              <a:gd name="connsiteX1" fmla="*/ 94488 w 112776"/>
              <a:gd name="connsiteY1" fmla="*/ 0 h 204978"/>
              <a:gd name="connsiteX2" fmla="*/ 112776 w 112776"/>
              <a:gd name="connsiteY2" fmla="*/ 185165 h 204978"/>
              <a:gd name="connsiteX3" fmla="*/ 6095 w 112776"/>
              <a:gd name="connsiteY3" fmla="*/ 204977 h 204978"/>
              <a:gd name="connsiteX4" fmla="*/ 0 w 112776"/>
              <a:gd name="connsiteY4" fmla="*/ 5334 h 20497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2776" h="204978">
                <a:moveTo>
                  <a:pt x="0" y="5334"/>
                </a:moveTo>
                <a:lnTo>
                  <a:pt x="94488" y="0"/>
                </a:lnTo>
                <a:lnTo>
                  <a:pt x="112776" y="185165"/>
                </a:lnTo>
                <a:lnTo>
                  <a:pt x="6095" y="204977"/>
                </a:lnTo>
                <a:lnTo>
                  <a:pt x="0" y="5334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32143" y="5989955"/>
            <a:ext cx="1257300" cy="650747"/>
          </a:xfrm>
          <a:custGeom>
            <a:avLst/>
            <a:gdLst>
              <a:gd name="connsiteX0" fmla="*/ 108966 w 1257300"/>
              <a:gd name="connsiteY0" fmla="*/ 0 h 650747"/>
              <a:gd name="connsiteX1" fmla="*/ 1055370 w 1257300"/>
              <a:gd name="connsiteY1" fmla="*/ 411479 h 650747"/>
              <a:gd name="connsiteX2" fmla="*/ 1132332 w 1257300"/>
              <a:gd name="connsiteY2" fmla="*/ 505967 h 650747"/>
              <a:gd name="connsiteX3" fmla="*/ 1257300 w 1257300"/>
              <a:gd name="connsiteY3" fmla="*/ 627887 h 650747"/>
              <a:gd name="connsiteX4" fmla="*/ 1240536 w 1257300"/>
              <a:gd name="connsiteY4" fmla="*/ 650748 h 650747"/>
              <a:gd name="connsiteX5" fmla="*/ 1070610 w 1257300"/>
              <a:gd name="connsiteY5" fmla="*/ 624077 h 650747"/>
              <a:gd name="connsiteX6" fmla="*/ 907542 w 1257300"/>
              <a:gd name="connsiteY6" fmla="*/ 643127 h 650747"/>
              <a:gd name="connsiteX7" fmla="*/ 33528 w 1257300"/>
              <a:gd name="connsiteY7" fmla="*/ 236220 h 650747"/>
              <a:gd name="connsiteX8" fmla="*/ 0 w 1257300"/>
              <a:gd name="connsiteY8" fmla="*/ 118871 h 650747"/>
              <a:gd name="connsiteX9" fmla="*/ 36576 w 1257300"/>
              <a:gd name="connsiteY9" fmla="*/ 25146 h 650747"/>
              <a:gd name="connsiteX10" fmla="*/ 108966 w 1257300"/>
              <a:gd name="connsiteY10" fmla="*/ 0 h 6507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1257300" h="650747">
                <a:moveTo>
                  <a:pt x="108966" y="0"/>
                </a:moveTo>
                <a:lnTo>
                  <a:pt x="1055370" y="411479"/>
                </a:lnTo>
                <a:lnTo>
                  <a:pt x="1132332" y="505967"/>
                </a:lnTo>
                <a:lnTo>
                  <a:pt x="1257300" y="627887"/>
                </a:lnTo>
                <a:lnTo>
                  <a:pt x="1240536" y="650748"/>
                </a:lnTo>
                <a:lnTo>
                  <a:pt x="1070610" y="624077"/>
                </a:lnTo>
                <a:lnTo>
                  <a:pt x="907542" y="643127"/>
                </a:lnTo>
                <a:lnTo>
                  <a:pt x="33528" y="236220"/>
                </a:lnTo>
                <a:lnTo>
                  <a:pt x="0" y="118871"/>
                </a:lnTo>
                <a:lnTo>
                  <a:pt x="36576" y="25146"/>
                </a:lnTo>
                <a:lnTo>
                  <a:pt x="108966" y="0"/>
                </a:ln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05117" y="6044057"/>
            <a:ext cx="833628" cy="593598"/>
          </a:xfrm>
          <a:custGeom>
            <a:avLst/>
            <a:gdLst>
              <a:gd name="connsiteX0" fmla="*/ 0 w 833628"/>
              <a:gd name="connsiteY0" fmla="*/ 258317 h 593598"/>
              <a:gd name="connsiteX1" fmla="*/ 733044 w 833628"/>
              <a:gd name="connsiteY1" fmla="*/ 593598 h 593598"/>
              <a:gd name="connsiteX2" fmla="*/ 745998 w 833628"/>
              <a:gd name="connsiteY2" fmla="*/ 424433 h 593598"/>
              <a:gd name="connsiteX3" fmla="*/ 833628 w 833628"/>
              <a:gd name="connsiteY3" fmla="*/ 335279 h 593598"/>
              <a:gd name="connsiteX4" fmla="*/ 62484 w 833628"/>
              <a:gd name="connsiteY4" fmla="*/ 0 h 593598"/>
              <a:gd name="connsiteX5" fmla="*/ 0 w 833628"/>
              <a:gd name="connsiteY5" fmla="*/ 100583 h 593598"/>
              <a:gd name="connsiteX6" fmla="*/ 0 w 833628"/>
              <a:gd name="connsiteY6" fmla="*/ 258317 h 5935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833628" h="593598">
                <a:moveTo>
                  <a:pt x="0" y="258317"/>
                </a:moveTo>
                <a:lnTo>
                  <a:pt x="733044" y="593598"/>
                </a:lnTo>
                <a:lnTo>
                  <a:pt x="745998" y="424433"/>
                </a:lnTo>
                <a:lnTo>
                  <a:pt x="833628" y="335279"/>
                </a:lnTo>
                <a:lnTo>
                  <a:pt x="62484" y="0"/>
                </a:lnTo>
                <a:lnTo>
                  <a:pt x="0" y="100583"/>
                </a:lnTo>
                <a:lnTo>
                  <a:pt x="0" y="258317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770521" y="5605907"/>
            <a:ext cx="214122" cy="192023"/>
          </a:xfrm>
          <a:custGeom>
            <a:avLst/>
            <a:gdLst>
              <a:gd name="connsiteX0" fmla="*/ 0 w 214122"/>
              <a:gd name="connsiteY0" fmla="*/ 22097 h 192023"/>
              <a:gd name="connsiteX1" fmla="*/ 125730 w 214122"/>
              <a:gd name="connsiteY1" fmla="*/ 0 h 192023"/>
              <a:gd name="connsiteX2" fmla="*/ 197358 w 214122"/>
              <a:gd name="connsiteY2" fmla="*/ 28194 h 192023"/>
              <a:gd name="connsiteX3" fmla="*/ 214122 w 214122"/>
              <a:gd name="connsiteY3" fmla="*/ 110489 h 192023"/>
              <a:gd name="connsiteX4" fmla="*/ 128777 w 214122"/>
              <a:gd name="connsiteY4" fmla="*/ 116585 h 192023"/>
              <a:gd name="connsiteX5" fmla="*/ 25145 w 214122"/>
              <a:gd name="connsiteY5" fmla="*/ 192023 h 192023"/>
              <a:gd name="connsiteX6" fmla="*/ 0 w 214122"/>
              <a:gd name="connsiteY6" fmla="*/ 22097 h 1920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214122" h="192023">
                <a:moveTo>
                  <a:pt x="0" y="22097"/>
                </a:moveTo>
                <a:lnTo>
                  <a:pt x="125730" y="0"/>
                </a:lnTo>
                <a:lnTo>
                  <a:pt x="197358" y="28194"/>
                </a:lnTo>
                <a:lnTo>
                  <a:pt x="214122" y="110489"/>
                </a:lnTo>
                <a:lnTo>
                  <a:pt x="128777" y="116585"/>
                </a:lnTo>
                <a:lnTo>
                  <a:pt x="25145" y="192023"/>
                </a:lnTo>
                <a:lnTo>
                  <a:pt x="0" y="22097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1018171" y="6607175"/>
            <a:ext cx="120396" cy="178307"/>
          </a:xfrm>
          <a:custGeom>
            <a:avLst/>
            <a:gdLst>
              <a:gd name="connsiteX0" fmla="*/ 120396 w 120396"/>
              <a:gd name="connsiteY0" fmla="*/ 3809 h 178307"/>
              <a:gd name="connsiteX1" fmla="*/ 120396 w 120396"/>
              <a:gd name="connsiteY1" fmla="*/ 178307 h 178307"/>
              <a:gd name="connsiteX2" fmla="*/ 0 w 120396"/>
              <a:gd name="connsiteY2" fmla="*/ 6857 h 178307"/>
              <a:gd name="connsiteX3" fmla="*/ 57150 w 120396"/>
              <a:gd name="connsiteY3" fmla="*/ 0 h 178307"/>
              <a:gd name="connsiteX4" fmla="*/ 120396 w 120396"/>
              <a:gd name="connsiteY4" fmla="*/ 3809 h 1783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6" h="178307">
                <a:moveTo>
                  <a:pt x="120396" y="3809"/>
                </a:moveTo>
                <a:lnTo>
                  <a:pt x="120396" y="178307"/>
                </a:lnTo>
                <a:lnTo>
                  <a:pt x="0" y="6857"/>
                </a:lnTo>
                <a:lnTo>
                  <a:pt x="57150" y="0"/>
                </a:lnTo>
                <a:lnTo>
                  <a:pt x="120396" y="3809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800239" y="5724779"/>
            <a:ext cx="307086" cy="608076"/>
          </a:xfrm>
          <a:custGeom>
            <a:avLst/>
            <a:gdLst>
              <a:gd name="connsiteX0" fmla="*/ 0 w 307086"/>
              <a:gd name="connsiteY0" fmla="*/ 64008 h 608076"/>
              <a:gd name="connsiteX1" fmla="*/ 69341 w 307086"/>
              <a:gd name="connsiteY1" fmla="*/ 0 h 608076"/>
              <a:gd name="connsiteX2" fmla="*/ 184403 w 307086"/>
              <a:gd name="connsiteY2" fmla="*/ 4572 h 608076"/>
              <a:gd name="connsiteX3" fmla="*/ 307086 w 307086"/>
              <a:gd name="connsiteY3" fmla="*/ 608076 h 608076"/>
              <a:gd name="connsiteX4" fmla="*/ 221741 w 307086"/>
              <a:gd name="connsiteY4" fmla="*/ 573023 h 608076"/>
              <a:gd name="connsiteX5" fmla="*/ 121158 w 307086"/>
              <a:gd name="connsiteY5" fmla="*/ 538734 h 608076"/>
              <a:gd name="connsiteX6" fmla="*/ 0 w 307086"/>
              <a:gd name="connsiteY6" fmla="*/ 64008 h 6080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7086" h="608076">
                <a:moveTo>
                  <a:pt x="0" y="64008"/>
                </a:moveTo>
                <a:lnTo>
                  <a:pt x="69341" y="0"/>
                </a:lnTo>
                <a:lnTo>
                  <a:pt x="184403" y="4572"/>
                </a:lnTo>
                <a:lnTo>
                  <a:pt x="307086" y="608076"/>
                </a:lnTo>
                <a:lnTo>
                  <a:pt x="221741" y="573023"/>
                </a:lnTo>
                <a:lnTo>
                  <a:pt x="121158" y="538734"/>
                </a:lnTo>
                <a:lnTo>
                  <a:pt x="0" y="64008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1060843" y="5698109"/>
            <a:ext cx="577596" cy="275843"/>
          </a:xfrm>
          <a:custGeom>
            <a:avLst/>
            <a:gdLst>
              <a:gd name="connsiteX0" fmla="*/ 549402 w 577596"/>
              <a:gd name="connsiteY0" fmla="*/ 0 h 275843"/>
              <a:gd name="connsiteX1" fmla="*/ 0 w 577596"/>
              <a:gd name="connsiteY1" fmla="*/ 83819 h 275843"/>
              <a:gd name="connsiteX2" fmla="*/ 22098 w 577596"/>
              <a:gd name="connsiteY2" fmla="*/ 275843 h 275843"/>
              <a:gd name="connsiteX3" fmla="*/ 567690 w 577596"/>
              <a:gd name="connsiteY3" fmla="*/ 188213 h 275843"/>
              <a:gd name="connsiteX4" fmla="*/ 577596 w 577596"/>
              <a:gd name="connsiteY4" fmla="*/ 33527 h 275843"/>
              <a:gd name="connsiteX5" fmla="*/ 549402 w 577596"/>
              <a:gd name="connsiteY5" fmla="*/ 0 h 2758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577596" h="275843">
                <a:moveTo>
                  <a:pt x="549402" y="0"/>
                </a:moveTo>
                <a:lnTo>
                  <a:pt x="0" y="83819"/>
                </a:lnTo>
                <a:lnTo>
                  <a:pt x="22098" y="275843"/>
                </a:lnTo>
                <a:lnTo>
                  <a:pt x="567690" y="188213"/>
                </a:lnTo>
                <a:lnTo>
                  <a:pt x="577596" y="33527"/>
                </a:lnTo>
                <a:lnTo>
                  <a:pt x="549402" y="0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551065" y="5861177"/>
            <a:ext cx="247650" cy="106679"/>
          </a:xfrm>
          <a:custGeom>
            <a:avLst/>
            <a:gdLst>
              <a:gd name="connsiteX0" fmla="*/ 216408 w 247650"/>
              <a:gd name="connsiteY0" fmla="*/ 0 h 106679"/>
              <a:gd name="connsiteX1" fmla="*/ 0 w 247650"/>
              <a:gd name="connsiteY1" fmla="*/ 61721 h 106679"/>
              <a:gd name="connsiteX2" fmla="*/ 247650 w 247650"/>
              <a:gd name="connsiteY2" fmla="*/ 106679 h 106679"/>
              <a:gd name="connsiteX3" fmla="*/ 216408 w 247650"/>
              <a:gd name="connsiteY3" fmla="*/ 0 h 106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7650" h="106679">
                <a:moveTo>
                  <a:pt x="216408" y="0"/>
                </a:moveTo>
                <a:lnTo>
                  <a:pt x="0" y="61721"/>
                </a:lnTo>
                <a:lnTo>
                  <a:pt x="247650" y="106679"/>
                </a:lnTo>
                <a:lnTo>
                  <a:pt x="216408" y="0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792619" y="5692775"/>
            <a:ext cx="249174" cy="138684"/>
          </a:xfrm>
          <a:custGeom>
            <a:avLst/>
            <a:gdLst>
              <a:gd name="connsiteX0" fmla="*/ 0 w 249174"/>
              <a:gd name="connsiteY0" fmla="*/ 84582 h 138684"/>
              <a:gd name="connsiteX1" fmla="*/ 90677 w 249174"/>
              <a:gd name="connsiteY1" fmla="*/ 8382 h 138684"/>
              <a:gd name="connsiteX2" fmla="*/ 169925 w 249174"/>
              <a:gd name="connsiteY2" fmla="*/ 0 h 138684"/>
              <a:gd name="connsiteX3" fmla="*/ 232410 w 249174"/>
              <a:gd name="connsiteY3" fmla="*/ 21335 h 138684"/>
              <a:gd name="connsiteX4" fmla="*/ 249174 w 249174"/>
              <a:gd name="connsiteY4" fmla="*/ 72390 h 138684"/>
              <a:gd name="connsiteX5" fmla="*/ 133350 w 249174"/>
              <a:gd name="connsiteY5" fmla="*/ 53340 h 138684"/>
              <a:gd name="connsiteX6" fmla="*/ 58674 w 249174"/>
              <a:gd name="connsiteY6" fmla="*/ 80010 h 138684"/>
              <a:gd name="connsiteX7" fmla="*/ 10668 w 249174"/>
              <a:gd name="connsiteY7" fmla="*/ 138684 h 138684"/>
              <a:gd name="connsiteX8" fmla="*/ 0 w 249174"/>
              <a:gd name="connsiteY8" fmla="*/ 84582 h 1386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49174" h="138684">
                <a:moveTo>
                  <a:pt x="0" y="84582"/>
                </a:moveTo>
                <a:lnTo>
                  <a:pt x="90677" y="8382"/>
                </a:lnTo>
                <a:lnTo>
                  <a:pt x="169925" y="0"/>
                </a:lnTo>
                <a:lnTo>
                  <a:pt x="232410" y="21335"/>
                </a:lnTo>
                <a:lnTo>
                  <a:pt x="249174" y="72390"/>
                </a:lnTo>
                <a:lnTo>
                  <a:pt x="133350" y="53340"/>
                </a:lnTo>
                <a:lnTo>
                  <a:pt x="58674" y="80010"/>
                </a:lnTo>
                <a:lnTo>
                  <a:pt x="10668" y="138684"/>
                </a:lnTo>
                <a:lnTo>
                  <a:pt x="0" y="8458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1009789" y="6566027"/>
            <a:ext cx="182880" cy="211073"/>
          </a:xfrm>
          <a:custGeom>
            <a:avLst/>
            <a:gdLst>
              <a:gd name="connsiteX0" fmla="*/ 0 w 182880"/>
              <a:gd name="connsiteY0" fmla="*/ 32004 h 211073"/>
              <a:gd name="connsiteX1" fmla="*/ 127253 w 182880"/>
              <a:gd name="connsiteY1" fmla="*/ 211073 h 211073"/>
              <a:gd name="connsiteX2" fmla="*/ 182880 w 182880"/>
              <a:gd name="connsiteY2" fmla="*/ 199643 h 211073"/>
              <a:gd name="connsiteX3" fmla="*/ 177546 w 182880"/>
              <a:gd name="connsiteY3" fmla="*/ 13716 h 211073"/>
              <a:gd name="connsiteX4" fmla="*/ 131825 w 182880"/>
              <a:gd name="connsiteY4" fmla="*/ 0 h 211073"/>
              <a:gd name="connsiteX5" fmla="*/ 142494 w 182880"/>
              <a:gd name="connsiteY5" fmla="*/ 156209 h 211073"/>
              <a:gd name="connsiteX6" fmla="*/ 56388 w 182880"/>
              <a:gd name="connsiteY6" fmla="*/ 3047 h 211073"/>
              <a:gd name="connsiteX7" fmla="*/ 0 w 182880"/>
              <a:gd name="connsiteY7" fmla="*/ 32004 h 2110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82880" h="211073">
                <a:moveTo>
                  <a:pt x="0" y="32004"/>
                </a:moveTo>
                <a:lnTo>
                  <a:pt x="127253" y="211073"/>
                </a:lnTo>
                <a:lnTo>
                  <a:pt x="182880" y="199643"/>
                </a:lnTo>
                <a:lnTo>
                  <a:pt x="177546" y="13716"/>
                </a:lnTo>
                <a:lnTo>
                  <a:pt x="131825" y="0"/>
                </a:lnTo>
                <a:lnTo>
                  <a:pt x="142494" y="156209"/>
                </a:lnTo>
                <a:lnTo>
                  <a:pt x="56388" y="3047"/>
                </a:lnTo>
                <a:lnTo>
                  <a:pt x="0" y="3200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1594243" y="5653151"/>
            <a:ext cx="68580" cy="185928"/>
          </a:xfrm>
          <a:custGeom>
            <a:avLst/>
            <a:gdLst>
              <a:gd name="connsiteX0" fmla="*/ 0 w 68580"/>
              <a:gd name="connsiteY0" fmla="*/ 15240 h 185928"/>
              <a:gd name="connsiteX1" fmla="*/ 28194 w 68580"/>
              <a:gd name="connsiteY1" fmla="*/ 73914 h 185928"/>
              <a:gd name="connsiteX2" fmla="*/ 34289 w 68580"/>
              <a:gd name="connsiteY2" fmla="*/ 122682 h 185928"/>
              <a:gd name="connsiteX3" fmla="*/ 21336 w 68580"/>
              <a:gd name="connsiteY3" fmla="*/ 185927 h 185928"/>
              <a:gd name="connsiteX4" fmla="*/ 63245 w 68580"/>
              <a:gd name="connsiteY4" fmla="*/ 174497 h 185928"/>
              <a:gd name="connsiteX5" fmla="*/ 68579 w 68580"/>
              <a:gd name="connsiteY5" fmla="*/ 92202 h 185928"/>
              <a:gd name="connsiteX6" fmla="*/ 36576 w 68580"/>
              <a:gd name="connsiteY6" fmla="*/ 0 h 185928"/>
              <a:gd name="connsiteX7" fmla="*/ 0 w 68580"/>
              <a:gd name="connsiteY7" fmla="*/ 15240 h 1859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8580" h="185928">
                <a:moveTo>
                  <a:pt x="0" y="15240"/>
                </a:moveTo>
                <a:lnTo>
                  <a:pt x="28194" y="73914"/>
                </a:lnTo>
                <a:lnTo>
                  <a:pt x="34289" y="122682"/>
                </a:lnTo>
                <a:lnTo>
                  <a:pt x="21336" y="185927"/>
                </a:lnTo>
                <a:lnTo>
                  <a:pt x="63245" y="174497"/>
                </a:lnTo>
                <a:lnTo>
                  <a:pt x="68579" y="92202"/>
                </a:lnTo>
                <a:lnTo>
                  <a:pt x="36576" y="0"/>
                </a:lnTo>
                <a:lnTo>
                  <a:pt x="0" y="1524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121297" y="5922899"/>
            <a:ext cx="944117" cy="397002"/>
          </a:xfrm>
          <a:custGeom>
            <a:avLst/>
            <a:gdLst>
              <a:gd name="connsiteX0" fmla="*/ 79248 w 944117"/>
              <a:gd name="connsiteY0" fmla="*/ 0 h 397002"/>
              <a:gd name="connsiteX1" fmla="*/ 944117 w 944117"/>
              <a:gd name="connsiteY1" fmla="*/ 389382 h 397002"/>
              <a:gd name="connsiteX2" fmla="*/ 854201 w 944117"/>
              <a:gd name="connsiteY2" fmla="*/ 397002 h 397002"/>
              <a:gd name="connsiteX3" fmla="*/ 0 w 944117"/>
              <a:gd name="connsiteY3" fmla="*/ 22097 h 397002"/>
              <a:gd name="connsiteX4" fmla="*/ 79248 w 944117"/>
              <a:gd name="connsiteY4" fmla="*/ 0 h 39700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44117" h="397002">
                <a:moveTo>
                  <a:pt x="79248" y="0"/>
                </a:moveTo>
                <a:lnTo>
                  <a:pt x="944117" y="389382"/>
                </a:lnTo>
                <a:lnTo>
                  <a:pt x="854201" y="397002"/>
                </a:lnTo>
                <a:lnTo>
                  <a:pt x="0" y="22097"/>
                </a:lnTo>
                <a:lnTo>
                  <a:pt x="7924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413143" y="6167501"/>
            <a:ext cx="387096" cy="235457"/>
          </a:xfrm>
          <a:custGeom>
            <a:avLst/>
            <a:gdLst>
              <a:gd name="connsiteX0" fmla="*/ 11430 w 387096"/>
              <a:gd name="connsiteY0" fmla="*/ 27432 h 235457"/>
              <a:gd name="connsiteX1" fmla="*/ 126492 w 387096"/>
              <a:gd name="connsiteY1" fmla="*/ 52577 h 235457"/>
              <a:gd name="connsiteX2" fmla="*/ 256794 w 387096"/>
              <a:gd name="connsiteY2" fmla="*/ 108965 h 235457"/>
              <a:gd name="connsiteX3" fmla="*/ 348996 w 387096"/>
              <a:gd name="connsiteY3" fmla="*/ 192785 h 235457"/>
              <a:gd name="connsiteX4" fmla="*/ 258318 w 387096"/>
              <a:gd name="connsiteY4" fmla="*/ 182879 h 235457"/>
              <a:gd name="connsiteX5" fmla="*/ 110490 w 387096"/>
              <a:gd name="connsiteY5" fmla="*/ 115823 h 235457"/>
              <a:gd name="connsiteX6" fmla="*/ 39624 w 387096"/>
              <a:gd name="connsiteY6" fmla="*/ 64007 h 235457"/>
              <a:gd name="connsiteX7" fmla="*/ 84582 w 387096"/>
              <a:gd name="connsiteY7" fmla="*/ 129539 h 235457"/>
              <a:gd name="connsiteX8" fmla="*/ 215646 w 387096"/>
              <a:gd name="connsiteY8" fmla="*/ 214883 h 235457"/>
              <a:gd name="connsiteX9" fmla="*/ 369570 w 387096"/>
              <a:gd name="connsiteY9" fmla="*/ 235457 h 235457"/>
              <a:gd name="connsiteX10" fmla="*/ 387096 w 387096"/>
              <a:gd name="connsiteY10" fmla="*/ 178307 h 235457"/>
              <a:gd name="connsiteX11" fmla="*/ 312420 w 387096"/>
              <a:gd name="connsiteY11" fmla="*/ 95250 h 235457"/>
              <a:gd name="connsiteX12" fmla="*/ 134874 w 387096"/>
              <a:gd name="connsiteY12" fmla="*/ 13715 h 235457"/>
              <a:gd name="connsiteX13" fmla="*/ 0 w 387096"/>
              <a:gd name="connsiteY13" fmla="*/ 0 h 235457"/>
              <a:gd name="connsiteX14" fmla="*/ 11430 w 387096"/>
              <a:gd name="connsiteY14" fmla="*/ 27432 h 23545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7096" h="235457">
                <a:moveTo>
                  <a:pt x="11430" y="27432"/>
                </a:moveTo>
                <a:lnTo>
                  <a:pt x="126492" y="52577"/>
                </a:lnTo>
                <a:lnTo>
                  <a:pt x="256794" y="108965"/>
                </a:lnTo>
                <a:lnTo>
                  <a:pt x="348996" y="192785"/>
                </a:lnTo>
                <a:lnTo>
                  <a:pt x="258318" y="182879"/>
                </a:lnTo>
                <a:lnTo>
                  <a:pt x="110490" y="115823"/>
                </a:lnTo>
                <a:lnTo>
                  <a:pt x="39624" y="64007"/>
                </a:lnTo>
                <a:lnTo>
                  <a:pt x="84582" y="129539"/>
                </a:lnTo>
                <a:lnTo>
                  <a:pt x="215646" y="214883"/>
                </a:lnTo>
                <a:lnTo>
                  <a:pt x="369570" y="235457"/>
                </a:lnTo>
                <a:lnTo>
                  <a:pt x="387096" y="178307"/>
                </a:lnTo>
                <a:lnTo>
                  <a:pt x="312420" y="95250"/>
                </a:lnTo>
                <a:lnTo>
                  <a:pt x="134874" y="13715"/>
                </a:lnTo>
                <a:lnTo>
                  <a:pt x="0" y="0"/>
                </a:lnTo>
                <a:lnTo>
                  <a:pt x="11430" y="2743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897775" y="5840603"/>
            <a:ext cx="169164" cy="377951"/>
          </a:xfrm>
          <a:custGeom>
            <a:avLst/>
            <a:gdLst>
              <a:gd name="connsiteX0" fmla="*/ 19050 w 169164"/>
              <a:gd name="connsiteY0" fmla="*/ 0 h 377951"/>
              <a:gd name="connsiteX1" fmla="*/ 72389 w 169164"/>
              <a:gd name="connsiteY1" fmla="*/ 19811 h 377951"/>
              <a:gd name="connsiteX2" fmla="*/ 63246 w 169164"/>
              <a:gd name="connsiteY2" fmla="*/ 151637 h 377951"/>
              <a:gd name="connsiteX3" fmla="*/ 83819 w 169164"/>
              <a:gd name="connsiteY3" fmla="*/ 258317 h 377951"/>
              <a:gd name="connsiteX4" fmla="*/ 169164 w 169164"/>
              <a:gd name="connsiteY4" fmla="*/ 356615 h 377951"/>
              <a:gd name="connsiteX5" fmla="*/ 76961 w 169164"/>
              <a:gd name="connsiteY5" fmla="*/ 377951 h 377951"/>
              <a:gd name="connsiteX6" fmla="*/ 23622 w 169164"/>
              <a:gd name="connsiteY6" fmla="*/ 272033 h 377951"/>
              <a:gd name="connsiteX7" fmla="*/ 0 w 169164"/>
              <a:gd name="connsiteY7" fmla="*/ 44957 h 377951"/>
              <a:gd name="connsiteX8" fmla="*/ 19050 w 169164"/>
              <a:gd name="connsiteY8" fmla="*/ 0 h 3779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69164" h="377951">
                <a:moveTo>
                  <a:pt x="19050" y="0"/>
                </a:moveTo>
                <a:lnTo>
                  <a:pt x="72389" y="19811"/>
                </a:lnTo>
                <a:lnTo>
                  <a:pt x="63246" y="151637"/>
                </a:lnTo>
                <a:lnTo>
                  <a:pt x="83819" y="258317"/>
                </a:lnTo>
                <a:lnTo>
                  <a:pt x="169164" y="356615"/>
                </a:lnTo>
                <a:lnTo>
                  <a:pt x="76961" y="377951"/>
                </a:lnTo>
                <a:lnTo>
                  <a:pt x="23622" y="272033"/>
                </a:lnTo>
                <a:lnTo>
                  <a:pt x="0" y="44957"/>
                </a:lnTo>
                <a:lnTo>
                  <a:pt x="1905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1062367" y="6425057"/>
            <a:ext cx="118872" cy="137922"/>
          </a:xfrm>
          <a:custGeom>
            <a:avLst/>
            <a:gdLst>
              <a:gd name="connsiteX0" fmla="*/ 87630 w 118872"/>
              <a:gd name="connsiteY0" fmla="*/ 0 h 137922"/>
              <a:gd name="connsiteX1" fmla="*/ 32004 w 118872"/>
              <a:gd name="connsiteY1" fmla="*/ 52578 h 137922"/>
              <a:gd name="connsiteX2" fmla="*/ 0 w 118872"/>
              <a:gd name="connsiteY2" fmla="*/ 137922 h 137922"/>
              <a:gd name="connsiteX3" fmla="*/ 64008 w 118872"/>
              <a:gd name="connsiteY3" fmla="*/ 127253 h 137922"/>
              <a:gd name="connsiteX4" fmla="*/ 82296 w 118872"/>
              <a:gd name="connsiteY4" fmla="*/ 67055 h 137922"/>
              <a:gd name="connsiteX5" fmla="*/ 118872 w 118872"/>
              <a:gd name="connsiteY5" fmla="*/ 21335 h 137922"/>
              <a:gd name="connsiteX6" fmla="*/ 87630 w 118872"/>
              <a:gd name="connsiteY6" fmla="*/ 0 h 137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18872" h="137922">
                <a:moveTo>
                  <a:pt x="87630" y="0"/>
                </a:moveTo>
                <a:lnTo>
                  <a:pt x="32004" y="52578"/>
                </a:lnTo>
                <a:lnTo>
                  <a:pt x="0" y="137922"/>
                </a:lnTo>
                <a:lnTo>
                  <a:pt x="64008" y="127253"/>
                </a:lnTo>
                <a:lnTo>
                  <a:pt x="82296" y="67055"/>
                </a:lnTo>
                <a:lnTo>
                  <a:pt x="118872" y="21335"/>
                </a:lnTo>
                <a:lnTo>
                  <a:pt x="8763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8521" y="5916803"/>
            <a:ext cx="1336548" cy="698754"/>
          </a:xfrm>
          <a:custGeom>
            <a:avLst/>
            <a:gdLst>
              <a:gd name="connsiteX0" fmla="*/ 123444 w 1336548"/>
              <a:gd name="connsiteY0" fmla="*/ 0 h 698754"/>
              <a:gd name="connsiteX1" fmla="*/ 50292 w 1336548"/>
              <a:gd name="connsiteY1" fmla="*/ 41147 h 698754"/>
              <a:gd name="connsiteX2" fmla="*/ 0 w 1336548"/>
              <a:gd name="connsiteY2" fmla="*/ 165353 h 698754"/>
              <a:gd name="connsiteX3" fmla="*/ 53339 w 1336548"/>
              <a:gd name="connsiteY3" fmla="*/ 284225 h 698754"/>
              <a:gd name="connsiteX4" fmla="*/ 938022 w 1336548"/>
              <a:gd name="connsiteY4" fmla="*/ 688085 h 698754"/>
              <a:gd name="connsiteX5" fmla="*/ 1128522 w 1336548"/>
              <a:gd name="connsiteY5" fmla="*/ 662940 h 698754"/>
              <a:gd name="connsiteX6" fmla="*/ 1282446 w 1336548"/>
              <a:gd name="connsiteY6" fmla="*/ 698753 h 698754"/>
              <a:gd name="connsiteX7" fmla="*/ 1336548 w 1336548"/>
              <a:gd name="connsiteY7" fmla="*/ 641603 h 698754"/>
              <a:gd name="connsiteX8" fmla="*/ 1191768 w 1336548"/>
              <a:gd name="connsiteY8" fmla="*/ 527303 h 698754"/>
              <a:gd name="connsiteX9" fmla="*/ 1133094 w 1336548"/>
              <a:gd name="connsiteY9" fmla="*/ 406145 h 698754"/>
              <a:gd name="connsiteX10" fmla="*/ 1086612 w 1336548"/>
              <a:gd name="connsiteY10" fmla="*/ 418337 h 698754"/>
              <a:gd name="connsiteX11" fmla="*/ 1142238 w 1336548"/>
              <a:gd name="connsiteY11" fmla="*/ 527303 h 698754"/>
              <a:gd name="connsiteX12" fmla="*/ 1252728 w 1336548"/>
              <a:gd name="connsiteY12" fmla="*/ 643128 h 698754"/>
              <a:gd name="connsiteX13" fmla="*/ 1121664 w 1336548"/>
              <a:gd name="connsiteY13" fmla="*/ 624840 h 698754"/>
              <a:gd name="connsiteX14" fmla="*/ 967740 w 1336548"/>
              <a:gd name="connsiteY14" fmla="*/ 646176 h 698754"/>
              <a:gd name="connsiteX15" fmla="*/ 995934 w 1336548"/>
              <a:gd name="connsiteY15" fmla="*/ 515873 h 698754"/>
              <a:gd name="connsiteX16" fmla="*/ 1062228 w 1336548"/>
              <a:gd name="connsiteY16" fmla="*/ 427481 h 698754"/>
              <a:gd name="connsiteX17" fmla="*/ 985266 w 1336548"/>
              <a:gd name="connsiteY17" fmla="*/ 438150 h 698754"/>
              <a:gd name="connsiteX18" fmla="*/ 924306 w 1336548"/>
              <a:gd name="connsiteY18" fmla="*/ 522731 h 698754"/>
              <a:gd name="connsiteX19" fmla="*/ 903732 w 1336548"/>
              <a:gd name="connsiteY19" fmla="*/ 627888 h 698754"/>
              <a:gd name="connsiteX20" fmla="*/ 84582 w 1336548"/>
              <a:gd name="connsiteY20" fmla="*/ 246125 h 698754"/>
              <a:gd name="connsiteX21" fmla="*/ 63246 w 1336548"/>
              <a:gd name="connsiteY21" fmla="*/ 170687 h 698754"/>
              <a:gd name="connsiteX22" fmla="*/ 81533 w 1336548"/>
              <a:gd name="connsiteY22" fmla="*/ 75437 h 698754"/>
              <a:gd name="connsiteX23" fmla="*/ 172212 w 1336548"/>
              <a:gd name="connsiteY23" fmla="*/ 0 h 698754"/>
              <a:gd name="connsiteX24" fmla="*/ 123444 w 1336548"/>
              <a:gd name="connsiteY24" fmla="*/ 0 h 69875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</a:cxnLst>
            <a:rect l="l" t="t" r="r" b="b"/>
            <a:pathLst>
              <a:path w="1336548" h="698754">
                <a:moveTo>
                  <a:pt x="123444" y="0"/>
                </a:moveTo>
                <a:lnTo>
                  <a:pt x="50292" y="41147"/>
                </a:lnTo>
                <a:lnTo>
                  <a:pt x="0" y="165353"/>
                </a:lnTo>
                <a:lnTo>
                  <a:pt x="53339" y="284225"/>
                </a:lnTo>
                <a:lnTo>
                  <a:pt x="938022" y="688085"/>
                </a:lnTo>
                <a:lnTo>
                  <a:pt x="1128522" y="662940"/>
                </a:lnTo>
                <a:lnTo>
                  <a:pt x="1282446" y="698753"/>
                </a:lnTo>
                <a:lnTo>
                  <a:pt x="1336548" y="641603"/>
                </a:lnTo>
                <a:lnTo>
                  <a:pt x="1191768" y="527303"/>
                </a:lnTo>
                <a:lnTo>
                  <a:pt x="1133094" y="406145"/>
                </a:lnTo>
                <a:lnTo>
                  <a:pt x="1086612" y="418337"/>
                </a:lnTo>
                <a:lnTo>
                  <a:pt x="1142238" y="527303"/>
                </a:lnTo>
                <a:lnTo>
                  <a:pt x="1252728" y="643128"/>
                </a:lnTo>
                <a:lnTo>
                  <a:pt x="1121664" y="624840"/>
                </a:lnTo>
                <a:lnTo>
                  <a:pt x="967740" y="646176"/>
                </a:lnTo>
                <a:lnTo>
                  <a:pt x="995934" y="515873"/>
                </a:lnTo>
                <a:lnTo>
                  <a:pt x="1062228" y="427481"/>
                </a:lnTo>
                <a:lnTo>
                  <a:pt x="985266" y="438150"/>
                </a:lnTo>
                <a:lnTo>
                  <a:pt x="924306" y="522731"/>
                </a:lnTo>
                <a:lnTo>
                  <a:pt x="903732" y="627888"/>
                </a:lnTo>
                <a:lnTo>
                  <a:pt x="84582" y="246125"/>
                </a:lnTo>
                <a:lnTo>
                  <a:pt x="63246" y="170687"/>
                </a:lnTo>
                <a:lnTo>
                  <a:pt x="81533" y="75437"/>
                </a:lnTo>
                <a:lnTo>
                  <a:pt x="172212" y="0"/>
                </a:lnTo>
                <a:lnTo>
                  <a:pt x="123444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168541" y="5983859"/>
            <a:ext cx="127254" cy="265176"/>
          </a:xfrm>
          <a:custGeom>
            <a:avLst/>
            <a:gdLst>
              <a:gd name="connsiteX0" fmla="*/ 92202 w 127254"/>
              <a:gd name="connsiteY0" fmla="*/ 0 h 265176"/>
              <a:gd name="connsiteX1" fmla="*/ 15239 w 127254"/>
              <a:gd name="connsiteY1" fmla="*/ 83819 h 265176"/>
              <a:gd name="connsiteX2" fmla="*/ 0 w 127254"/>
              <a:gd name="connsiteY2" fmla="*/ 182117 h 265176"/>
              <a:gd name="connsiteX3" fmla="*/ 26670 w 127254"/>
              <a:gd name="connsiteY3" fmla="*/ 248411 h 265176"/>
              <a:gd name="connsiteX4" fmla="*/ 74676 w 127254"/>
              <a:gd name="connsiteY4" fmla="*/ 265175 h 265176"/>
              <a:gd name="connsiteX5" fmla="*/ 60197 w 127254"/>
              <a:gd name="connsiteY5" fmla="*/ 121919 h 265176"/>
              <a:gd name="connsiteX6" fmla="*/ 127254 w 127254"/>
              <a:gd name="connsiteY6" fmla="*/ 12953 h 265176"/>
              <a:gd name="connsiteX7" fmla="*/ 92202 w 127254"/>
              <a:gd name="connsiteY7" fmla="*/ 0 h 2651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27254" h="265176">
                <a:moveTo>
                  <a:pt x="92202" y="0"/>
                </a:moveTo>
                <a:lnTo>
                  <a:pt x="15239" y="83819"/>
                </a:lnTo>
                <a:lnTo>
                  <a:pt x="0" y="182117"/>
                </a:lnTo>
                <a:lnTo>
                  <a:pt x="26670" y="248411"/>
                </a:lnTo>
                <a:lnTo>
                  <a:pt x="74676" y="265175"/>
                </a:lnTo>
                <a:lnTo>
                  <a:pt x="60197" y="121919"/>
                </a:lnTo>
                <a:lnTo>
                  <a:pt x="127254" y="12953"/>
                </a:lnTo>
                <a:lnTo>
                  <a:pt x="9220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713371" y="5538851"/>
            <a:ext cx="511302" cy="943356"/>
          </a:xfrm>
          <a:custGeom>
            <a:avLst/>
            <a:gdLst>
              <a:gd name="connsiteX0" fmla="*/ 173736 w 511302"/>
              <a:gd name="connsiteY0" fmla="*/ 711708 h 943356"/>
              <a:gd name="connsiteX1" fmla="*/ 0 w 511302"/>
              <a:gd name="connsiteY1" fmla="*/ 98297 h 943356"/>
              <a:gd name="connsiteX2" fmla="*/ 64769 w 511302"/>
              <a:gd name="connsiteY2" fmla="*/ 30479 h 943356"/>
              <a:gd name="connsiteX3" fmla="*/ 204978 w 511302"/>
              <a:gd name="connsiteY3" fmla="*/ 0 h 943356"/>
              <a:gd name="connsiteX4" fmla="*/ 317753 w 511302"/>
              <a:gd name="connsiteY4" fmla="*/ 45720 h 943356"/>
              <a:gd name="connsiteX5" fmla="*/ 511302 w 511302"/>
              <a:gd name="connsiteY5" fmla="*/ 943356 h 943356"/>
              <a:gd name="connsiteX6" fmla="*/ 441960 w 511302"/>
              <a:gd name="connsiteY6" fmla="*/ 866394 h 943356"/>
              <a:gd name="connsiteX7" fmla="*/ 282702 w 511302"/>
              <a:gd name="connsiteY7" fmla="*/ 76961 h 943356"/>
              <a:gd name="connsiteX8" fmla="*/ 179832 w 511302"/>
              <a:gd name="connsiteY8" fmla="*/ 48767 h 943356"/>
              <a:gd name="connsiteX9" fmla="*/ 94487 w 511302"/>
              <a:gd name="connsiteY9" fmla="*/ 58673 h 943356"/>
              <a:gd name="connsiteX10" fmla="*/ 60198 w 511302"/>
              <a:gd name="connsiteY10" fmla="*/ 112014 h 943356"/>
              <a:gd name="connsiteX11" fmla="*/ 243839 w 511302"/>
              <a:gd name="connsiteY11" fmla="*/ 733806 h 943356"/>
              <a:gd name="connsiteX12" fmla="*/ 173736 w 511302"/>
              <a:gd name="connsiteY12" fmla="*/ 711708 h 943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511302" h="943356">
                <a:moveTo>
                  <a:pt x="173736" y="711708"/>
                </a:moveTo>
                <a:lnTo>
                  <a:pt x="0" y="98297"/>
                </a:lnTo>
                <a:lnTo>
                  <a:pt x="64769" y="30479"/>
                </a:lnTo>
                <a:lnTo>
                  <a:pt x="204978" y="0"/>
                </a:lnTo>
                <a:lnTo>
                  <a:pt x="317753" y="45720"/>
                </a:lnTo>
                <a:lnTo>
                  <a:pt x="511302" y="943356"/>
                </a:lnTo>
                <a:lnTo>
                  <a:pt x="441960" y="866394"/>
                </a:lnTo>
                <a:lnTo>
                  <a:pt x="282702" y="76961"/>
                </a:lnTo>
                <a:lnTo>
                  <a:pt x="179832" y="48767"/>
                </a:lnTo>
                <a:lnTo>
                  <a:pt x="94487" y="58673"/>
                </a:lnTo>
                <a:lnTo>
                  <a:pt x="60198" y="112014"/>
                </a:lnTo>
                <a:lnTo>
                  <a:pt x="243839" y="733806"/>
                </a:lnTo>
                <a:lnTo>
                  <a:pt x="173736" y="71170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918349" y="5793359"/>
            <a:ext cx="152400" cy="400050"/>
          </a:xfrm>
          <a:custGeom>
            <a:avLst/>
            <a:gdLst>
              <a:gd name="connsiteX0" fmla="*/ 0 w 152400"/>
              <a:gd name="connsiteY0" fmla="*/ 21335 h 400050"/>
              <a:gd name="connsiteX1" fmla="*/ 60197 w 152400"/>
              <a:gd name="connsiteY1" fmla="*/ 153923 h 400050"/>
              <a:gd name="connsiteX2" fmla="*/ 89153 w 152400"/>
              <a:gd name="connsiteY2" fmla="*/ 252221 h 400050"/>
              <a:gd name="connsiteX3" fmla="*/ 91439 w 152400"/>
              <a:gd name="connsiteY3" fmla="*/ 400050 h 400050"/>
              <a:gd name="connsiteX4" fmla="*/ 152400 w 152400"/>
              <a:gd name="connsiteY4" fmla="*/ 400050 h 400050"/>
              <a:gd name="connsiteX5" fmla="*/ 147828 w 152400"/>
              <a:gd name="connsiteY5" fmla="*/ 285750 h 400050"/>
              <a:gd name="connsiteX6" fmla="*/ 128016 w 152400"/>
              <a:gd name="connsiteY6" fmla="*/ 164591 h 400050"/>
              <a:gd name="connsiteX7" fmla="*/ 78486 w 152400"/>
              <a:gd name="connsiteY7" fmla="*/ 46482 h 400050"/>
              <a:gd name="connsiteX8" fmla="*/ 49530 w 152400"/>
              <a:gd name="connsiteY8" fmla="*/ 0 h 400050"/>
              <a:gd name="connsiteX9" fmla="*/ 0 w 152400"/>
              <a:gd name="connsiteY9" fmla="*/ 21335 h 4000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52400" h="400050">
                <a:moveTo>
                  <a:pt x="0" y="21335"/>
                </a:moveTo>
                <a:lnTo>
                  <a:pt x="60197" y="153923"/>
                </a:lnTo>
                <a:lnTo>
                  <a:pt x="89153" y="252221"/>
                </a:lnTo>
                <a:lnTo>
                  <a:pt x="91439" y="400050"/>
                </a:lnTo>
                <a:lnTo>
                  <a:pt x="152400" y="400050"/>
                </a:lnTo>
                <a:lnTo>
                  <a:pt x="147828" y="285750"/>
                </a:lnTo>
                <a:lnTo>
                  <a:pt x="128016" y="164591"/>
                </a:lnTo>
                <a:lnTo>
                  <a:pt x="78486" y="46482"/>
                </a:lnTo>
                <a:lnTo>
                  <a:pt x="49530" y="0"/>
                </a:lnTo>
                <a:lnTo>
                  <a:pt x="0" y="2133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521347" y="5761355"/>
            <a:ext cx="309372" cy="214122"/>
          </a:xfrm>
          <a:custGeom>
            <a:avLst/>
            <a:gdLst>
              <a:gd name="connsiteX0" fmla="*/ 235458 w 309372"/>
              <a:gd name="connsiteY0" fmla="*/ 0 h 214122"/>
              <a:gd name="connsiteX1" fmla="*/ 204216 w 309372"/>
              <a:gd name="connsiteY1" fmla="*/ 13715 h 214122"/>
              <a:gd name="connsiteX2" fmla="*/ 200406 w 309372"/>
              <a:gd name="connsiteY2" fmla="*/ 52578 h 214122"/>
              <a:gd name="connsiteX3" fmla="*/ 0 w 309372"/>
              <a:gd name="connsiteY3" fmla="*/ 134873 h 214122"/>
              <a:gd name="connsiteX4" fmla="*/ 0 w 309372"/>
              <a:gd name="connsiteY4" fmla="*/ 176784 h 214122"/>
              <a:gd name="connsiteX5" fmla="*/ 225552 w 309372"/>
              <a:gd name="connsiteY5" fmla="*/ 179832 h 214122"/>
              <a:gd name="connsiteX6" fmla="*/ 253746 w 309372"/>
              <a:gd name="connsiteY6" fmla="*/ 214121 h 214122"/>
              <a:gd name="connsiteX7" fmla="*/ 309372 w 309372"/>
              <a:gd name="connsiteY7" fmla="*/ 211835 h 214122"/>
              <a:gd name="connsiteX8" fmla="*/ 304038 w 309372"/>
              <a:gd name="connsiteY8" fmla="*/ 151638 h 214122"/>
              <a:gd name="connsiteX9" fmla="*/ 92202 w 309372"/>
              <a:gd name="connsiteY9" fmla="*/ 140208 h 214122"/>
              <a:gd name="connsiteX10" fmla="*/ 264414 w 309372"/>
              <a:gd name="connsiteY10" fmla="*/ 70865 h 214122"/>
              <a:gd name="connsiteX11" fmla="*/ 235458 w 309372"/>
              <a:gd name="connsiteY11" fmla="*/ 0 h 2141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309372" h="214122">
                <a:moveTo>
                  <a:pt x="235458" y="0"/>
                </a:moveTo>
                <a:lnTo>
                  <a:pt x="204216" y="13715"/>
                </a:lnTo>
                <a:lnTo>
                  <a:pt x="200406" y="52578"/>
                </a:lnTo>
                <a:lnTo>
                  <a:pt x="0" y="134873"/>
                </a:lnTo>
                <a:lnTo>
                  <a:pt x="0" y="176784"/>
                </a:lnTo>
                <a:lnTo>
                  <a:pt x="225552" y="179832"/>
                </a:lnTo>
                <a:lnTo>
                  <a:pt x="253746" y="214121"/>
                </a:lnTo>
                <a:lnTo>
                  <a:pt x="309372" y="211835"/>
                </a:lnTo>
                <a:lnTo>
                  <a:pt x="304038" y="151638"/>
                </a:lnTo>
                <a:lnTo>
                  <a:pt x="92202" y="140208"/>
                </a:lnTo>
                <a:lnTo>
                  <a:pt x="264414" y="70865"/>
                </a:lnTo>
                <a:lnTo>
                  <a:pt x="23545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1044841" y="5615051"/>
            <a:ext cx="748284" cy="336804"/>
          </a:xfrm>
          <a:custGeom>
            <a:avLst/>
            <a:gdLst>
              <a:gd name="connsiteX0" fmla="*/ 0 w 748284"/>
              <a:gd name="connsiteY0" fmla="*/ 104394 h 336804"/>
              <a:gd name="connsiteX1" fmla="*/ 685800 w 748284"/>
              <a:gd name="connsiteY1" fmla="*/ 0 h 336804"/>
              <a:gd name="connsiteX2" fmla="*/ 736092 w 748284"/>
              <a:gd name="connsiteY2" fmla="*/ 62484 h 336804"/>
              <a:gd name="connsiteX3" fmla="*/ 748284 w 748284"/>
              <a:gd name="connsiteY3" fmla="*/ 144017 h 336804"/>
              <a:gd name="connsiteX4" fmla="*/ 717804 w 748284"/>
              <a:gd name="connsiteY4" fmla="*/ 224028 h 336804"/>
              <a:gd name="connsiteX5" fmla="*/ 45719 w 748284"/>
              <a:gd name="connsiteY5" fmla="*/ 336803 h 336804"/>
              <a:gd name="connsiteX6" fmla="*/ 42672 w 748284"/>
              <a:gd name="connsiteY6" fmla="*/ 304800 h 336804"/>
              <a:gd name="connsiteX7" fmla="*/ 685800 w 748284"/>
              <a:gd name="connsiteY7" fmla="*/ 192023 h 336804"/>
              <a:gd name="connsiteX8" fmla="*/ 710184 w 748284"/>
              <a:gd name="connsiteY8" fmla="*/ 115061 h 336804"/>
              <a:gd name="connsiteX9" fmla="*/ 667512 w 748284"/>
              <a:gd name="connsiteY9" fmla="*/ 45720 h 336804"/>
              <a:gd name="connsiteX10" fmla="*/ 0 w 748284"/>
              <a:gd name="connsiteY10" fmla="*/ 147065 h 336804"/>
              <a:gd name="connsiteX11" fmla="*/ 0 w 748284"/>
              <a:gd name="connsiteY11" fmla="*/ 104394 h 3368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748284" h="336804">
                <a:moveTo>
                  <a:pt x="0" y="104394"/>
                </a:moveTo>
                <a:lnTo>
                  <a:pt x="685800" y="0"/>
                </a:lnTo>
                <a:lnTo>
                  <a:pt x="736092" y="62484"/>
                </a:lnTo>
                <a:lnTo>
                  <a:pt x="748284" y="144017"/>
                </a:lnTo>
                <a:lnTo>
                  <a:pt x="717804" y="224028"/>
                </a:lnTo>
                <a:lnTo>
                  <a:pt x="45719" y="336803"/>
                </a:lnTo>
                <a:lnTo>
                  <a:pt x="42672" y="304800"/>
                </a:lnTo>
                <a:lnTo>
                  <a:pt x="685800" y="192023"/>
                </a:lnTo>
                <a:lnTo>
                  <a:pt x="710184" y="115061"/>
                </a:lnTo>
                <a:lnTo>
                  <a:pt x="667512" y="45720"/>
                </a:lnTo>
                <a:lnTo>
                  <a:pt x="0" y="147065"/>
                </a:lnTo>
                <a:lnTo>
                  <a:pt x="0" y="1043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1138567" y="5723255"/>
            <a:ext cx="389382" cy="136398"/>
          </a:xfrm>
          <a:custGeom>
            <a:avLst/>
            <a:gdLst>
              <a:gd name="connsiteX0" fmla="*/ 0 w 389382"/>
              <a:gd name="connsiteY0" fmla="*/ 99060 h 136398"/>
              <a:gd name="connsiteX1" fmla="*/ 52577 w 389382"/>
              <a:gd name="connsiteY1" fmla="*/ 136397 h 136398"/>
              <a:gd name="connsiteX2" fmla="*/ 176783 w 389382"/>
              <a:gd name="connsiteY2" fmla="*/ 131064 h 136398"/>
              <a:gd name="connsiteX3" fmla="*/ 332994 w 389382"/>
              <a:gd name="connsiteY3" fmla="*/ 91440 h 136398"/>
              <a:gd name="connsiteX4" fmla="*/ 389382 w 389382"/>
              <a:gd name="connsiteY4" fmla="*/ 32766 h 136398"/>
              <a:gd name="connsiteX5" fmla="*/ 353567 w 389382"/>
              <a:gd name="connsiteY5" fmla="*/ 1523 h 136398"/>
              <a:gd name="connsiteX6" fmla="*/ 201930 w 389382"/>
              <a:gd name="connsiteY6" fmla="*/ 0 h 136398"/>
              <a:gd name="connsiteX7" fmla="*/ 87630 w 389382"/>
              <a:gd name="connsiteY7" fmla="*/ 9144 h 136398"/>
              <a:gd name="connsiteX8" fmla="*/ 12191 w 389382"/>
              <a:gd name="connsiteY8" fmla="*/ 60197 h 136398"/>
              <a:gd name="connsiteX9" fmla="*/ 89153 w 389382"/>
              <a:gd name="connsiteY9" fmla="*/ 74676 h 136398"/>
              <a:gd name="connsiteX10" fmla="*/ 219455 w 389382"/>
              <a:gd name="connsiteY10" fmla="*/ 41910 h 136398"/>
              <a:gd name="connsiteX11" fmla="*/ 331469 w 389382"/>
              <a:gd name="connsiteY11" fmla="*/ 41910 h 136398"/>
              <a:gd name="connsiteX12" fmla="*/ 214122 w 389382"/>
              <a:gd name="connsiteY12" fmla="*/ 86867 h 136398"/>
              <a:gd name="connsiteX13" fmla="*/ 113538 w 389382"/>
              <a:gd name="connsiteY13" fmla="*/ 99060 h 136398"/>
              <a:gd name="connsiteX14" fmla="*/ 0 w 389382"/>
              <a:gd name="connsiteY14" fmla="*/ 99060 h 1363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9382" h="136398">
                <a:moveTo>
                  <a:pt x="0" y="99060"/>
                </a:moveTo>
                <a:lnTo>
                  <a:pt x="52577" y="136397"/>
                </a:lnTo>
                <a:lnTo>
                  <a:pt x="176783" y="131064"/>
                </a:lnTo>
                <a:lnTo>
                  <a:pt x="332994" y="91440"/>
                </a:lnTo>
                <a:lnTo>
                  <a:pt x="389382" y="32766"/>
                </a:lnTo>
                <a:lnTo>
                  <a:pt x="353567" y="1523"/>
                </a:lnTo>
                <a:lnTo>
                  <a:pt x="201930" y="0"/>
                </a:lnTo>
                <a:lnTo>
                  <a:pt x="87630" y="9144"/>
                </a:lnTo>
                <a:lnTo>
                  <a:pt x="12191" y="60197"/>
                </a:lnTo>
                <a:lnTo>
                  <a:pt x="89153" y="74676"/>
                </a:lnTo>
                <a:lnTo>
                  <a:pt x="219455" y="41910"/>
                </a:lnTo>
                <a:lnTo>
                  <a:pt x="331469" y="41910"/>
                </a:lnTo>
                <a:lnTo>
                  <a:pt x="214122" y="86867"/>
                </a:lnTo>
                <a:lnTo>
                  <a:pt x="113538" y="99060"/>
                </a:lnTo>
                <a:lnTo>
                  <a:pt x="0" y="9906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8680844" y="4158107"/>
            <a:ext cx="325373" cy="2265426"/>
          </a:xfrm>
          <a:custGeom>
            <a:avLst/>
            <a:gdLst>
              <a:gd name="connsiteX0" fmla="*/ 33528 w 325373"/>
              <a:gd name="connsiteY0" fmla="*/ 2189226 h 2265426"/>
              <a:gd name="connsiteX1" fmla="*/ 165354 w 325373"/>
              <a:gd name="connsiteY1" fmla="*/ 2042921 h 2265426"/>
              <a:gd name="connsiteX2" fmla="*/ 191261 w 325373"/>
              <a:gd name="connsiteY2" fmla="*/ 1930145 h 2265426"/>
              <a:gd name="connsiteX3" fmla="*/ 169164 w 325373"/>
              <a:gd name="connsiteY3" fmla="*/ 1763268 h 2265426"/>
              <a:gd name="connsiteX4" fmla="*/ 76200 w 325373"/>
              <a:gd name="connsiteY4" fmla="*/ 1561338 h 2265426"/>
              <a:gd name="connsiteX5" fmla="*/ 55626 w 325373"/>
              <a:gd name="connsiteY5" fmla="*/ 1435607 h 2265426"/>
              <a:gd name="connsiteX6" fmla="*/ 76200 w 325373"/>
              <a:gd name="connsiteY6" fmla="*/ 1351026 h 2265426"/>
              <a:gd name="connsiteX7" fmla="*/ 156209 w 325373"/>
              <a:gd name="connsiteY7" fmla="*/ 1289303 h 2265426"/>
              <a:gd name="connsiteX8" fmla="*/ 173735 w 325373"/>
              <a:gd name="connsiteY8" fmla="*/ 1211579 h 2265426"/>
              <a:gd name="connsiteX9" fmla="*/ 144018 w 325373"/>
              <a:gd name="connsiteY9" fmla="*/ 1100327 h 2265426"/>
              <a:gd name="connsiteX10" fmla="*/ 12954 w 325373"/>
              <a:gd name="connsiteY10" fmla="*/ 801623 h 2265426"/>
              <a:gd name="connsiteX11" fmla="*/ 0 w 325373"/>
              <a:gd name="connsiteY11" fmla="*/ 655319 h 2265426"/>
              <a:gd name="connsiteX12" fmla="*/ 33528 w 325373"/>
              <a:gd name="connsiteY12" fmla="*/ 494538 h 2265426"/>
              <a:gd name="connsiteX13" fmla="*/ 144018 w 325373"/>
              <a:gd name="connsiteY13" fmla="*/ 418338 h 2265426"/>
              <a:gd name="connsiteX14" fmla="*/ 241554 w 325373"/>
              <a:gd name="connsiteY14" fmla="*/ 292607 h 2265426"/>
              <a:gd name="connsiteX15" fmla="*/ 325373 w 325373"/>
              <a:gd name="connsiteY15" fmla="*/ 0 h 2265426"/>
              <a:gd name="connsiteX16" fmla="*/ 313181 w 325373"/>
              <a:gd name="connsiteY16" fmla="*/ 265176 h 2265426"/>
              <a:gd name="connsiteX17" fmla="*/ 249935 w 325373"/>
              <a:gd name="connsiteY17" fmla="*/ 424433 h 2265426"/>
              <a:gd name="connsiteX18" fmla="*/ 165354 w 325373"/>
              <a:gd name="connsiteY18" fmla="*/ 521969 h 2265426"/>
              <a:gd name="connsiteX19" fmla="*/ 72390 w 325373"/>
              <a:gd name="connsiteY19" fmla="*/ 577595 h 2265426"/>
              <a:gd name="connsiteX20" fmla="*/ 67818 w 325373"/>
              <a:gd name="connsiteY20" fmla="*/ 723900 h 2265426"/>
              <a:gd name="connsiteX21" fmla="*/ 115061 w 325373"/>
              <a:gd name="connsiteY21" fmla="*/ 877823 h 2265426"/>
              <a:gd name="connsiteX22" fmla="*/ 224028 w 325373"/>
              <a:gd name="connsiteY22" fmla="*/ 1149857 h 2265426"/>
              <a:gd name="connsiteX23" fmla="*/ 228600 w 325373"/>
              <a:gd name="connsiteY23" fmla="*/ 1323594 h 2265426"/>
              <a:gd name="connsiteX24" fmla="*/ 127254 w 325373"/>
              <a:gd name="connsiteY24" fmla="*/ 1421129 h 2265426"/>
              <a:gd name="connsiteX25" fmla="*/ 131826 w 325373"/>
              <a:gd name="connsiteY25" fmla="*/ 1511807 h 2265426"/>
              <a:gd name="connsiteX26" fmla="*/ 220218 w 325373"/>
              <a:gd name="connsiteY26" fmla="*/ 1700783 h 2265426"/>
              <a:gd name="connsiteX27" fmla="*/ 258318 w 325373"/>
              <a:gd name="connsiteY27" fmla="*/ 1881377 h 2265426"/>
              <a:gd name="connsiteX28" fmla="*/ 224028 w 325373"/>
              <a:gd name="connsiteY28" fmla="*/ 2076450 h 2265426"/>
              <a:gd name="connsiteX29" fmla="*/ 144018 w 325373"/>
              <a:gd name="connsiteY29" fmla="*/ 2180844 h 2265426"/>
              <a:gd name="connsiteX30" fmla="*/ 42671 w 325373"/>
              <a:gd name="connsiteY30" fmla="*/ 2265426 h 2265426"/>
              <a:gd name="connsiteX31" fmla="*/ 33528 w 325373"/>
              <a:gd name="connsiteY31" fmla="*/ 2189226 h 22654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265426">
                <a:moveTo>
                  <a:pt x="33528" y="2189226"/>
                </a:moveTo>
                <a:lnTo>
                  <a:pt x="165354" y="2042921"/>
                </a:lnTo>
                <a:lnTo>
                  <a:pt x="191261" y="1930145"/>
                </a:lnTo>
                <a:lnTo>
                  <a:pt x="169164" y="1763268"/>
                </a:lnTo>
                <a:lnTo>
                  <a:pt x="76200" y="1561338"/>
                </a:lnTo>
                <a:lnTo>
                  <a:pt x="55626" y="1435607"/>
                </a:lnTo>
                <a:lnTo>
                  <a:pt x="76200" y="1351026"/>
                </a:lnTo>
                <a:lnTo>
                  <a:pt x="156209" y="1289303"/>
                </a:lnTo>
                <a:lnTo>
                  <a:pt x="173735" y="1211579"/>
                </a:lnTo>
                <a:lnTo>
                  <a:pt x="144018" y="1100327"/>
                </a:lnTo>
                <a:lnTo>
                  <a:pt x="12954" y="801623"/>
                </a:lnTo>
                <a:lnTo>
                  <a:pt x="0" y="655319"/>
                </a:lnTo>
                <a:lnTo>
                  <a:pt x="33528" y="494538"/>
                </a:lnTo>
                <a:lnTo>
                  <a:pt x="144018" y="418338"/>
                </a:lnTo>
                <a:lnTo>
                  <a:pt x="241554" y="292607"/>
                </a:lnTo>
                <a:lnTo>
                  <a:pt x="325373" y="0"/>
                </a:lnTo>
                <a:lnTo>
                  <a:pt x="313181" y="265176"/>
                </a:lnTo>
                <a:lnTo>
                  <a:pt x="249935" y="424433"/>
                </a:lnTo>
                <a:lnTo>
                  <a:pt x="165354" y="521969"/>
                </a:lnTo>
                <a:lnTo>
                  <a:pt x="72390" y="577595"/>
                </a:lnTo>
                <a:lnTo>
                  <a:pt x="67818" y="723900"/>
                </a:lnTo>
                <a:lnTo>
                  <a:pt x="115061" y="877823"/>
                </a:lnTo>
                <a:lnTo>
                  <a:pt x="224028" y="1149857"/>
                </a:lnTo>
                <a:lnTo>
                  <a:pt x="228600" y="1323594"/>
                </a:lnTo>
                <a:lnTo>
                  <a:pt x="127254" y="1421129"/>
                </a:lnTo>
                <a:lnTo>
                  <a:pt x="131826" y="1511807"/>
                </a:lnTo>
                <a:lnTo>
                  <a:pt x="220218" y="1700783"/>
                </a:lnTo>
                <a:lnTo>
                  <a:pt x="258318" y="1881377"/>
                </a:lnTo>
                <a:lnTo>
                  <a:pt x="224028" y="2076450"/>
                </a:lnTo>
                <a:lnTo>
                  <a:pt x="144018" y="2180844"/>
                </a:lnTo>
                <a:lnTo>
                  <a:pt x="42671" y="2265426"/>
                </a:lnTo>
                <a:lnTo>
                  <a:pt x="33528" y="2189226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8741042" y="2115185"/>
            <a:ext cx="325373" cy="2592324"/>
          </a:xfrm>
          <a:custGeom>
            <a:avLst/>
            <a:gdLst>
              <a:gd name="connsiteX0" fmla="*/ 34290 w 325373"/>
              <a:gd name="connsiteY0" fmla="*/ 2504694 h 2592324"/>
              <a:gd name="connsiteX1" fmla="*/ 165354 w 325373"/>
              <a:gd name="connsiteY1" fmla="*/ 2337054 h 2592324"/>
              <a:gd name="connsiteX2" fmla="*/ 191261 w 325373"/>
              <a:gd name="connsiteY2" fmla="*/ 2209037 h 2592324"/>
              <a:gd name="connsiteX3" fmla="*/ 169164 w 325373"/>
              <a:gd name="connsiteY3" fmla="*/ 2017013 h 2592324"/>
              <a:gd name="connsiteX4" fmla="*/ 76200 w 325373"/>
              <a:gd name="connsiteY4" fmla="*/ 1786128 h 2592324"/>
              <a:gd name="connsiteX5" fmla="*/ 55626 w 325373"/>
              <a:gd name="connsiteY5" fmla="*/ 1642872 h 2592324"/>
              <a:gd name="connsiteX6" fmla="*/ 76200 w 325373"/>
              <a:gd name="connsiteY6" fmla="*/ 1546098 h 2592324"/>
              <a:gd name="connsiteX7" fmla="*/ 156971 w 325373"/>
              <a:gd name="connsiteY7" fmla="*/ 1475231 h 2592324"/>
              <a:gd name="connsiteX8" fmla="*/ 173735 w 325373"/>
              <a:gd name="connsiteY8" fmla="*/ 1386078 h 2592324"/>
              <a:gd name="connsiteX9" fmla="*/ 144018 w 325373"/>
              <a:gd name="connsiteY9" fmla="*/ 1259586 h 2592324"/>
              <a:gd name="connsiteX10" fmla="*/ 12954 w 325373"/>
              <a:gd name="connsiteY10" fmla="*/ 917448 h 2592324"/>
              <a:gd name="connsiteX11" fmla="*/ 0 w 325373"/>
              <a:gd name="connsiteY11" fmla="*/ 749808 h 2592324"/>
              <a:gd name="connsiteX12" fmla="*/ 34290 w 325373"/>
              <a:gd name="connsiteY12" fmla="*/ 565404 h 2592324"/>
              <a:gd name="connsiteX13" fmla="*/ 144018 w 325373"/>
              <a:gd name="connsiteY13" fmla="*/ 478536 h 2592324"/>
              <a:gd name="connsiteX14" fmla="*/ 241554 w 325373"/>
              <a:gd name="connsiteY14" fmla="*/ 334517 h 2592324"/>
              <a:gd name="connsiteX15" fmla="*/ 325373 w 325373"/>
              <a:gd name="connsiteY15" fmla="*/ 0 h 2592324"/>
              <a:gd name="connsiteX16" fmla="*/ 313181 w 325373"/>
              <a:gd name="connsiteY16" fmla="*/ 302514 h 2592324"/>
              <a:gd name="connsiteX17" fmla="*/ 249935 w 325373"/>
              <a:gd name="connsiteY17" fmla="*/ 485394 h 2592324"/>
              <a:gd name="connsiteX18" fmla="*/ 165354 w 325373"/>
              <a:gd name="connsiteY18" fmla="*/ 597408 h 2592324"/>
              <a:gd name="connsiteX19" fmla="*/ 72390 w 325373"/>
              <a:gd name="connsiteY19" fmla="*/ 660654 h 2592324"/>
              <a:gd name="connsiteX20" fmla="*/ 67818 w 325373"/>
              <a:gd name="connsiteY20" fmla="*/ 828294 h 2592324"/>
              <a:gd name="connsiteX21" fmla="*/ 115061 w 325373"/>
              <a:gd name="connsiteY21" fmla="*/ 1004316 h 2592324"/>
              <a:gd name="connsiteX22" fmla="*/ 224790 w 325373"/>
              <a:gd name="connsiteY22" fmla="*/ 1315974 h 2592324"/>
              <a:gd name="connsiteX23" fmla="*/ 228600 w 325373"/>
              <a:gd name="connsiteY23" fmla="*/ 1514856 h 2592324"/>
              <a:gd name="connsiteX24" fmla="*/ 127254 w 325373"/>
              <a:gd name="connsiteY24" fmla="*/ 1626107 h 2592324"/>
              <a:gd name="connsiteX25" fmla="*/ 131826 w 325373"/>
              <a:gd name="connsiteY25" fmla="*/ 1729740 h 2592324"/>
              <a:gd name="connsiteX26" fmla="*/ 220980 w 325373"/>
              <a:gd name="connsiteY26" fmla="*/ 1946148 h 2592324"/>
              <a:gd name="connsiteX27" fmla="*/ 258318 w 325373"/>
              <a:gd name="connsiteY27" fmla="*/ 2153412 h 2592324"/>
              <a:gd name="connsiteX28" fmla="*/ 224790 w 325373"/>
              <a:gd name="connsiteY28" fmla="*/ 2375916 h 2592324"/>
              <a:gd name="connsiteX29" fmla="*/ 144018 w 325373"/>
              <a:gd name="connsiteY29" fmla="*/ 2495550 h 2592324"/>
              <a:gd name="connsiteX30" fmla="*/ 42671 w 325373"/>
              <a:gd name="connsiteY30" fmla="*/ 2592324 h 2592324"/>
              <a:gd name="connsiteX31" fmla="*/ 34290 w 325373"/>
              <a:gd name="connsiteY31" fmla="*/ 2504694 h 25923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592324">
                <a:moveTo>
                  <a:pt x="34290" y="2504694"/>
                </a:moveTo>
                <a:lnTo>
                  <a:pt x="165354" y="2337054"/>
                </a:lnTo>
                <a:lnTo>
                  <a:pt x="191261" y="2209037"/>
                </a:lnTo>
                <a:lnTo>
                  <a:pt x="169164" y="2017013"/>
                </a:lnTo>
                <a:lnTo>
                  <a:pt x="76200" y="1786128"/>
                </a:lnTo>
                <a:lnTo>
                  <a:pt x="55626" y="1642872"/>
                </a:lnTo>
                <a:lnTo>
                  <a:pt x="76200" y="1546098"/>
                </a:lnTo>
                <a:lnTo>
                  <a:pt x="156971" y="1475231"/>
                </a:lnTo>
                <a:lnTo>
                  <a:pt x="173735" y="1386078"/>
                </a:lnTo>
                <a:lnTo>
                  <a:pt x="144018" y="1259586"/>
                </a:lnTo>
                <a:lnTo>
                  <a:pt x="12954" y="917448"/>
                </a:lnTo>
                <a:lnTo>
                  <a:pt x="0" y="749808"/>
                </a:lnTo>
                <a:lnTo>
                  <a:pt x="34290" y="565404"/>
                </a:lnTo>
                <a:lnTo>
                  <a:pt x="144018" y="478536"/>
                </a:lnTo>
                <a:lnTo>
                  <a:pt x="241554" y="334517"/>
                </a:lnTo>
                <a:lnTo>
                  <a:pt x="325373" y="0"/>
                </a:lnTo>
                <a:lnTo>
                  <a:pt x="313181" y="302514"/>
                </a:lnTo>
                <a:lnTo>
                  <a:pt x="249935" y="485394"/>
                </a:lnTo>
                <a:lnTo>
                  <a:pt x="165354" y="597408"/>
                </a:lnTo>
                <a:lnTo>
                  <a:pt x="72390" y="660654"/>
                </a:lnTo>
                <a:lnTo>
                  <a:pt x="67818" y="828294"/>
                </a:lnTo>
                <a:lnTo>
                  <a:pt x="115061" y="1004316"/>
                </a:lnTo>
                <a:lnTo>
                  <a:pt x="224790" y="1315974"/>
                </a:lnTo>
                <a:lnTo>
                  <a:pt x="228600" y="1514856"/>
                </a:lnTo>
                <a:lnTo>
                  <a:pt x="127254" y="1626107"/>
                </a:lnTo>
                <a:lnTo>
                  <a:pt x="131826" y="1729740"/>
                </a:lnTo>
                <a:lnTo>
                  <a:pt x="220980" y="1946148"/>
                </a:lnTo>
                <a:lnTo>
                  <a:pt x="258318" y="2153412"/>
                </a:lnTo>
                <a:lnTo>
                  <a:pt x="224790" y="2375916"/>
                </a:lnTo>
                <a:lnTo>
                  <a:pt x="144018" y="2495550"/>
                </a:lnTo>
                <a:lnTo>
                  <a:pt x="42671" y="2592324"/>
                </a:lnTo>
                <a:lnTo>
                  <a:pt x="34290" y="2504694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8491868" y="1773809"/>
            <a:ext cx="342138" cy="355092"/>
          </a:xfrm>
          <a:custGeom>
            <a:avLst/>
            <a:gdLst>
              <a:gd name="connsiteX0" fmla="*/ 0 w 342138"/>
              <a:gd name="connsiteY0" fmla="*/ 42672 h 355092"/>
              <a:gd name="connsiteX1" fmla="*/ 152400 w 342138"/>
              <a:gd name="connsiteY1" fmla="*/ 153923 h 355092"/>
              <a:gd name="connsiteX2" fmla="*/ 330707 w 342138"/>
              <a:gd name="connsiteY2" fmla="*/ 355092 h 355092"/>
              <a:gd name="connsiteX3" fmla="*/ 342138 w 342138"/>
              <a:gd name="connsiteY3" fmla="*/ 323850 h 355092"/>
              <a:gd name="connsiteX4" fmla="*/ 188976 w 342138"/>
              <a:gd name="connsiteY4" fmla="*/ 137922 h 355092"/>
              <a:gd name="connsiteX5" fmla="*/ 25145 w 342138"/>
              <a:gd name="connsiteY5" fmla="*/ 0 h 355092"/>
              <a:gd name="connsiteX6" fmla="*/ 0 w 342138"/>
              <a:gd name="connsiteY6" fmla="*/ 42672 h 3550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42138" h="355092">
                <a:moveTo>
                  <a:pt x="0" y="42672"/>
                </a:moveTo>
                <a:lnTo>
                  <a:pt x="152400" y="153923"/>
                </a:lnTo>
                <a:lnTo>
                  <a:pt x="330707" y="355092"/>
                </a:lnTo>
                <a:lnTo>
                  <a:pt x="342138" y="323850"/>
                </a:lnTo>
                <a:lnTo>
                  <a:pt x="188976" y="137922"/>
                </a:lnTo>
                <a:lnTo>
                  <a:pt x="25145" y="0"/>
                </a:lnTo>
                <a:lnTo>
                  <a:pt x="0" y="4267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7853299" y="101981"/>
            <a:ext cx="279654" cy="145542"/>
          </a:xfrm>
          <a:custGeom>
            <a:avLst/>
            <a:gdLst>
              <a:gd name="connsiteX0" fmla="*/ 0 w 279654"/>
              <a:gd name="connsiteY0" fmla="*/ 145541 h 145542"/>
              <a:gd name="connsiteX1" fmla="*/ 155447 w 279654"/>
              <a:gd name="connsiteY1" fmla="*/ 113538 h 145542"/>
              <a:gd name="connsiteX2" fmla="*/ 279654 w 279654"/>
              <a:gd name="connsiteY2" fmla="*/ 105155 h 145542"/>
              <a:gd name="connsiteX3" fmla="*/ 209550 w 279654"/>
              <a:gd name="connsiteY3" fmla="*/ 0 h 145542"/>
              <a:gd name="connsiteX4" fmla="*/ 90678 w 279654"/>
              <a:gd name="connsiteY4" fmla="*/ 33527 h 145542"/>
              <a:gd name="connsiteX5" fmla="*/ 195833 w 279654"/>
              <a:gd name="connsiteY5" fmla="*/ 60197 h 145542"/>
              <a:gd name="connsiteX6" fmla="*/ 39623 w 279654"/>
              <a:gd name="connsiteY6" fmla="*/ 109727 h 145542"/>
              <a:gd name="connsiteX7" fmla="*/ 0 w 279654"/>
              <a:gd name="connsiteY7" fmla="*/ 145541 h 14554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279654" h="145542">
                <a:moveTo>
                  <a:pt x="0" y="145541"/>
                </a:moveTo>
                <a:lnTo>
                  <a:pt x="155447" y="113538"/>
                </a:lnTo>
                <a:lnTo>
                  <a:pt x="279654" y="105155"/>
                </a:lnTo>
                <a:lnTo>
                  <a:pt x="209550" y="0"/>
                </a:lnTo>
                <a:lnTo>
                  <a:pt x="90678" y="33527"/>
                </a:lnTo>
                <a:lnTo>
                  <a:pt x="195833" y="60197"/>
                </a:lnTo>
                <a:lnTo>
                  <a:pt x="39623" y="109727"/>
                </a:lnTo>
                <a:lnTo>
                  <a:pt x="0" y="145541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8059801" y="514985"/>
            <a:ext cx="372618" cy="713232"/>
          </a:xfrm>
          <a:custGeom>
            <a:avLst/>
            <a:gdLst>
              <a:gd name="connsiteX0" fmla="*/ 6095 w 372618"/>
              <a:gd name="connsiteY0" fmla="*/ 119633 h 713232"/>
              <a:gd name="connsiteX1" fmla="*/ 44195 w 372618"/>
              <a:gd name="connsiteY1" fmla="*/ 277368 h 713232"/>
              <a:gd name="connsiteX2" fmla="*/ 150876 w 372618"/>
              <a:gd name="connsiteY2" fmla="*/ 520445 h 713232"/>
              <a:gd name="connsiteX3" fmla="*/ 264414 w 372618"/>
              <a:gd name="connsiteY3" fmla="*/ 688086 h 713232"/>
              <a:gd name="connsiteX4" fmla="*/ 336804 w 372618"/>
              <a:gd name="connsiteY4" fmla="*/ 713231 h 713232"/>
              <a:gd name="connsiteX5" fmla="*/ 372617 w 372618"/>
              <a:gd name="connsiteY5" fmla="*/ 638556 h 713232"/>
              <a:gd name="connsiteX6" fmla="*/ 320040 w 372618"/>
              <a:gd name="connsiteY6" fmla="*/ 439673 h 713232"/>
              <a:gd name="connsiteX7" fmla="*/ 220980 w 372618"/>
              <a:gd name="connsiteY7" fmla="*/ 214122 h 713232"/>
              <a:gd name="connsiteX8" fmla="*/ 140207 w 372618"/>
              <a:gd name="connsiteY8" fmla="*/ 73914 h 713232"/>
              <a:gd name="connsiteX9" fmla="*/ 64007 w 372618"/>
              <a:gd name="connsiteY9" fmla="*/ 761 h 713232"/>
              <a:gd name="connsiteX10" fmla="*/ 4571 w 372618"/>
              <a:gd name="connsiteY10" fmla="*/ 0 h 713232"/>
              <a:gd name="connsiteX11" fmla="*/ 0 w 372618"/>
              <a:gd name="connsiteY11" fmla="*/ 67055 h 713232"/>
              <a:gd name="connsiteX12" fmla="*/ 51054 w 372618"/>
              <a:gd name="connsiteY12" fmla="*/ 38861 h 713232"/>
              <a:gd name="connsiteX13" fmla="*/ 138683 w 372618"/>
              <a:gd name="connsiteY13" fmla="*/ 152400 h 713232"/>
              <a:gd name="connsiteX14" fmla="*/ 230885 w 372618"/>
              <a:gd name="connsiteY14" fmla="*/ 315467 h 713232"/>
              <a:gd name="connsiteX15" fmla="*/ 307085 w 372618"/>
              <a:gd name="connsiteY15" fmla="*/ 544067 h 713232"/>
              <a:gd name="connsiteX16" fmla="*/ 298704 w 372618"/>
              <a:gd name="connsiteY16" fmla="*/ 655320 h 713232"/>
              <a:gd name="connsiteX17" fmla="*/ 225552 w 372618"/>
              <a:gd name="connsiteY17" fmla="*/ 591312 h 713232"/>
              <a:gd name="connsiteX18" fmla="*/ 101345 w 372618"/>
              <a:gd name="connsiteY18" fmla="*/ 344423 h 713232"/>
              <a:gd name="connsiteX19" fmla="*/ 22859 w 372618"/>
              <a:gd name="connsiteY19" fmla="*/ 86868 h 713232"/>
              <a:gd name="connsiteX20" fmla="*/ 6095 w 372618"/>
              <a:gd name="connsiteY20" fmla="*/ 119633 h 7132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</a:cxnLst>
            <a:rect l="l" t="t" r="r" b="b"/>
            <a:pathLst>
              <a:path w="372618" h="713232">
                <a:moveTo>
                  <a:pt x="6095" y="119633"/>
                </a:moveTo>
                <a:lnTo>
                  <a:pt x="44195" y="277368"/>
                </a:lnTo>
                <a:lnTo>
                  <a:pt x="150876" y="520445"/>
                </a:lnTo>
                <a:lnTo>
                  <a:pt x="264414" y="688086"/>
                </a:lnTo>
                <a:lnTo>
                  <a:pt x="336804" y="713231"/>
                </a:lnTo>
                <a:lnTo>
                  <a:pt x="372617" y="638556"/>
                </a:lnTo>
                <a:lnTo>
                  <a:pt x="320040" y="439673"/>
                </a:lnTo>
                <a:lnTo>
                  <a:pt x="220980" y="214122"/>
                </a:lnTo>
                <a:lnTo>
                  <a:pt x="140207" y="73914"/>
                </a:lnTo>
                <a:lnTo>
                  <a:pt x="64007" y="761"/>
                </a:lnTo>
                <a:lnTo>
                  <a:pt x="4571" y="0"/>
                </a:lnTo>
                <a:lnTo>
                  <a:pt x="0" y="67055"/>
                </a:lnTo>
                <a:lnTo>
                  <a:pt x="51054" y="38861"/>
                </a:lnTo>
                <a:lnTo>
                  <a:pt x="138683" y="152400"/>
                </a:lnTo>
                <a:lnTo>
                  <a:pt x="230885" y="315467"/>
                </a:lnTo>
                <a:lnTo>
                  <a:pt x="307085" y="544067"/>
                </a:lnTo>
                <a:lnTo>
                  <a:pt x="298704" y="655320"/>
                </a:lnTo>
                <a:lnTo>
                  <a:pt x="225552" y="591312"/>
                </a:lnTo>
                <a:lnTo>
                  <a:pt x="101345" y="344423"/>
                </a:lnTo>
                <a:lnTo>
                  <a:pt x="22859" y="86868"/>
                </a:lnTo>
                <a:lnTo>
                  <a:pt x="6095" y="119633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7778623" y="263525"/>
            <a:ext cx="681990" cy="1480566"/>
          </a:xfrm>
          <a:custGeom>
            <a:avLst/>
            <a:gdLst>
              <a:gd name="connsiteX0" fmla="*/ 0 w 681990"/>
              <a:gd name="connsiteY0" fmla="*/ 0 h 1480566"/>
              <a:gd name="connsiteX1" fmla="*/ 667512 w 681990"/>
              <a:gd name="connsiteY1" fmla="*/ 1480566 h 1480566"/>
              <a:gd name="connsiteX2" fmla="*/ 681990 w 681990"/>
              <a:gd name="connsiteY2" fmla="*/ 1394460 h 1480566"/>
              <a:gd name="connsiteX3" fmla="*/ 41909 w 681990"/>
              <a:gd name="connsiteY3" fmla="*/ 1524 h 1480566"/>
              <a:gd name="connsiteX4" fmla="*/ 0 w 681990"/>
              <a:gd name="connsiteY4" fmla="*/ 0 h 14805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1990" h="1480566">
                <a:moveTo>
                  <a:pt x="0" y="0"/>
                </a:moveTo>
                <a:lnTo>
                  <a:pt x="667512" y="1480566"/>
                </a:lnTo>
                <a:lnTo>
                  <a:pt x="681990" y="1394460"/>
                </a:lnTo>
                <a:lnTo>
                  <a:pt x="41909" y="1524"/>
                </a:lnTo>
                <a:lnTo>
                  <a:pt x="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7729093" y="38734"/>
            <a:ext cx="1169669" cy="2086356"/>
          </a:xfrm>
          <a:custGeom>
            <a:avLst/>
            <a:gdLst>
              <a:gd name="connsiteX0" fmla="*/ 749045 w 1169669"/>
              <a:gd name="connsiteY0" fmla="*/ 1773174 h 2086356"/>
              <a:gd name="connsiteX1" fmla="*/ 816864 w 1169669"/>
              <a:gd name="connsiteY1" fmla="*/ 1674875 h 2086356"/>
              <a:gd name="connsiteX2" fmla="*/ 998219 w 1169669"/>
              <a:gd name="connsiteY2" fmla="*/ 1597914 h 2086356"/>
              <a:gd name="connsiteX3" fmla="*/ 877823 w 1169669"/>
              <a:gd name="connsiteY3" fmla="*/ 1577340 h 2086356"/>
              <a:gd name="connsiteX4" fmla="*/ 750569 w 1169669"/>
              <a:gd name="connsiteY4" fmla="*/ 1638300 h 2086356"/>
              <a:gd name="connsiteX5" fmla="*/ 823721 w 1169669"/>
              <a:gd name="connsiteY5" fmla="*/ 1558290 h 2086356"/>
              <a:gd name="connsiteX6" fmla="*/ 973835 w 1169669"/>
              <a:gd name="connsiteY6" fmla="*/ 1500378 h 2086356"/>
              <a:gd name="connsiteX7" fmla="*/ 323088 w 1169669"/>
              <a:gd name="connsiteY7" fmla="*/ 64008 h 2086356"/>
              <a:gd name="connsiteX8" fmla="*/ 132588 w 1169669"/>
              <a:gd name="connsiteY8" fmla="*/ 60198 h 2086356"/>
              <a:gd name="connsiteX9" fmla="*/ 0 w 1169669"/>
              <a:gd name="connsiteY9" fmla="*/ 96012 h 2086356"/>
              <a:gd name="connsiteX10" fmla="*/ 128015 w 1169669"/>
              <a:gd name="connsiteY10" fmla="*/ 0 h 2086356"/>
              <a:gd name="connsiteX11" fmla="*/ 361950 w 1169669"/>
              <a:gd name="connsiteY11" fmla="*/ 19050 h 2086356"/>
              <a:gd name="connsiteX12" fmla="*/ 1120139 w 1169669"/>
              <a:gd name="connsiteY12" fmla="*/ 1684781 h 2086356"/>
              <a:gd name="connsiteX13" fmla="*/ 1098041 w 1169669"/>
              <a:gd name="connsiteY13" fmla="*/ 1844040 h 2086356"/>
              <a:gd name="connsiteX14" fmla="*/ 1169669 w 1169669"/>
              <a:gd name="connsiteY14" fmla="*/ 2086356 h 2086356"/>
              <a:gd name="connsiteX15" fmla="*/ 1097279 w 1169669"/>
              <a:gd name="connsiteY15" fmla="*/ 2084831 h 2086356"/>
              <a:gd name="connsiteX16" fmla="*/ 1112519 w 1169669"/>
              <a:gd name="connsiteY16" fmla="*/ 2030729 h 2086356"/>
              <a:gd name="connsiteX17" fmla="*/ 1060703 w 1169669"/>
              <a:gd name="connsiteY17" fmla="*/ 1868424 h 2086356"/>
              <a:gd name="connsiteX18" fmla="*/ 959357 w 1169669"/>
              <a:gd name="connsiteY18" fmla="*/ 1897379 h 2086356"/>
              <a:gd name="connsiteX19" fmla="*/ 915162 w 1169669"/>
              <a:gd name="connsiteY19" fmla="*/ 1864613 h 2086356"/>
              <a:gd name="connsiteX20" fmla="*/ 1030223 w 1169669"/>
              <a:gd name="connsiteY20" fmla="*/ 1827275 h 2086356"/>
              <a:gd name="connsiteX21" fmla="*/ 979169 w 1169669"/>
              <a:gd name="connsiteY21" fmla="*/ 1789175 h 2086356"/>
              <a:gd name="connsiteX22" fmla="*/ 1040891 w 1169669"/>
              <a:gd name="connsiteY22" fmla="*/ 1739646 h 2086356"/>
              <a:gd name="connsiteX23" fmla="*/ 934973 w 1169669"/>
              <a:gd name="connsiteY23" fmla="*/ 1747266 h 2086356"/>
              <a:gd name="connsiteX24" fmla="*/ 976121 w 1169669"/>
              <a:gd name="connsiteY24" fmla="*/ 1677162 h 2086356"/>
              <a:gd name="connsiteX25" fmla="*/ 749045 w 1169669"/>
              <a:gd name="connsiteY25" fmla="*/ 1773174 h 2086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</a:cxnLst>
            <a:rect l="l" t="t" r="r" b="b"/>
            <a:pathLst>
              <a:path w="1169669" h="2086356">
                <a:moveTo>
                  <a:pt x="749045" y="1773174"/>
                </a:moveTo>
                <a:lnTo>
                  <a:pt x="816864" y="1674875"/>
                </a:lnTo>
                <a:lnTo>
                  <a:pt x="998219" y="1597914"/>
                </a:lnTo>
                <a:lnTo>
                  <a:pt x="877823" y="1577340"/>
                </a:lnTo>
                <a:lnTo>
                  <a:pt x="750569" y="1638300"/>
                </a:lnTo>
                <a:lnTo>
                  <a:pt x="823721" y="1558290"/>
                </a:lnTo>
                <a:lnTo>
                  <a:pt x="973835" y="1500378"/>
                </a:lnTo>
                <a:lnTo>
                  <a:pt x="323088" y="64008"/>
                </a:lnTo>
                <a:lnTo>
                  <a:pt x="132588" y="60198"/>
                </a:lnTo>
                <a:lnTo>
                  <a:pt x="0" y="96012"/>
                </a:lnTo>
                <a:lnTo>
                  <a:pt x="128015" y="0"/>
                </a:lnTo>
                <a:lnTo>
                  <a:pt x="361950" y="19050"/>
                </a:lnTo>
                <a:lnTo>
                  <a:pt x="1120139" y="1684781"/>
                </a:lnTo>
                <a:lnTo>
                  <a:pt x="1098041" y="1844040"/>
                </a:lnTo>
                <a:lnTo>
                  <a:pt x="1169669" y="2086356"/>
                </a:lnTo>
                <a:lnTo>
                  <a:pt x="1097279" y="2084831"/>
                </a:lnTo>
                <a:lnTo>
                  <a:pt x="1112519" y="2030729"/>
                </a:lnTo>
                <a:lnTo>
                  <a:pt x="1060703" y="1868424"/>
                </a:lnTo>
                <a:lnTo>
                  <a:pt x="959357" y="1897379"/>
                </a:lnTo>
                <a:lnTo>
                  <a:pt x="915162" y="1864613"/>
                </a:lnTo>
                <a:lnTo>
                  <a:pt x="1030223" y="1827275"/>
                </a:lnTo>
                <a:lnTo>
                  <a:pt x="979169" y="1789175"/>
                </a:lnTo>
                <a:lnTo>
                  <a:pt x="1040891" y="1739646"/>
                </a:lnTo>
                <a:lnTo>
                  <a:pt x="934973" y="1747266"/>
                </a:lnTo>
                <a:lnTo>
                  <a:pt x="976121" y="1677162"/>
                </a:lnTo>
                <a:lnTo>
                  <a:pt x="749045" y="177317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8398129" y="1446910"/>
            <a:ext cx="301752" cy="142494"/>
          </a:xfrm>
          <a:custGeom>
            <a:avLst/>
            <a:gdLst>
              <a:gd name="connsiteX0" fmla="*/ 29717 w 301752"/>
              <a:gd name="connsiteY0" fmla="*/ 142494 h 142494"/>
              <a:gd name="connsiteX1" fmla="*/ 102869 w 301752"/>
              <a:gd name="connsiteY1" fmla="*/ 70104 h 142494"/>
              <a:gd name="connsiteX2" fmla="*/ 301752 w 301752"/>
              <a:gd name="connsiteY2" fmla="*/ 28194 h 142494"/>
              <a:gd name="connsiteX3" fmla="*/ 285750 w 301752"/>
              <a:gd name="connsiteY3" fmla="*/ 0 h 142494"/>
              <a:gd name="connsiteX4" fmla="*/ 152400 w 301752"/>
              <a:gd name="connsiteY4" fmla="*/ 11430 h 142494"/>
              <a:gd name="connsiteX5" fmla="*/ 0 w 301752"/>
              <a:gd name="connsiteY5" fmla="*/ 106680 h 142494"/>
              <a:gd name="connsiteX6" fmla="*/ 29717 w 301752"/>
              <a:gd name="connsiteY6" fmla="*/ 142494 h 1424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1752" h="142494">
                <a:moveTo>
                  <a:pt x="29717" y="142494"/>
                </a:moveTo>
                <a:lnTo>
                  <a:pt x="102869" y="70104"/>
                </a:lnTo>
                <a:lnTo>
                  <a:pt x="301752" y="28194"/>
                </a:lnTo>
                <a:lnTo>
                  <a:pt x="285750" y="0"/>
                </a:lnTo>
                <a:lnTo>
                  <a:pt x="152400" y="11430"/>
                </a:lnTo>
                <a:lnTo>
                  <a:pt x="0" y="106680"/>
                </a:lnTo>
                <a:lnTo>
                  <a:pt x="29717" y="1424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8322703" y="1303655"/>
            <a:ext cx="319278" cy="154686"/>
          </a:xfrm>
          <a:custGeom>
            <a:avLst/>
            <a:gdLst>
              <a:gd name="connsiteX0" fmla="*/ 18288 w 319278"/>
              <a:gd name="connsiteY0" fmla="*/ 154686 h 154686"/>
              <a:gd name="connsiteX1" fmla="*/ 131826 w 319278"/>
              <a:gd name="connsiteY1" fmla="*/ 70104 h 154686"/>
              <a:gd name="connsiteX2" fmla="*/ 319278 w 319278"/>
              <a:gd name="connsiteY2" fmla="*/ 61722 h 154686"/>
              <a:gd name="connsiteX3" fmla="*/ 290321 w 319278"/>
              <a:gd name="connsiteY3" fmla="*/ 0 h 154686"/>
              <a:gd name="connsiteX4" fmla="*/ 136397 w 319278"/>
              <a:gd name="connsiteY4" fmla="*/ 32766 h 154686"/>
              <a:gd name="connsiteX5" fmla="*/ 0 w 319278"/>
              <a:gd name="connsiteY5" fmla="*/ 105918 h 154686"/>
              <a:gd name="connsiteX6" fmla="*/ 18288 w 319278"/>
              <a:gd name="connsiteY6" fmla="*/ 154686 h 15468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19278" h="154686">
                <a:moveTo>
                  <a:pt x="18288" y="154686"/>
                </a:moveTo>
                <a:lnTo>
                  <a:pt x="131826" y="70104"/>
                </a:lnTo>
                <a:lnTo>
                  <a:pt x="319278" y="61722"/>
                </a:lnTo>
                <a:lnTo>
                  <a:pt x="290321" y="0"/>
                </a:lnTo>
                <a:lnTo>
                  <a:pt x="136397" y="32766"/>
                </a:lnTo>
                <a:lnTo>
                  <a:pt x="0" y="105918"/>
                </a:lnTo>
                <a:lnTo>
                  <a:pt x="18288" y="154686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7891399" y="371729"/>
            <a:ext cx="329946" cy="147828"/>
          </a:xfrm>
          <a:custGeom>
            <a:avLst/>
            <a:gdLst>
              <a:gd name="connsiteX0" fmla="*/ 22097 w 329946"/>
              <a:gd name="connsiteY0" fmla="*/ 147828 h 147828"/>
              <a:gd name="connsiteX1" fmla="*/ 125730 w 329946"/>
              <a:gd name="connsiteY1" fmla="*/ 67818 h 147828"/>
              <a:gd name="connsiteX2" fmla="*/ 329945 w 329946"/>
              <a:gd name="connsiteY2" fmla="*/ 54863 h 147828"/>
              <a:gd name="connsiteX3" fmla="*/ 302514 w 329946"/>
              <a:gd name="connsiteY3" fmla="*/ 0 h 147828"/>
              <a:gd name="connsiteX4" fmla="*/ 121157 w 329946"/>
              <a:gd name="connsiteY4" fmla="*/ 25145 h 147828"/>
              <a:gd name="connsiteX5" fmla="*/ 0 w 329946"/>
              <a:gd name="connsiteY5" fmla="*/ 103632 h 147828"/>
              <a:gd name="connsiteX6" fmla="*/ 22097 w 329946"/>
              <a:gd name="connsiteY6" fmla="*/ 147828 h 1478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9946" h="147828">
                <a:moveTo>
                  <a:pt x="22097" y="147828"/>
                </a:moveTo>
                <a:lnTo>
                  <a:pt x="125730" y="67818"/>
                </a:lnTo>
                <a:lnTo>
                  <a:pt x="329945" y="54863"/>
                </a:lnTo>
                <a:lnTo>
                  <a:pt x="302514" y="0"/>
                </a:lnTo>
                <a:lnTo>
                  <a:pt x="121157" y="25145"/>
                </a:lnTo>
                <a:lnTo>
                  <a:pt x="0" y="103632"/>
                </a:lnTo>
                <a:lnTo>
                  <a:pt x="22097" y="14782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7839582" y="253619"/>
            <a:ext cx="325373" cy="150875"/>
          </a:xfrm>
          <a:custGeom>
            <a:avLst/>
            <a:gdLst>
              <a:gd name="connsiteX0" fmla="*/ 29718 w 325373"/>
              <a:gd name="connsiteY0" fmla="*/ 150875 h 150875"/>
              <a:gd name="connsiteX1" fmla="*/ 114300 w 325373"/>
              <a:gd name="connsiteY1" fmla="*/ 78486 h 150875"/>
              <a:gd name="connsiteX2" fmla="*/ 325374 w 325373"/>
              <a:gd name="connsiteY2" fmla="*/ 40386 h 150875"/>
              <a:gd name="connsiteX3" fmla="*/ 300228 w 325373"/>
              <a:gd name="connsiteY3" fmla="*/ 0 h 150875"/>
              <a:gd name="connsiteX4" fmla="*/ 87630 w 325373"/>
              <a:gd name="connsiteY4" fmla="*/ 41147 h 150875"/>
              <a:gd name="connsiteX5" fmla="*/ 0 w 325373"/>
              <a:gd name="connsiteY5" fmla="*/ 107441 h 150875"/>
              <a:gd name="connsiteX6" fmla="*/ 29718 w 325373"/>
              <a:gd name="connsiteY6" fmla="*/ 150875 h 1508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5373" h="150875">
                <a:moveTo>
                  <a:pt x="29718" y="150875"/>
                </a:moveTo>
                <a:lnTo>
                  <a:pt x="114300" y="78486"/>
                </a:lnTo>
                <a:lnTo>
                  <a:pt x="325374" y="40386"/>
                </a:lnTo>
                <a:lnTo>
                  <a:pt x="300228" y="0"/>
                </a:lnTo>
                <a:lnTo>
                  <a:pt x="87630" y="41147"/>
                </a:lnTo>
                <a:lnTo>
                  <a:pt x="0" y="107441"/>
                </a:lnTo>
                <a:lnTo>
                  <a:pt x="29718" y="15087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7713865" y="124079"/>
            <a:ext cx="102108" cy="167640"/>
          </a:xfrm>
          <a:custGeom>
            <a:avLst/>
            <a:gdLst>
              <a:gd name="connsiteX0" fmla="*/ 35052 w 102108"/>
              <a:gd name="connsiteY0" fmla="*/ 0 h 167640"/>
              <a:gd name="connsiteX1" fmla="*/ 102108 w 102108"/>
              <a:gd name="connsiteY1" fmla="*/ 152399 h 167640"/>
              <a:gd name="connsiteX2" fmla="*/ 67056 w 102108"/>
              <a:gd name="connsiteY2" fmla="*/ 167640 h 167640"/>
              <a:gd name="connsiteX3" fmla="*/ 0 w 102108"/>
              <a:gd name="connsiteY3" fmla="*/ 15239 h 167640"/>
              <a:gd name="connsiteX4" fmla="*/ 35052 w 102108"/>
              <a:gd name="connsiteY4" fmla="*/ 0 h 1676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2108" h="167640">
                <a:moveTo>
                  <a:pt x="35052" y="0"/>
                </a:moveTo>
                <a:lnTo>
                  <a:pt x="102108" y="152399"/>
                </a:lnTo>
                <a:lnTo>
                  <a:pt x="67056" y="167640"/>
                </a:lnTo>
                <a:lnTo>
                  <a:pt x="0" y="15239"/>
                </a:lnTo>
                <a:lnTo>
                  <a:pt x="3505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87600" y="292100"/>
            <a:ext cx="4406900" cy="5842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311400" y="6311900"/>
            <a:ext cx="3052118" cy="21505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zh-CN" altLang="en-US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计算机学院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研究生课程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高级软件工程</a:t>
            </a:r>
          </a:p>
        </p:txBody>
      </p:sp>
      <p:sp>
        <p:nvSpPr>
          <p:cNvPr id="41" name="TextBox 1"/>
          <p:cNvSpPr txBox="1"/>
          <p:nvPr/>
        </p:nvSpPr>
        <p:spPr>
          <a:xfrm>
            <a:off x="8001000" y="6273800"/>
            <a:ext cx="520700" cy="24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/>
            </a:pPr>
            <a:r>
              <a:rPr lang="en-US" altLang="zh-CN" sz="13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42/58</a:t>
            </a:r>
          </a:p>
        </p:txBody>
      </p:sp>
      <p:sp>
        <p:nvSpPr>
          <p:cNvPr id="42" name="TextBox 1"/>
          <p:cNvSpPr txBox="1"/>
          <p:nvPr/>
        </p:nvSpPr>
        <p:spPr>
          <a:xfrm>
            <a:off x="469900" y="368300"/>
            <a:ext cx="7658100" cy="5422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500"/>
              </a:lnSpc>
              <a:tabLst>
                <a:tab pos="342900" algn="l"/>
                <a:tab pos="1930400" algn="l"/>
              </a:tabLst>
            </a:pPr>
            <a:r>
              <a:rPr lang="en-US" altLang="zh-CN" dirty="0"/>
              <a:t>		</a:t>
            </a:r>
            <a:r>
              <a:rPr lang="en-US" altLang="zh-CN" sz="4002" b="1" dirty="0">
                <a:solidFill>
                  <a:srgbClr val="3D00EA"/>
                </a:solidFill>
                <a:latin typeface="å¾®è½¯éé»" pitchFamily="18" charset="0"/>
                <a:cs typeface="å¾®è½¯éé»" pitchFamily="18" charset="0"/>
              </a:rPr>
              <a:t>构件描述</a:t>
            </a:r>
            <a:r>
              <a:rPr lang="en-US" altLang="zh-CN" sz="4002" b="1" dirty="0">
                <a:solidFill>
                  <a:srgbClr val="3D00EA"/>
                </a:solidFill>
                <a:latin typeface="Comic Sans MS" pitchFamily="18" charset="0"/>
                <a:cs typeface="Comic Sans MS" pitchFamily="18" charset="0"/>
              </a:rPr>
              <a:t>/</a:t>
            </a:r>
            <a:r>
              <a:rPr lang="en-US" altLang="zh-CN" sz="4002" b="1" dirty="0">
                <a:solidFill>
                  <a:srgbClr val="3D00EA"/>
                </a:solidFill>
                <a:latin typeface="å¾®è½¯éé»" pitchFamily="18" charset="0"/>
                <a:cs typeface="å¾®è½¯éé»" pitchFamily="18" charset="0"/>
              </a:rPr>
              <a:t>分类模型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5600"/>
              </a:lnSpc>
              <a:tabLst>
                <a:tab pos="342900" algn="l"/>
                <a:tab pos="1930400" algn="l"/>
              </a:tabLst>
            </a:pPr>
            <a:r>
              <a:rPr lang="en-US" altLang="zh-CN" sz="36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600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传统方法：关键字、属性</a:t>
            </a:r>
            <a:r>
              <a:rPr lang="en-US" altLang="zh-CN" sz="3600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/</a:t>
            </a:r>
            <a:r>
              <a:rPr lang="en-US" altLang="zh-CN" sz="3600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值、文本</a:t>
            </a:r>
          </a:p>
          <a:p>
            <a:pPr>
              <a:lnSpc>
                <a:spcPts val="4200"/>
              </a:lnSpc>
              <a:tabLst>
                <a:tab pos="342900" algn="l"/>
                <a:tab pos="1930400" algn="l"/>
              </a:tabLst>
            </a:pPr>
            <a:r>
              <a:rPr lang="en-US" altLang="zh-CN" dirty="0"/>
              <a:t>	</a:t>
            </a:r>
            <a:r>
              <a:rPr lang="en-US" altLang="zh-CN" sz="3600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描述等</a:t>
            </a:r>
          </a:p>
          <a:p>
            <a:pPr>
              <a:lnSpc>
                <a:spcPts val="5200"/>
              </a:lnSpc>
              <a:tabLst>
                <a:tab pos="342900" algn="l"/>
                <a:tab pos="1930400" algn="l"/>
              </a:tabLst>
            </a:pPr>
            <a:r>
              <a:rPr lang="en-US" altLang="zh-CN" sz="36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600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刻面分类法：预定义的刻面</a:t>
            </a:r>
            <a:r>
              <a:rPr lang="en-US" altLang="zh-CN" sz="3600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/</a:t>
            </a:r>
            <a:r>
              <a:rPr lang="en-US" altLang="zh-CN" sz="3600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术语</a:t>
            </a:r>
          </a:p>
          <a:p>
            <a:pPr>
              <a:lnSpc>
                <a:spcPts val="5200"/>
              </a:lnSpc>
              <a:tabLst>
                <a:tab pos="342900" algn="l"/>
                <a:tab pos="1930400" algn="l"/>
              </a:tabLst>
            </a:pPr>
            <a:r>
              <a:rPr lang="en-US" altLang="zh-CN" sz="36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600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功能语义描述：输入输出、前后置条</a:t>
            </a:r>
          </a:p>
          <a:p>
            <a:pPr>
              <a:lnSpc>
                <a:spcPts val="4100"/>
              </a:lnSpc>
              <a:tabLst>
                <a:tab pos="342900" algn="l"/>
                <a:tab pos="1930400" algn="l"/>
              </a:tabLst>
            </a:pPr>
            <a:r>
              <a:rPr lang="en-US" altLang="zh-CN" dirty="0"/>
              <a:t>	</a:t>
            </a:r>
            <a:r>
              <a:rPr lang="en-US" altLang="zh-CN" sz="3600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件等</a:t>
            </a:r>
          </a:p>
          <a:p>
            <a:pPr>
              <a:lnSpc>
                <a:spcPts val="5300"/>
              </a:lnSpc>
              <a:tabLst>
                <a:tab pos="342900" algn="l"/>
                <a:tab pos="1930400" algn="l"/>
              </a:tabLst>
            </a:pPr>
            <a:r>
              <a:rPr lang="en-US" altLang="zh-CN" sz="36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600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现实世界语义描述：业务功能的本体</a:t>
            </a:r>
          </a:p>
          <a:p>
            <a:pPr>
              <a:lnSpc>
                <a:spcPts val="4200"/>
              </a:lnSpc>
              <a:tabLst>
                <a:tab pos="342900" algn="l"/>
                <a:tab pos="1930400" algn="l"/>
              </a:tabLst>
            </a:pPr>
            <a:r>
              <a:rPr lang="en-US" altLang="zh-CN" dirty="0"/>
              <a:t>	</a:t>
            </a:r>
            <a:r>
              <a:rPr lang="en-US" altLang="zh-CN" sz="3600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化描述，如</a:t>
            </a:r>
            <a:r>
              <a:rPr lang="en-US" altLang="zh-CN" sz="3600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OWL-S</a:t>
            </a:r>
            <a:r>
              <a:rPr lang="en-US" altLang="zh-CN" sz="3600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等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19199" y="68453"/>
            <a:ext cx="1137666" cy="2030730"/>
          </a:xfrm>
          <a:custGeom>
            <a:avLst/>
            <a:gdLst>
              <a:gd name="connsiteX0" fmla="*/ 355092 w 1137666"/>
              <a:gd name="connsiteY0" fmla="*/ 12954 h 2030730"/>
              <a:gd name="connsiteX1" fmla="*/ 114300 w 1137666"/>
              <a:gd name="connsiteY1" fmla="*/ 0 h 2030730"/>
              <a:gd name="connsiteX2" fmla="*/ 0 w 1137666"/>
              <a:gd name="connsiteY2" fmla="*/ 76200 h 2030730"/>
              <a:gd name="connsiteX3" fmla="*/ 752856 w 1137666"/>
              <a:gd name="connsiteY3" fmla="*/ 1716024 h 2030730"/>
              <a:gd name="connsiteX4" fmla="*/ 940308 w 1137666"/>
              <a:gd name="connsiteY4" fmla="*/ 1858518 h 2030730"/>
              <a:gd name="connsiteX5" fmla="*/ 1095756 w 1137666"/>
              <a:gd name="connsiteY5" fmla="*/ 2030730 h 2030730"/>
              <a:gd name="connsiteX6" fmla="*/ 1137666 w 1137666"/>
              <a:gd name="connsiteY6" fmla="*/ 2026920 h 2030730"/>
              <a:gd name="connsiteX7" fmla="*/ 1078230 w 1137666"/>
              <a:gd name="connsiteY7" fmla="*/ 1796034 h 2030730"/>
              <a:gd name="connsiteX8" fmla="*/ 1092708 w 1137666"/>
              <a:gd name="connsiteY8" fmla="*/ 1657350 h 2030730"/>
              <a:gd name="connsiteX9" fmla="*/ 355092 w 1137666"/>
              <a:gd name="connsiteY9" fmla="*/ 12954 h 20307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7666" h="2030730">
                <a:moveTo>
                  <a:pt x="355092" y="12954"/>
                </a:moveTo>
                <a:lnTo>
                  <a:pt x="114300" y="0"/>
                </a:lnTo>
                <a:lnTo>
                  <a:pt x="0" y="76200"/>
                </a:lnTo>
                <a:lnTo>
                  <a:pt x="752856" y="1716024"/>
                </a:lnTo>
                <a:lnTo>
                  <a:pt x="940308" y="1858518"/>
                </a:lnTo>
                <a:lnTo>
                  <a:pt x="1095756" y="2030730"/>
                </a:lnTo>
                <a:lnTo>
                  <a:pt x="1137666" y="2026920"/>
                </a:lnTo>
                <a:lnTo>
                  <a:pt x="1078230" y="1796034"/>
                </a:lnTo>
                <a:lnTo>
                  <a:pt x="1092708" y="1657350"/>
                </a:lnTo>
                <a:lnTo>
                  <a:pt x="355092" y="12954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814437" y="110363"/>
            <a:ext cx="1130046" cy="2042922"/>
          </a:xfrm>
          <a:custGeom>
            <a:avLst/>
            <a:gdLst>
              <a:gd name="connsiteX0" fmla="*/ 0 w 1130046"/>
              <a:gd name="connsiteY0" fmla="*/ 61722 h 2042922"/>
              <a:gd name="connsiteX1" fmla="*/ 757428 w 1130046"/>
              <a:gd name="connsiteY1" fmla="*/ 1720596 h 2042922"/>
              <a:gd name="connsiteX2" fmla="*/ 923543 w 1130046"/>
              <a:gd name="connsiteY2" fmla="*/ 1845564 h 2042922"/>
              <a:gd name="connsiteX3" fmla="*/ 1086612 w 1130046"/>
              <a:gd name="connsiteY3" fmla="*/ 2035301 h 2042922"/>
              <a:gd name="connsiteX4" fmla="*/ 1130045 w 1130046"/>
              <a:gd name="connsiteY4" fmla="*/ 2042922 h 2042922"/>
              <a:gd name="connsiteX5" fmla="*/ 1061466 w 1130046"/>
              <a:gd name="connsiteY5" fmla="*/ 1804416 h 2042922"/>
              <a:gd name="connsiteX6" fmla="*/ 1084326 w 1130046"/>
              <a:gd name="connsiteY6" fmla="*/ 1650492 h 2042922"/>
              <a:gd name="connsiteX7" fmla="*/ 342900 w 1130046"/>
              <a:gd name="connsiteY7" fmla="*/ 10668 h 2042922"/>
              <a:gd name="connsiteX8" fmla="*/ 115061 w 1130046"/>
              <a:gd name="connsiteY8" fmla="*/ 0 h 2042922"/>
              <a:gd name="connsiteX9" fmla="*/ 0 w 1130046"/>
              <a:gd name="connsiteY9" fmla="*/ 61722 h 2042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0046" h="2042922">
                <a:moveTo>
                  <a:pt x="0" y="61722"/>
                </a:moveTo>
                <a:lnTo>
                  <a:pt x="757428" y="1720596"/>
                </a:lnTo>
                <a:lnTo>
                  <a:pt x="923543" y="1845564"/>
                </a:lnTo>
                <a:lnTo>
                  <a:pt x="1086612" y="2035301"/>
                </a:lnTo>
                <a:lnTo>
                  <a:pt x="1130045" y="2042922"/>
                </a:lnTo>
                <a:lnTo>
                  <a:pt x="1061466" y="1804416"/>
                </a:lnTo>
                <a:lnTo>
                  <a:pt x="1084326" y="1650492"/>
                </a:lnTo>
                <a:lnTo>
                  <a:pt x="342900" y="10668"/>
                </a:lnTo>
                <a:lnTo>
                  <a:pt x="115061" y="0"/>
                </a:lnTo>
                <a:lnTo>
                  <a:pt x="0" y="61722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7867027" y="229996"/>
            <a:ext cx="972312" cy="1530096"/>
          </a:xfrm>
          <a:custGeom>
            <a:avLst/>
            <a:gdLst>
              <a:gd name="connsiteX0" fmla="*/ 662940 w 972312"/>
              <a:gd name="connsiteY0" fmla="*/ 1530096 h 1530096"/>
              <a:gd name="connsiteX1" fmla="*/ 797814 w 972312"/>
              <a:gd name="connsiteY1" fmla="*/ 1415034 h 1530096"/>
              <a:gd name="connsiteX2" fmla="*/ 972312 w 972312"/>
              <a:gd name="connsiteY2" fmla="*/ 1394460 h 1530096"/>
              <a:gd name="connsiteX3" fmla="*/ 340614 w 972312"/>
              <a:gd name="connsiteY3" fmla="*/ 0 h 1530096"/>
              <a:gd name="connsiteX4" fmla="*/ 89916 w 972312"/>
              <a:gd name="connsiteY4" fmla="*/ 32766 h 1530096"/>
              <a:gd name="connsiteX5" fmla="*/ 0 w 972312"/>
              <a:gd name="connsiteY5" fmla="*/ 75438 h 1530096"/>
              <a:gd name="connsiteX6" fmla="*/ 662940 w 972312"/>
              <a:gd name="connsiteY6" fmla="*/ 1530096 h 15300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972312" h="1530096">
                <a:moveTo>
                  <a:pt x="662940" y="1530096"/>
                </a:moveTo>
                <a:lnTo>
                  <a:pt x="797814" y="1415034"/>
                </a:lnTo>
                <a:lnTo>
                  <a:pt x="972312" y="1394460"/>
                </a:lnTo>
                <a:lnTo>
                  <a:pt x="340614" y="0"/>
                </a:lnTo>
                <a:lnTo>
                  <a:pt x="89916" y="32766"/>
                </a:lnTo>
                <a:lnTo>
                  <a:pt x="0" y="75438"/>
                </a:lnTo>
                <a:lnTo>
                  <a:pt x="662940" y="1530096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38239" y="5563235"/>
            <a:ext cx="1728978" cy="1030224"/>
          </a:xfrm>
          <a:custGeom>
            <a:avLst/>
            <a:gdLst>
              <a:gd name="connsiteX0" fmla="*/ 1260348 w 1728978"/>
              <a:gd name="connsiteY0" fmla="*/ 999744 h 1030224"/>
              <a:gd name="connsiteX1" fmla="*/ 1127760 w 1728978"/>
              <a:gd name="connsiteY1" fmla="*/ 877823 h 1030224"/>
              <a:gd name="connsiteX2" fmla="*/ 1057656 w 1728978"/>
              <a:gd name="connsiteY2" fmla="*/ 377951 h 1030224"/>
              <a:gd name="connsiteX3" fmla="*/ 1699260 w 1728978"/>
              <a:gd name="connsiteY3" fmla="*/ 261365 h 1030224"/>
              <a:gd name="connsiteX4" fmla="*/ 1728978 w 1728978"/>
              <a:gd name="connsiteY4" fmla="*/ 160781 h 1030224"/>
              <a:gd name="connsiteX5" fmla="*/ 1667256 w 1728978"/>
              <a:gd name="connsiteY5" fmla="*/ 79247 h 1030224"/>
              <a:gd name="connsiteX6" fmla="*/ 1013459 w 1728978"/>
              <a:gd name="connsiteY6" fmla="*/ 166877 h 1030224"/>
              <a:gd name="connsiteX7" fmla="*/ 968501 w 1728978"/>
              <a:gd name="connsiteY7" fmla="*/ 25145 h 1030224"/>
              <a:gd name="connsiteX8" fmla="*/ 861822 w 1728978"/>
              <a:gd name="connsiteY8" fmla="*/ 0 h 1030224"/>
              <a:gd name="connsiteX9" fmla="*/ 761238 w 1728978"/>
              <a:gd name="connsiteY9" fmla="*/ 22097 h 1030224"/>
              <a:gd name="connsiteX10" fmla="*/ 705612 w 1728978"/>
              <a:gd name="connsiteY10" fmla="*/ 83819 h 1030224"/>
              <a:gd name="connsiteX11" fmla="*/ 744474 w 1728978"/>
              <a:gd name="connsiteY11" fmla="*/ 225551 h 1030224"/>
              <a:gd name="connsiteX12" fmla="*/ 524256 w 1728978"/>
              <a:gd name="connsiteY12" fmla="*/ 349757 h 1030224"/>
              <a:gd name="connsiteX13" fmla="*/ 781050 w 1728978"/>
              <a:gd name="connsiteY13" fmla="*/ 374903 h 1030224"/>
              <a:gd name="connsiteX14" fmla="*/ 883158 w 1728978"/>
              <a:gd name="connsiteY14" fmla="*/ 705612 h 1030224"/>
              <a:gd name="connsiteX15" fmla="*/ 112014 w 1728978"/>
              <a:gd name="connsiteY15" fmla="*/ 371856 h 1030224"/>
              <a:gd name="connsiteX16" fmla="*/ 36576 w 1728978"/>
              <a:gd name="connsiteY16" fmla="*/ 403859 h 1030224"/>
              <a:gd name="connsiteX17" fmla="*/ 0 w 1728978"/>
              <a:gd name="connsiteY17" fmla="*/ 504444 h 1030224"/>
              <a:gd name="connsiteX18" fmla="*/ 44196 w 1728978"/>
              <a:gd name="connsiteY18" fmla="*/ 617981 h 1030224"/>
              <a:gd name="connsiteX19" fmla="*/ 904494 w 1728978"/>
              <a:gd name="connsiteY19" fmla="*/ 1021841 h 1030224"/>
              <a:gd name="connsiteX20" fmla="*/ 1094994 w 1728978"/>
              <a:gd name="connsiteY20" fmla="*/ 996696 h 1030224"/>
              <a:gd name="connsiteX21" fmla="*/ 1247394 w 1728978"/>
              <a:gd name="connsiteY21" fmla="*/ 1030223 h 1030224"/>
              <a:gd name="connsiteX22" fmla="*/ 1260348 w 1728978"/>
              <a:gd name="connsiteY22" fmla="*/ 999744 h 10302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</a:cxnLst>
            <a:rect l="l" t="t" r="r" b="b"/>
            <a:pathLst>
              <a:path w="1728978" h="1030224">
                <a:moveTo>
                  <a:pt x="1260348" y="999744"/>
                </a:moveTo>
                <a:lnTo>
                  <a:pt x="1127760" y="877823"/>
                </a:lnTo>
                <a:lnTo>
                  <a:pt x="1057656" y="377951"/>
                </a:lnTo>
                <a:lnTo>
                  <a:pt x="1699260" y="261365"/>
                </a:lnTo>
                <a:lnTo>
                  <a:pt x="1728978" y="160781"/>
                </a:lnTo>
                <a:lnTo>
                  <a:pt x="1667256" y="79247"/>
                </a:lnTo>
                <a:lnTo>
                  <a:pt x="1013459" y="166877"/>
                </a:lnTo>
                <a:lnTo>
                  <a:pt x="968501" y="25145"/>
                </a:lnTo>
                <a:lnTo>
                  <a:pt x="861822" y="0"/>
                </a:lnTo>
                <a:lnTo>
                  <a:pt x="761238" y="22097"/>
                </a:lnTo>
                <a:lnTo>
                  <a:pt x="705612" y="83819"/>
                </a:lnTo>
                <a:lnTo>
                  <a:pt x="744474" y="225551"/>
                </a:lnTo>
                <a:lnTo>
                  <a:pt x="524256" y="349757"/>
                </a:lnTo>
                <a:lnTo>
                  <a:pt x="781050" y="374903"/>
                </a:lnTo>
                <a:lnTo>
                  <a:pt x="883158" y="705612"/>
                </a:lnTo>
                <a:lnTo>
                  <a:pt x="112014" y="371856"/>
                </a:lnTo>
                <a:lnTo>
                  <a:pt x="36576" y="403859"/>
                </a:lnTo>
                <a:lnTo>
                  <a:pt x="0" y="504444"/>
                </a:lnTo>
                <a:lnTo>
                  <a:pt x="44196" y="617981"/>
                </a:lnTo>
                <a:lnTo>
                  <a:pt x="904494" y="1021841"/>
                </a:lnTo>
                <a:lnTo>
                  <a:pt x="1094994" y="996696"/>
                </a:lnTo>
                <a:lnTo>
                  <a:pt x="1247394" y="1030223"/>
                </a:lnTo>
                <a:lnTo>
                  <a:pt x="1260348" y="999744"/>
                </a:lnTo>
              </a:path>
            </a:pathLst>
          </a:custGeom>
          <a:solidFill>
            <a:srgbClr val="F9F9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1623199" y="5685155"/>
            <a:ext cx="112776" cy="204978"/>
          </a:xfrm>
          <a:custGeom>
            <a:avLst/>
            <a:gdLst>
              <a:gd name="connsiteX0" fmla="*/ 0 w 112776"/>
              <a:gd name="connsiteY0" fmla="*/ 5334 h 204978"/>
              <a:gd name="connsiteX1" fmla="*/ 94488 w 112776"/>
              <a:gd name="connsiteY1" fmla="*/ 0 h 204978"/>
              <a:gd name="connsiteX2" fmla="*/ 112776 w 112776"/>
              <a:gd name="connsiteY2" fmla="*/ 185165 h 204978"/>
              <a:gd name="connsiteX3" fmla="*/ 6095 w 112776"/>
              <a:gd name="connsiteY3" fmla="*/ 204977 h 204978"/>
              <a:gd name="connsiteX4" fmla="*/ 0 w 112776"/>
              <a:gd name="connsiteY4" fmla="*/ 5334 h 20497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2776" h="204978">
                <a:moveTo>
                  <a:pt x="0" y="5334"/>
                </a:moveTo>
                <a:lnTo>
                  <a:pt x="94488" y="0"/>
                </a:lnTo>
                <a:lnTo>
                  <a:pt x="112776" y="185165"/>
                </a:lnTo>
                <a:lnTo>
                  <a:pt x="6095" y="204977"/>
                </a:lnTo>
                <a:lnTo>
                  <a:pt x="0" y="5334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32143" y="5989955"/>
            <a:ext cx="1257300" cy="650747"/>
          </a:xfrm>
          <a:custGeom>
            <a:avLst/>
            <a:gdLst>
              <a:gd name="connsiteX0" fmla="*/ 108966 w 1257300"/>
              <a:gd name="connsiteY0" fmla="*/ 0 h 650747"/>
              <a:gd name="connsiteX1" fmla="*/ 1055370 w 1257300"/>
              <a:gd name="connsiteY1" fmla="*/ 411479 h 650747"/>
              <a:gd name="connsiteX2" fmla="*/ 1132332 w 1257300"/>
              <a:gd name="connsiteY2" fmla="*/ 505967 h 650747"/>
              <a:gd name="connsiteX3" fmla="*/ 1257300 w 1257300"/>
              <a:gd name="connsiteY3" fmla="*/ 627887 h 650747"/>
              <a:gd name="connsiteX4" fmla="*/ 1240536 w 1257300"/>
              <a:gd name="connsiteY4" fmla="*/ 650748 h 650747"/>
              <a:gd name="connsiteX5" fmla="*/ 1070610 w 1257300"/>
              <a:gd name="connsiteY5" fmla="*/ 624077 h 650747"/>
              <a:gd name="connsiteX6" fmla="*/ 907542 w 1257300"/>
              <a:gd name="connsiteY6" fmla="*/ 643127 h 650747"/>
              <a:gd name="connsiteX7" fmla="*/ 33528 w 1257300"/>
              <a:gd name="connsiteY7" fmla="*/ 236220 h 650747"/>
              <a:gd name="connsiteX8" fmla="*/ 0 w 1257300"/>
              <a:gd name="connsiteY8" fmla="*/ 118871 h 650747"/>
              <a:gd name="connsiteX9" fmla="*/ 36576 w 1257300"/>
              <a:gd name="connsiteY9" fmla="*/ 25146 h 650747"/>
              <a:gd name="connsiteX10" fmla="*/ 108966 w 1257300"/>
              <a:gd name="connsiteY10" fmla="*/ 0 h 6507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1257300" h="650747">
                <a:moveTo>
                  <a:pt x="108966" y="0"/>
                </a:moveTo>
                <a:lnTo>
                  <a:pt x="1055370" y="411479"/>
                </a:lnTo>
                <a:lnTo>
                  <a:pt x="1132332" y="505967"/>
                </a:lnTo>
                <a:lnTo>
                  <a:pt x="1257300" y="627887"/>
                </a:lnTo>
                <a:lnTo>
                  <a:pt x="1240536" y="650748"/>
                </a:lnTo>
                <a:lnTo>
                  <a:pt x="1070610" y="624077"/>
                </a:lnTo>
                <a:lnTo>
                  <a:pt x="907542" y="643127"/>
                </a:lnTo>
                <a:lnTo>
                  <a:pt x="33528" y="236220"/>
                </a:lnTo>
                <a:lnTo>
                  <a:pt x="0" y="118871"/>
                </a:lnTo>
                <a:lnTo>
                  <a:pt x="36576" y="25146"/>
                </a:lnTo>
                <a:lnTo>
                  <a:pt x="108966" y="0"/>
                </a:ln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05117" y="6044057"/>
            <a:ext cx="833628" cy="593598"/>
          </a:xfrm>
          <a:custGeom>
            <a:avLst/>
            <a:gdLst>
              <a:gd name="connsiteX0" fmla="*/ 0 w 833628"/>
              <a:gd name="connsiteY0" fmla="*/ 258317 h 593598"/>
              <a:gd name="connsiteX1" fmla="*/ 733044 w 833628"/>
              <a:gd name="connsiteY1" fmla="*/ 593598 h 593598"/>
              <a:gd name="connsiteX2" fmla="*/ 745998 w 833628"/>
              <a:gd name="connsiteY2" fmla="*/ 424433 h 593598"/>
              <a:gd name="connsiteX3" fmla="*/ 833628 w 833628"/>
              <a:gd name="connsiteY3" fmla="*/ 335279 h 593598"/>
              <a:gd name="connsiteX4" fmla="*/ 62484 w 833628"/>
              <a:gd name="connsiteY4" fmla="*/ 0 h 593598"/>
              <a:gd name="connsiteX5" fmla="*/ 0 w 833628"/>
              <a:gd name="connsiteY5" fmla="*/ 100583 h 593598"/>
              <a:gd name="connsiteX6" fmla="*/ 0 w 833628"/>
              <a:gd name="connsiteY6" fmla="*/ 258317 h 5935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833628" h="593598">
                <a:moveTo>
                  <a:pt x="0" y="258317"/>
                </a:moveTo>
                <a:lnTo>
                  <a:pt x="733044" y="593598"/>
                </a:lnTo>
                <a:lnTo>
                  <a:pt x="745998" y="424433"/>
                </a:lnTo>
                <a:lnTo>
                  <a:pt x="833628" y="335279"/>
                </a:lnTo>
                <a:lnTo>
                  <a:pt x="62484" y="0"/>
                </a:lnTo>
                <a:lnTo>
                  <a:pt x="0" y="100583"/>
                </a:lnTo>
                <a:lnTo>
                  <a:pt x="0" y="258317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770521" y="5605907"/>
            <a:ext cx="214122" cy="192023"/>
          </a:xfrm>
          <a:custGeom>
            <a:avLst/>
            <a:gdLst>
              <a:gd name="connsiteX0" fmla="*/ 0 w 214122"/>
              <a:gd name="connsiteY0" fmla="*/ 22097 h 192023"/>
              <a:gd name="connsiteX1" fmla="*/ 125730 w 214122"/>
              <a:gd name="connsiteY1" fmla="*/ 0 h 192023"/>
              <a:gd name="connsiteX2" fmla="*/ 197358 w 214122"/>
              <a:gd name="connsiteY2" fmla="*/ 28194 h 192023"/>
              <a:gd name="connsiteX3" fmla="*/ 214122 w 214122"/>
              <a:gd name="connsiteY3" fmla="*/ 110489 h 192023"/>
              <a:gd name="connsiteX4" fmla="*/ 128777 w 214122"/>
              <a:gd name="connsiteY4" fmla="*/ 116585 h 192023"/>
              <a:gd name="connsiteX5" fmla="*/ 25145 w 214122"/>
              <a:gd name="connsiteY5" fmla="*/ 192023 h 192023"/>
              <a:gd name="connsiteX6" fmla="*/ 0 w 214122"/>
              <a:gd name="connsiteY6" fmla="*/ 22097 h 1920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214122" h="192023">
                <a:moveTo>
                  <a:pt x="0" y="22097"/>
                </a:moveTo>
                <a:lnTo>
                  <a:pt x="125730" y="0"/>
                </a:lnTo>
                <a:lnTo>
                  <a:pt x="197358" y="28194"/>
                </a:lnTo>
                <a:lnTo>
                  <a:pt x="214122" y="110489"/>
                </a:lnTo>
                <a:lnTo>
                  <a:pt x="128777" y="116585"/>
                </a:lnTo>
                <a:lnTo>
                  <a:pt x="25145" y="192023"/>
                </a:lnTo>
                <a:lnTo>
                  <a:pt x="0" y="22097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1018171" y="6607175"/>
            <a:ext cx="120396" cy="178307"/>
          </a:xfrm>
          <a:custGeom>
            <a:avLst/>
            <a:gdLst>
              <a:gd name="connsiteX0" fmla="*/ 120396 w 120396"/>
              <a:gd name="connsiteY0" fmla="*/ 3809 h 178307"/>
              <a:gd name="connsiteX1" fmla="*/ 120396 w 120396"/>
              <a:gd name="connsiteY1" fmla="*/ 178307 h 178307"/>
              <a:gd name="connsiteX2" fmla="*/ 0 w 120396"/>
              <a:gd name="connsiteY2" fmla="*/ 6857 h 178307"/>
              <a:gd name="connsiteX3" fmla="*/ 57150 w 120396"/>
              <a:gd name="connsiteY3" fmla="*/ 0 h 178307"/>
              <a:gd name="connsiteX4" fmla="*/ 120396 w 120396"/>
              <a:gd name="connsiteY4" fmla="*/ 3809 h 1783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6" h="178307">
                <a:moveTo>
                  <a:pt x="120396" y="3809"/>
                </a:moveTo>
                <a:lnTo>
                  <a:pt x="120396" y="178307"/>
                </a:lnTo>
                <a:lnTo>
                  <a:pt x="0" y="6857"/>
                </a:lnTo>
                <a:lnTo>
                  <a:pt x="57150" y="0"/>
                </a:lnTo>
                <a:lnTo>
                  <a:pt x="120396" y="3809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800239" y="5724779"/>
            <a:ext cx="307086" cy="608076"/>
          </a:xfrm>
          <a:custGeom>
            <a:avLst/>
            <a:gdLst>
              <a:gd name="connsiteX0" fmla="*/ 0 w 307086"/>
              <a:gd name="connsiteY0" fmla="*/ 64008 h 608076"/>
              <a:gd name="connsiteX1" fmla="*/ 69341 w 307086"/>
              <a:gd name="connsiteY1" fmla="*/ 0 h 608076"/>
              <a:gd name="connsiteX2" fmla="*/ 184403 w 307086"/>
              <a:gd name="connsiteY2" fmla="*/ 4572 h 608076"/>
              <a:gd name="connsiteX3" fmla="*/ 307086 w 307086"/>
              <a:gd name="connsiteY3" fmla="*/ 608076 h 608076"/>
              <a:gd name="connsiteX4" fmla="*/ 221741 w 307086"/>
              <a:gd name="connsiteY4" fmla="*/ 573023 h 608076"/>
              <a:gd name="connsiteX5" fmla="*/ 121158 w 307086"/>
              <a:gd name="connsiteY5" fmla="*/ 538734 h 608076"/>
              <a:gd name="connsiteX6" fmla="*/ 0 w 307086"/>
              <a:gd name="connsiteY6" fmla="*/ 64008 h 6080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7086" h="608076">
                <a:moveTo>
                  <a:pt x="0" y="64008"/>
                </a:moveTo>
                <a:lnTo>
                  <a:pt x="69341" y="0"/>
                </a:lnTo>
                <a:lnTo>
                  <a:pt x="184403" y="4572"/>
                </a:lnTo>
                <a:lnTo>
                  <a:pt x="307086" y="608076"/>
                </a:lnTo>
                <a:lnTo>
                  <a:pt x="221741" y="573023"/>
                </a:lnTo>
                <a:lnTo>
                  <a:pt x="121158" y="538734"/>
                </a:lnTo>
                <a:lnTo>
                  <a:pt x="0" y="64008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1060843" y="5698109"/>
            <a:ext cx="577596" cy="275843"/>
          </a:xfrm>
          <a:custGeom>
            <a:avLst/>
            <a:gdLst>
              <a:gd name="connsiteX0" fmla="*/ 549402 w 577596"/>
              <a:gd name="connsiteY0" fmla="*/ 0 h 275843"/>
              <a:gd name="connsiteX1" fmla="*/ 0 w 577596"/>
              <a:gd name="connsiteY1" fmla="*/ 83819 h 275843"/>
              <a:gd name="connsiteX2" fmla="*/ 22098 w 577596"/>
              <a:gd name="connsiteY2" fmla="*/ 275843 h 275843"/>
              <a:gd name="connsiteX3" fmla="*/ 567690 w 577596"/>
              <a:gd name="connsiteY3" fmla="*/ 188213 h 275843"/>
              <a:gd name="connsiteX4" fmla="*/ 577596 w 577596"/>
              <a:gd name="connsiteY4" fmla="*/ 33527 h 275843"/>
              <a:gd name="connsiteX5" fmla="*/ 549402 w 577596"/>
              <a:gd name="connsiteY5" fmla="*/ 0 h 2758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577596" h="275843">
                <a:moveTo>
                  <a:pt x="549402" y="0"/>
                </a:moveTo>
                <a:lnTo>
                  <a:pt x="0" y="83819"/>
                </a:lnTo>
                <a:lnTo>
                  <a:pt x="22098" y="275843"/>
                </a:lnTo>
                <a:lnTo>
                  <a:pt x="567690" y="188213"/>
                </a:lnTo>
                <a:lnTo>
                  <a:pt x="577596" y="33527"/>
                </a:lnTo>
                <a:lnTo>
                  <a:pt x="549402" y="0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551065" y="5861177"/>
            <a:ext cx="247650" cy="106679"/>
          </a:xfrm>
          <a:custGeom>
            <a:avLst/>
            <a:gdLst>
              <a:gd name="connsiteX0" fmla="*/ 216408 w 247650"/>
              <a:gd name="connsiteY0" fmla="*/ 0 h 106679"/>
              <a:gd name="connsiteX1" fmla="*/ 0 w 247650"/>
              <a:gd name="connsiteY1" fmla="*/ 61721 h 106679"/>
              <a:gd name="connsiteX2" fmla="*/ 247650 w 247650"/>
              <a:gd name="connsiteY2" fmla="*/ 106679 h 106679"/>
              <a:gd name="connsiteX3" fmla="*/ 216408 w 247650"/>
              <a:gd name="connsiteY3" fmla="*/ 0 h 106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7650" h="106679">
                <a:moveTo>
                  <a:pt x="216408" y="0"/>
                </a:moveTo>
                <a:lnTo>
                  <a:pt x="0" y="61721"/>
                </a:lnTo>
                <a:lnTo>
                  <a:pt x="247650" y="106679"/>
                </a:lnTo>
                <a:lnTo>
                  <a:pt x="216408" y="0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792619" y="5692775"/>
            <a:ext cx="249174" cy="138684"/>
          </a:xfrm>
          <a:custGeom>
            <a:avLst/>
            <a:gdLst>
              <a:gd name="connsiteX0" fmla="*/ 0 w 249174"/>
              <a:gd name="connsiteY0" fmla="*/ 84582 h 138684"/>
              <a:gd name="connsiteX1" fmla="*/ 90677 w 249174"/>
              <a:gd name="connsiteY1" fmla="*/ 8382 h 138684"/>
              <a:gd name="connsiteX2" fmla="*/ 169925 w 249174"/>
              <a:gd name="connsiteY2" fmla="*/ 0 h 138684"/>
              <a:gd name="connsiteX3" fmla="*/ 232410 w 249174"/>
              <a:gd name="connsiteY3" fmla="*/ 21335 h 138684"/>
              <a:gd name="connsiteX4" fmla="*/ 249174 w 249174"/>
              <a:gd name="connsiteY4" fmla="*/ 72390 h 138684"/>
              <a:gd name="connsiteX5" fmla="*/ 133350 w 249174"/>
              <a:gd name="connsiteY5" fmla="*/ 53340 h 138684"/>
              <a:gd name="connsiteX6" fmla="*/ 58674 w 249174"/>
              <a:gd name="connsiteY6" fmla="*/ 80010 h 138684"/>
              <a:gd name="connsiteX7" fmla="*/ 10668 w 249174"/>
              <a:gd name="connsiteY7" fmla="*/ 138684 h 138684"/>
              <a:gd name="connsiteX8" fmla="*/ 0 w 249174"/>
              <a:gd name="connsiteY8" fmla="*/ 84582 h 1386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49174" h="138684">
                <a:moveTo>
                  <a:pt x="0" y="84582"/>
                </a:moveTo>
                <a:lnTo>
                  <a:pt x="90677" y="8382"/>
                </a:lnTo>
                <a:lnTo>
                  <a:pt x="169925" y="0"/>
                </a:lnTo>
                <a:lnTo>
                  <a:pt x="232410" y="21335"/>
                </a:lnTo>
                <a:lnTo>
                  <a:pt x="249174" y="72390"/>
                </a:lnTo>
                <a:lnTo>
                  <a:pt x="133350" y="53340"/>
                </a:lnTo>
                <a:lnTo>
                  <a:pt x="58674" y="80010"/>
                </a:lnTo>
                <a:lnTo>
                  <a:pt x="10668" y="138684"/>
                </a:lnTo>
                <a:lnTo>
                  <a:pt x="0" y="8458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1009789" y="6566027"/>
            <a:ext cx="182880" cy="211073"/>
          </a:xfrm>
          <a:custGeom>
            <a:avLst/>
            <a:gdLst>
              <a:gd name="connsiteX0" fmla="*/ 0 w 182880"/>
              <a:gd name="connsiteY0" fmla="*/ 32004 h 211073"/>
              <a:gd name="connsiteX1" fmla="*/ 127253 w 182880"/>
              <a:gd name="connsiteY1" fmla="*/ 211073 h 211073"/>
              <a:gd name="connsiteX2" fmla="*/ 182880 w 182880"/>
              <a:gd name="connsiteY2" fmla="*/ 199643 h 211073"/>
              <a:gd name="connsiteX3" fmla="*/ 177546 w 182880"/>
              <a:gd name="connsiteY3" fmla="*/ 13716 h 211073"/>
              <a:gd name="connsiteX4" fmla="*/ 131825 w 182880"/>
              <a:gd name="connsiteY4" fmla="*/ 0 h 211073"/>
              <a:gd name="connsiteX5" fmla="*/ 142494 w 182880"/>
              <a:gd name="connsiteY5" fmla="*/ 156209 h 211073"/>
              <a:gd name="connsiteX6" fmla="*/ 56388 w 182880"/>
              <a:gd name="connsiteY6" fmla="*/ 3047 h 211073"/>
              <a:gd name="connsiteX7" fmla="*/ 0 w 182880"/>
              <a:gd name="connsiteY7" fmla="*/ 32004 h 2110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82880" h="211073">
                <a:moveTo>
                  <a:pt x="0" y="32004"/>
                </a:moveTo>
                <a:lnTo>
                  <a:pt x="127253" y="211073"/>
                </a:lnTo>
                <a:lnTo>
                  <a:pt x="182880" y="199643"/>
                </a:lnTo>
                <a:lnTo>
                  <a:pt x="177546" y="13716"/>
                </a:lnTo>
                <a:lnTo>
                  <a:pt x="131825" y="0"/>
                </a:lnTo>
                <a:lnTo>
                  <a:pt x="142494" y="156209"/>
                </a:lnTo>
                <a:lnTo>
                  <a:pt x="56388" y="3047"/>
                </a:lnTo>
                <a:lnTo>
                  <a:pt x="0" y="3200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1594243" y="5653151"/>
            <a:ext cx="68580" cy="185928"/>
          </a:xfrm>
          <a:custGeom>
            <a:avLst/>
            <a:gdLst>
              <a:gd name="connsiteX0" fmla="*/ 0 w 68580"/>
              <a:gd name="connsiteY0" fmla="*/ 15240 h 185928"/>
              <a:gd name="connsiteX1" fmla="*/ 28194 w 68580"/>
              <a:gd name="connsiteY1" fmla="*/ 73914 h 185928"/>
              <a:gd name="connsiteX2" fmla="*/ 34289 w 68580"/>
              <a:gd name="connsiteY2" fmla="*/ 122682 h 185928"/>
              <a:gd name="connsiteX3" fmla="*/ 21336 w 68580"/>
              <a:gd name="connsiteY3" fmla="*/ 185927 h 185928"/>
              <a:gd name="connsiteX4" fmla="*/ 63245 w 68580"/>
              <a:gd name="connsiteY4" fmla="*/ 174497 h 185928"/>
              <a:gd name="connsiteX5" fmla="*/ 68579 w 68580"/>
              <a:gd name="connsiteY5" fmla="*/ 92202 h 185928"/>
              <a:gd name="connsiteX6" fmla="*/ 36576 w 68580"/>
              <a:gd name="connsiteY6" fmla="*/ 0 h 185928"/>
              <a:gd name="connsiteX7" fmla="*/ 0 w 68580"/>
              <a:gd name="connsiteY7" fmla="*/ 15240 h 1859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8580" h="185928">
                <a:moveTo>
                  <a:pt x="0" y="15240"/>
                </a:moveTo>
                <a:lnTo>
                  <a:pt x="28194" y="73914"/>
                </a:lnTo>
                <a:lnTo>
                  <a:pt x="34289" y="122682"/>
                </a:lnTo>
                <a:lnTo>
                  <a:pt x="21336" y="185927"/>
                </a:lnTo>
                <a:lnTo>
                  <a:pt x="63245" y="174497"/>
                </a:lnTo>
                <a:lnTo>
                  <a:pt x="68579" y="92202"/>
                </a:lnTo>
                <a:lnTo>
                  <a:pt x="36576" y="0"/>
                </a:lnTo>
                <a:lnTo>
                  <a:pt x="0" y="1524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121297" y="5922899"/>
            <a:ext cx="944117" cy="397002"/>
          </a:xfrm>
          <a:custGeom>
            <a:avLst/>
            <a:gdLst>
              <a:gd name="connsiteX0" fmla="*/ 79248 w 944117"/>
              <a:gd name="connsiteY0" fmla="*/ 0 h 397002"/>
              <a:gd name="connsiteX1" fmla="*/ 944117 w 944117"/>
              <a:gd name="connsiteY1" fmla="*/ 389382 h 397002"/>
              <a:gd name="connsiteX2" fmla="*/ 854201 w 944117"/>
              <a:gd name="connsiteY2" fmla="*/ 397002 h 397002"/>
              <a:gd name="connsiteX3" fmla="*/ 0 w 944117"/>
              <a:gd name="connsiteY3" fmla="*/ 22097 h 397002"/>
              <a:gd name="connsiteX4" fmla="*/ 79248 w 944117"/>
              <a:gd name="connsiteY4" fmla="*/ 0 h 39700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44117" h="397002">
                <a:moveTo>
                  <a:pt x="79248" y="0"/>
                </a:moveTo>
                <a:lnTo>
                  <a:pt x="944117" y="389382"/>
                </a:lnTo>
                <a:lnTo>
                  <a:pt x="854201" y="397002"/>
                </a:lnTo>
                <a:lnTo>
                  <a:pt x="0" y="22097"/>
                </a:lnTo>
                <a:lnTo>
                  <a:pt x="7924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413143" y="6167501"/>
            <a:ext cx="387096" cy="235457"/>
          </a:xfrm>
          <a:custGeom>
            <a:avLst/>
            <a:gdLst>
              <a:gd name="connsiteX0" fmla="*/ 11430 w 387096"/>
              <a:gd name="connsiteY0" fmla="*/ 27432 h 235457"/>
              <a:gd name="connsiteX1" fmla="*/ 126492 w 387096"/>
              <a:gd name="connsiteY1" fmla="*/ 52577 h 235457"/>
              <a:gd name="connsiteX2" fmla="*/ 256794 w 387096"/>
              <a:gd name="connsiteY2" fmla="*/ 108965 h 235457"/>
              <a:gd name="connsiteX3" fmla="*/ 348996 w 387096"/>
              <a:gd name="connsiteY3" fmla="*/ 192785 h 235457"/>
              <a:gd name="connsiteX4" fmla="*/ 258318 w 387096"/>
              <a:gd name="connsiteY4" fmla="*/ 182879 h 235457"/>
              <a:gd name="connsiteX5" fmla="*/ 110490 w 387096"/>
              <a:gd name="connsiteY5" fmla="*/ 115823 h 235457"/>
              <a:gd name="connsiteX6" fmla="*/ 39624 w 387096"/>
              <a:gd name="connsiteY6" fmla="*/ 64007 h 235457"/>
              <a:gd name="connsiteX7" fmla="*/ 84582 w 387096"/>
              <a:gd name="connsiteY7" fmla="*/ 129539 h 235457"/>
              <a:gd name="connsiteX8" fmla="*/ 215646 w 387096"/>
              <a:gd name="connsiteY8" fmla="*/ 214883 h 235457"/>
              <a:gd name="connsiteX9" fmla="*/ 369570 w 387096"/>
              <a:gd name="connsiteY9" fmla="*/ 235457 h 235457"/>
              <a:gd name="connsiteX10" fmla="*/ 387096 w 387096"/>
              <a:gd name="connsiteY10" fmla="*/ 178307 h 235457"/>
              <a:gd name="connsiteX11" fmla="*/ 312420 w 387096"/>
              <a:gd name="connsiteY11" fmla="*/ 95250 h 235457"/>
              <a:gd name="connsiteX12" fmla="*/ 134874 w 387096"/>
              <a:gd name="connsiteY12" fmla="*/ 13715 h 235457"/>
              <a:gd name="connsiteX13" fmla="*/ 0 w 387096"/>
              <a:gd name="connsiteY13" fmla="*/ 0 h 235457"/>
              <a:gd name="connsiteX14" fmla="*/ 11430 w 387096"/>
              <a:gd name="connsiteY14" fmla="*/ 27432 h 23545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7096" h="235457">
                <a:moveTo>
                  <a:pt x="11430" y="27432"/>
                </a:moveTo>
                <a:lnTo>
                  <a:pt x="126492" y="52577"/>
                </a:lnTo>
                <a:lnTo>
                  <a:pt x="256794" y="108965"/>
                </a:lnTo>
                <a:lnTo>
                  <a:pt x="348996" y="192785"/>
                </a:lnTo>
                <a:lnTo>
                  <a:pt x="258318" y="182879"/>
                </a:lnTo>
                <a:lnTo>
                  <a:pt x="110490" y="115823"/>
                </a:lnTo>
                <a:lnTo>
                  <a:pt x="39624" y="64007"/>
                </a:lnTo>
                <a:lnTo>
                  <a:pt x="84582" y="129539"/>
                </a:lnTo>
                <a:lnTo>
                  <a:pt x="215646" y="214883"/>
                </a:lnTo>
                <a:lnTo>
                  <a:pt x="369570" y="235457"/>
                </a:lnTo>
                <a:lnTo>
                  <a:pt x="387096" y="178307"/>
                </a:lnTo>
                <a:lnTo>
                  <a:pt x="312420" y="95250"/>
                </a:lnTo>
                <a:lnTo>
                  <a:pt x="134874" y="13715"/>
                </a:lnTo>
                <a:lnTo>
                  <a:pt x="0" y="0"/>
                </a:lnTo>
                <a:lnTo>
                  <a:pt x="11430" y="2743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897775" y="5840603"/>
            <a:ext cx="169164" cy="377951"/>
          </a:xfrm>
          <a:custGeom>
            <a:avLst/>
            <a:gdLst>
              <a:gd name="connsiteX0" fmla="*/ 19050 w 169164"/>
              <a:gd name="connsiteY0" fmla="*/ 0 h 377951"/>
              <a:gd name="connsiteX1" fmla="*/ 72389 w 169164"/>
              <a:gd name="connsiteY1" fmla="*/ 19811 h 377951"/>
              <a:gd name="connsiteX2" fmla="*/ 63246 w 169164"/>
              <a:gd name="connsiteY2" fmla="*/ 151637 h 377951"/>
              <a:gd name="connsiteX3" fmla="*/ 83819 w 169164"/>
              <a:gd name="connsiteY3" fmla="*/ 258317 h 377951"/>
              <a:gd name="connsiteX4" fmla="*/ 169164 w 169164"/>
              <a:gd name="connsiteY4" fmla="*/ 356615 h 377951"/>
              <a:gd name="connsiteX5" fmla="*/ 76961 w 169164"/>
              <a:gd name="connsiteY5" fmla="*/ 377951 h 377951"/>
              <a:gd name="connsiteX6" fmla="*/ 23622 w 169164"/>
              <a:gd name="connsiteY6" fmla="*/ 272033 h 377951"/>
              <a:gd name="connsiteX7" fmla="*/ 0 w 169164"/>
              <a:gd name="connsiteY7" fmla="*/ 44957 h 377951"/>
              <a:gd name="connsiteX8" fmla="*/ 19050 w 169164"/>
              <a:gd name="connsiteY8" fmla="*/ 0 h 3779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69164" h="377951">
                <a:moveTo>
                  <a:pt x="19050" y="0"/>
                </a:moveTo>
                <a:lnTo>
                  <a:pt x="72389" y="19811"/>
                </a:lnTo>
                <a:lnTo>
                  <a:pt x="63246" y="151637"/>
                </a:lnTo>
                <a:lnTo>
                  <a:pt x="83819" y="258317"/>
                </a:lnTo>
                <a:lnTo>
                  <a:pt x="169164" y="356615"/>
                </a:lnTo>
                <a:lnTo>
                  <a:pt x="76961" y="377951"/>
                </a:lnTo>
                <a:lnTo>
                  <a:pt x="23622" y="272033"/>
                </a:lnTo>
                <a:lnTo>
                  <a:pt x="0" y="44957"/>
                </a:lnTo>
                <a:lnTo>
                  <a:pt x="1905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1062367" y="6425057"/>
            <a:ext cx="118872" cy="137922"/>
          </a:xfrm>
          <a:custGeom>
            <a:avLst/>
            <a:gdLst>
              <a:gd name="connsiteX0" fmla="*/ 87630 w 118872"/>
              <a:gd name="connsiteY0" fmla="*/ 0 h 137922"/>
              <a:gd name="connsiteX1" fmla="*/ 32004 w 118872"/>
              <a:gd name="connsiteY1" fmla="*/ 52578 h 137922"/>
              <a:gd name="connsiteX2" fmla="*/ 0 w 118872"/>
              <a:gd name="connsiteY2" fmla="*/ 137922 h 137922"/>
              <a:gd name="connsiteX3" fmla="*/ 64008 w 118872"/>
              <a:gd name="connsiteY3" fmla="*/ 127253 h 137922"/>
              <a:gd name="connsiteX4" fmla="*/ 82296 w 118872"/>
              <a:gd name="connsiteY4" fmla="*/ 67055 h 137922"/>
              <a:gd name="connsiteX5" fmla="*/ 118872 w 118872"/>
              <a:gd name="connsiteY5" fmla="*/ 21335 h 137922"/>
              <a:gd name="connsiteX6" fmla="*/ 87630 w 118872"/>
              <a:gd name="connsiteY6" fmla="*/ 0 h 137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18872" h="137922">
                <a:moveTo>
                  <a:pt x="87630" y="0"/>
                </a:moveTo>
                <a:lnTo>
                  <a:pt x="32004" y="52578"/>
                </a:lnTo>
                <a:lnTo>
                  <a:pt x="0" y="137922"/>
                </a:lnTo>
                <a:lnTo>
                  <a:pt x="64008" y="127253"/>
                </a:lnTo>
                <a:lnTo>
                  <a:pt x="82296" y="67055"/>
                </a:lnTo>
                <a:lnTo>
                  <a:pt x="118872" y="21335"/>
                </a:lnTo>
                <a:lnTo>
                  <a:pt x="8763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8521" y="5916803"/>
            <a:ext cx="1336548" cy="698754"/>
          </a:xfrm>
          <a:custGeom>
            <a:avLst/>
            <a:gdLst>
              <a:gd name="connsiteX0" fmla="*/ 123444 w 1336548"/>
              <a:gd name="connsiteY0" fmla="*/ 0 h 698754"/>
              <a:gd name="connsiteX1" fmla="*/ 50292 w 1336548"/>
              <a:gd name="connsiteY1" fmla="*/ 41147 h 698754"/>
              <a:gd name="connsiteX2" fmla="*/ 0 w 1336548"/>
              <a:gd name="connsiteY2" fmla="*/ 165353 h 698754"/>
              <a:gd name="connsiteX3" fmla="*/ 53339 w 1336548"/>
              <a:gd name="connsiteY3" fmla="*/ 284225 h 698754"/>
              <a:gd name="connsiteX4" fmla="*/ 938022 w 1336548"/>
              <a:gd name="connsiteY4" fmla="*/ 688085 h 698754"/>
              <a:gd name="connsiteX5" fmla="*/ 1128522 w 1336548"/>
              <a:gd name="connsiteY5" fmla="*/ 662940 h 698754"/>
              <a:gd name="connsiteX6" fmla="*/ 1282446 w 1336548"/>
              <a:gd name="connsiteY6" fmla="*/ 698753 h 698754"/>
              <a:gd name="connsiteX7" fmla="*/ 1336548 w 1336548"/>
              <a:gd name="connsiteY7" fmla="*/ 641603 h 698754"/>
              <a:gd name="connsiteX8" fmla="*/ 1191768 w 1336548"/>
              <a:gd name="connsiteY8" fmla="*/ 527303 h 698754"/>
              <a:gd name="connsiteX9" fmla="*/ 1133094 w 1336548"/>
              <a:gd name="connsiteY9" fmla="*/ 406145 h 698754"/>
              <a:gd name="connsiteX10" fmla="*/ 1086612 w 1336548"/>
              <a:gd name="connsiteY10" fmla="*/ 418337 h 698754"/>
              <a:gd name="connsiteX11" fmla="*/ 1142238 w 1336548"/>
              <a:gd name="connsiteY11" fmla="*/ 527303 h 698754"/>
              <a:gd name="connsiteX12" fmla="*/ 1252728 w 1336548"/>
              <a:gd name="connsiteY12" fmla="*/ 643128 h 698754"/>
              <a:gd name="connsiteX13" fmla="*/ 1121664 w 1336548"/>
              <a:gd name="connsiteY13" fmla="*/ 624840 h 698754"/>
              <a:gd name="connsiteX14" fmla="*/ 967740 w 1336548"/>
              <a:gd name="connsiteY14" fmla="*/ 646176 h 698754"/>
              <a:gd name="connsiteX15" fmla="*/ 995934 w 1336548"/>
              <a:gd name="connsiteY15" fmla="*/ 515873 h 698754"/>
              <a:gd name="connsiteX16" fmla="*/ 1062228 w 1336548"/>
              <a:gd name="connsiteY16" fmla="*/ 427481 h 698754"/>
              <a:gd name="connsiteX17" fmla="*/ 985266 w 1336548"/>
              <a:gd name="connsiteY17" fmla="*/ 438150 h 698754"/>
              <a:gd name="connsiteX18" fmla="*/ 924306 w 1336548"/>
              <a:gd name="connsiteY18" fmla="*/ 522731 h 698754"/>
              <a:gd name="connsiteX19" fmla="*/ 903732 w 1336548"/>
              <a:gd name="connsiteY19" fmla="*/ 627888 h 698754"/>
              <a:gd name="connsiteX20" fmla="*/ 84582 w 1336548"/>
              <a:gd name="connsiteY20" fmla="*/ 246125 h 698754"/>
              <a:gd name="connsiteX21" fmla="*/ 63246 w 1336548"/>
              <a:gd name="connsiteY21" fmla="*/ 170687 h 698754"/>
              <a:gd name="connsiteX22" fmla="*/ 81533 w 1336548"/>
              <a:gd name="connsiteY22" fmla="*/ 75437 h 698754"/>
              <a:gd name="connsiteX23" fmla="*/ 172212 w 1336548"/>
              <a:gd name="connsiteY23" fmla="*/ 0 h 698754"/>
              <a:gd name="connsiteX24" fmla="*/ 123444 w 1336548"/>
              <a:gd name="connsiteY24" fmla="*/ 0 h 69875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</a:cxnLst>
            <a:rect l="l" t="t" r="r" b="b"/>
            <a:pathLst>
              <a:path w="1336548" h="698754">
                <a:moveTo>
                  <a:pt x="123444" y="0"/>
                </a:moveTo>
                <a:lnTo>
                  <a:pt x="50292" y="41147"/>
                </a:lnTo>
                <a:lnTo>
                  <a:pt x="0" y="165353"/>
                </a:lnTo>
                <a:lnTo>
                  <a:pt x="53339" y="284225"/>
                </a:lnTo>
                <a:lnTo>
                  <a:pt x="938022" y="688085"/>
                </a:lnTo>
                <a:lnTo>
                  <a:pt x="1128522" y="662940"/>
                </a:lnTo>
                <a:lnTo>
                  <a:pt x="1282446" y="698753"/>
                </a:lnTo>
                <a:lnTo>
                  <a:pt x="1336548" y="641603"/>
                </a:lnTo>
                <a:lnTo>
                  <a:pt x="1191768" y="527303"/>
                </a:lnTo>
                <a:lnTo>
                  <a:pt x="1133094" y="406145"/>
                </a:lnTo>
                <a:lnTo>
                  <a:pt x="1086612" y="418337"/>
                </a:lnTo>
                <a:lnTo>
                  <a:pt x="1142238" y="527303"/>
                </a:lnTo>
                <a:lnTo>
                  <a:pt x="1252728" y="643128"/>
                </a:lnTo>
                <a:lnTo>
                  <a:pt x="1121664" y="624840"/>
                </a:lnTo>
                <a:lnTo>
                  <a:pt x="967740" y="646176"/>
                </a:lnTo>
                <a:lnTo>
                  <a:pt x="995934" y="515873"/>
                </a:lnTo>
                <a:lnTo>
                  <a:pt x="1062228" y="427481"/>
                </a:lnTo>
                <a:lnTo>
                  <a:pt x="985266" y="438150"/>
                </a:lnTo>
                <a:lnTo>
                  <a:pt x="924306" y="522731"/>
                </a:lnTo>
                <a:lnTo>
                  <a:pt x="903732" y="627888"/>
                </a:lnTo>
                <a:lnTo>
                  <a:pt x="84582" y="246125"/>
                </a:lnTo>
                <a:lnTo>
                  <a:pt x="63246" y="170687"/>
                </a:lnTo>
                <a:lnTo>
                  <a:pt x="81533" y="75437"/>
                </a:lnTo>
                <a:lnTo>
                  <a:pt x="172212" y="0"/>
                </a:lnTo>
                <a:lnTo>
                  <a:pt x="123444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168541" y="5983859"/>
            <a:ext cx="127254" cy="265176"/>
          </a:xfrm>
          <a:custGeom>
            <a:avLst/>
            <a:gdLst>
              <a:gd name="connsiteX0" fmla="*/ 92202 w 127254"/>
              <a:gd name="connsiteY0" fmla="*/ 0 h 265176"/>
              <a:gd name="connsiteX1" fmla="*/ 15239 w 127254"/>
              <a:gd name="connsiteY1" fmla="*/ 83819 h 265176"/>
              <a:gd name="connsiteX2" fmla="*/ 0 w 127254"/>
              <a:gd name="connsiteY2" fmla="*/ 182117 h 265176"/>
              <a:gd name="connsiteX3" fmla="*/ 26670 w 127254"/>
              <a:gd name="connsiteY3" fmla="*/ 248411 h 265176"/>
              <a:gd name="connsiteX4" fmla="*/ 74676 w 127254"/>
              <a:gd name="connsiteY4" fmla="*/ 265175 h 265176"/>
              <a:gd name="connsiteX5" fmla="*/ 60197 w 127254"/>
              <a:gd name="connsiteY5" fmla="*/ 121919 h 265176"/>
              <a:gd name="connsiteX6" fmla="*/ 127254 w 127254"/>
              <a:gd name="connsiteY6" fmla="*/ 12953 h 265176"/>
              <a:gd name="connsiteX7" fmla="*/ 92202 w 127254"/>
              <a:gd name="connsiteY7" fmla="*/ 0 h 2651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27254" h="265176">
                <a:moveTo>
                  <a:pt x="92202" y="0"/>
                </a:moveTo>
                <a:lnTo>
                  <a:pt x="15239" y="83819"/>
                </a:lnTo>
                <a:lnTo>
                  <a:pt x="0" y="182117"/>
                </a:lnTo>
                <a:lnTo>
                  <a:pt x="26670" y="248411"/>
                </a:lnTo>
                <a:lnTo>
                  <a:pt x="74676" y="265175"/>
                </a:lnTo>
                <a:lnTo>
                  <a:pt x="60197" y="121919"/>
                </a:lnTo>
                <a:lnTo>
                  <a:pt x="127254" y="12953"/>
                </a:lnTo>
                <a:lnTo>
                  <a:pt x="9220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713371" y="5538851"/>
            <a:ext cx="511302" cy="943356"/>
          </a:xfrm>
          <a:custGeom>
            <a:avLst/>
            <a:gdLst>
              <a:gd name="connsiteX0" fmla="*/ 173736 w 511302"/>
              <a:gd name="connsiteY0" fmla="*/ 711708 h 943356"/>
              <a:gd name="connsiteX1" fmla="*/ 0 w 511302"/>
              <a:gd name="connsiteY1" fmla="*/ 98297 h 943356"/>
              <a:gd name="connsiteX2" fmla="*/ 64769 w 511302"/>
              <a:gd name="connsiteY2" fmla="*/ 30479 h 943356"/>
              <a:gd name="connsiteX3" fmla="*/ 204978 w 511302"/>
              <a:gd name="connsiteY3" fmla="*/ 0 h 943356"/>
              <a:gd name="connsiteX4" fmla="*/ 317753 w 511302"/>
              <a:gd name="connsiteY4" fmla="*/ 45720 h 943356"/>
              <a:gd name="connsiteX5" fmla="*/ 511302 w 511302"/>
              <a:gd name="connsiteY5" fmla="*/ 943356 h 943356"/>
              <a:gd name="connsiteX6" fmla="*/ 441960 w 511302"/>
              <a:gd name="connsiteY6" fmla="*/ 866394 h 943356"/>
              <a:gd name="connsiteX7" fmla="*/ 282702 w 511302"/>
              <a:gd name="connsiteY7" fmla="*/ 76961 h 943356"/>
              <a:gd name="connsiteX8" fmla="*/ 179832 w 511302"/>
              <a:gd name="connsiteY8" fmla="*/ 48767 h 943356"/>
              <a:gd name="connsiteX9" fmla="*/ 94487 w 511302"/>
              <a:gd name="connsiteY9" fmla="*/ 58673 h 943356"/>
              <a:gd name="connsiteX10" fmla="*/ 60198 w 511302"/>
              <a:gd name="connsiteY10" fmla="*/ 112014 h 943356"/>
              <a:gd name="connsiteX11" fmla="*/ 243839 w 511302"/>
              <a:gd name="connsiteY11" fmla="*/ 733806 h 943356"/>
              <a:gd name="connsiteX12" fmla="*/ 173736 w 511302"/>
              <a:gd name="connsiteY12" fmla="*/ 711708 h 943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511302" h="943356">
                <a:moveTo>
                  <a:pt x="173736" y="711708"/>
                </a:moveTo>
                <a:lnTo>
                  <a:pt x="0" y="98297"/>
                </a:lnTo>
                <a:lnTo>
                  <a:pt x="64769" y="30479"/>
                </a:lnTo>
                <a:lnTo>
                  <a:pt x="204978" y="0"/>
                </a:lnTo>
                <a:lnTo>
                  <a:pt x="317753" y="45720"/>
                </a:lnTo>
                <a:lnTo>
                  <a:pt x="511302" y="943356"/>
                </a:lnTo>
                <a:lnTo>
                  <a:pt x="441960" y="866394"/>
                </a:lnTo>
                <a:lnTo>
                  <a:pt x="282702" y="76961"/>
                </a:lnTo>
                <a:lnTo>
                  <a:pt x="179832" y="48767"/>
                </a:lnTo>
                <a:lnTo>
                  <a:pt x="94487" y="58673"/>
                </a:lnTo>
                <a:lnTo>
                  <a:pt x="60198" y="112014"/>
                </a:lnTo>
                <a:lnTo>
                  <a:pt x="243839" y="733806"/>
                </a:lnTo>
                <a:lnTo>
                  <a:pt x="173736" y="71170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918349" y="5793359"/>
            <a:ext cx="152400" cy="400050"/>
          </a:xfrm>
          <a:custGeom>
            <a:avLst/>
            <a:gdLst>
              <a:gd name="connsiteX0" fmla="*/ 0 w 152400"/>
              <a:gd name="connsiteY0" fmla="*/ 21335 h 400050"/>
              <a:gd name="connsiteX1" fmla="*/ 60197 w 152400"/>
              <a:gd name="connsiteY1" fmla="*/ 153923 h 400050"/>
              <a:gd name="connsiteX2" fmla="*/ 89153 w 152400"/>
              <a:gd name="connsiteY2" fmla="*/ 252221 h 400050"/>
              <a:gd name="connsiteX3" fmla="*/ 91439 w 152400"/>
              <a:gd name="connsiteY3" fmla="*/ 400050 h 400050"/>
              <a:gd name="connsiteX4" fmla="*/ 152400 w 152400"/>
              <a:gd name="connsiteY4" fmla="*/ 400050 h 400050"/>
              <a:gd name="connsiteX5" fmla="*/ 147828 w 152400"/>
              <a:gd name="connsiteY5" fmla="*/ 285750 h 400050"/>
              <a:gd name="connsiteX6" fmla="*/ 128016 w 152400"/>
              <a:gd name="connsiteY6" fmla="*/ 164591 h 400050"/>
              <a:gd name="connsiteX7" fmla="*/ 78486 w 152400"/>
              <a:gd name="connsiteY7" fmla="*/ 46482 h 400050"/>
              <a:gd name="connsiteX8" fmla="*/ 49530 w 152400"/>
              <a:gd name="connsiteY8" fmla="*/ 0 h 400050"/>
              <a:gd name="connsiteX9" fmla="*/ 0 w 152400"/>
              <a:gd name="connsiteY9" fmla="*/ 21335 h 4000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52400" h="400050">
                <a:moveTo>
                  <a:pt x="0" y="21335"/>
                </a:moveTo>
                <a:lnTo>
                  <a:pt x="60197" y="153923"/>
                </a:lnTo>
                <a:lnTo>
                  <a:pt x="89153" y="252221"/>
                </a:lnTo>
                <a:lnTo>
                  <a:pt x="91439" y="400050"/>
                </a:lnTo>
                <a:lnTo>
                  <a:pt x="152400" y="400050"/>
                </a:lnTo>
                <a:lnTo>
                  <a:pt x="147828" y="285750"/>
                </a:lnTo>
                <a:lnTo>
                  <a:pt x="128016" y="164591"/>
                </a:lnTo>
                <a:lnTo>
                  <a:pt x="78486" y="46482"/>
                </a:lnTo>
                <a:lnTo>
                  <a:pt x="49530" y="0"/>
                </a:lnTo>
                <a:lnTo>
                  <a:pt x="0" y="2133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521347" y="5761355"/>
            <a:ext cx="309372" cy="214122"/>
          </a:xfrm>
          <a:custGeom>
            <a:avLst/>
            <a:gdLst>
              <a:gd name="connsiteX0" fmla="*/ 235458 w 309372"/>
              <a:gd name="connsiteY0" fmla="*/ 0 h 214122"/>
              <a:gd name="connsiteX1" fmla="*/ 204216 w 309372"/>
              <a:gd name="connsiteY1" fmla="*/ 13715 h 214122"/>
              <a:gd name="connsiteX2" fmla="*/ 200406 w 309372"/>
              <a:gd name="connsiteY2" fmla="*/ 52578 h 214122"/>
              <a:gd name="connsiteX3" fmla="*/ 0 w 309372"/>
              <a:gd name="connsiteY3" fmla="*/ 134873 h 214122"/>
              <a:gd name="connsiteX4" fmla="*/ 0 w 309372"/>
              <a:gd name="connsiteY4" fmla="*/ 176784 h 214122"/>
              <a:gd name="connsiteX5" fmla="*/ 225552 w 309372"/>
              <a:gd name="connsiteY5" fmla="*/ 179832 h 214122"/>
              <a:gd name="connsiteX6" fmla="*/ 253746 w 309372"/>
              <a:gd name="connsiteY6" fmla="*/ 214121 h 214122"/>
              <a:gd name="connsiteX7" fmla="*/ 309372 w 309372"/>
              <a:gd name="connsiteY7" fmla="*/ 211835 h 214122"/>
              <a:gd name="connsiteX8" fmla="*/ 304038 w 309372"/>
              <a:gd name="connsiteY8" fmla="*/ 151638 h 214122"/>
              <a:gd name="connsiteX9" fmla="*/ 92202 w 309372"/>
              <a:gd name="connsiteY9" fmla="*/ 140208 h 214122"/>
              <a:gd name="connsiteX10" fmla="*/ 264414 w 309372"/>
              <a:gd name="connsiteY10" fmla="*/ 70865 h 214122"/>
              <a:gd name="connsiteX11" fmla="*/ 235458 w 309372"/>
              <a:gd name="connsiteY11" fmla="*/ 0 h 2141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309372" h="214122">
                <a:moveTo>
                  <a:pt x="235458" y="0"/>
                </a:moveTo>
                <a:lnTo>
                  <a:pt x="204216" y="13715"/>
                </a:lnTo>
                <a:lnTo>
                  <a:pt x="200406" y="52578"/>
                </a:lnTo>
                <a:lnTo>
                  <a:pt x="0" y="134873"/>
                </a:lnTo>
                <a:lnTo>
                  <a:pt x="0" y="176784"/>
                </a:lnTo>
                <a:lnTo>
                  <a:pt x="225552" y="179832"/>
                </a:lnTo>
                <a:lnTo>
                  <a:pt x="253746" y="214121"/>
                </a:lnTo>
                <a:lnTo>
                  <a:pt x="309372" y="211835"/>
                </a:lnTo>
                <a:lnTo>
                  <a:pt x="304038" y="151638"/>
                </a:lnTo>
                <a:lnTo>
                  <a:pt x="92202" y="140208"/>
                </a:lnTo>
                <a:lnTo>
                  <a:pt x="264414" y="70865"/>
                </a:lnTo>
                <a:lnTo>
                  <a:pt x="23545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1044841" y="5615051"/>
            <a:ext cx="748284" cy="336804"/>
          </a:xfrm>
          <a:custGeom>
            <a:avLst/>
            <a:gdLst>
              <a:gd name="connsiteX0" fmla="*/ 0 w 748284"/>
              <a:gd name="connsiteY0" fmla="*/ 104394 h 336804"/>
              <a:gd name="connsiteX1" fmla="*/ 685800 w 748284"/>
              <a:gd name="connsiteY1" fmla="*/ 0 h 336804"/>
              <a:gd name="connsiteX2" fmla="*/ 736092 w 748284"/>
              <a:gd name="connsiteY2" fmla="*/ 62484 h 336804"/>
              <a:gd name="connsiteX3" fmla="*/ 748284 w 748284"/>
              <a:gd name="connsiteY3" fmla="*/ 144017 h 336804"/>
              <a:gd name="connsiteX4" fmla="*/ 717804 w 748284"/>
              <a:gd name="connsiteY4" fmla="*/ 224028 h 336804"/>
              <a:gd name="connsiteX5" fmla="*/ 45719 w 748284"/>
              <a:gd name="connsiteY5" fmla="*/ 336803 h 336804"/>
              <a:gd name="connsiteX6" fmla="*/ 42672 w 748284"/>
              <a:gd name="connsiteY6" fmla="*/ 304800 h 336804"/>
              <a:gd name="connsiteX7" fmla="*/ 685800 w 748284"/>
              <a:gd name="connsiteY7" fmla="*/ 192023 h 336804"/>
              <a:gd name="connsiteX8" fmla="*/ 710184 w 748284"/>
              <a:gd name="connsiteY8" fmla="*/ 115061 h 336804"/>
              <a:gd name="connsiteX9" fmla="*/ 667512 w 748284"/>
              <a:gd name="connsiteY9" fmla="*/ 45720 h 336804"/>
              <a:gd name="connsiteX10" fmla="*/ 0 w 748284"/>
              <a:gd name="connsiteY10" fmla="*/ 147065 h 336804"/>
              <a:gd name="connsiteX11" fmla="*/ 0 w 748284"/>
              <a:gd name="connsiteY11" fmla="*/ 104394 h 3368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748284" h="336804">
                <a:moveTo>
                  <a:pt x="0" y="104394"/>
                </a:moveTo>
                <a:lnTo>
                  <a:pt x="685800" y="0"/>
                </a:lnTo>
                <a:lnTo>
                  <a:pt x="736092" y="62484"/>
                </a:lnTo>
                <a:lnTo>
                  <a:pt x="748284" y="144017"/>
                </a:lnTo>
                <a:lnTo>
                  <a:pt x="717804" y="224028"/>
                </a:lnTo>
                <a:lnTo>
                  <a:pt x="45719" y="336803"/>
                </a:lnTo>
                <a:lnTo>
                  <a:pt x="42672" y="304800"/>
                </a:lnTo>
                <a:lnTo>
                  <a:pt x="685800" y="192023"/>
                </a:lnTo>
                <a:lnTo>
                  <a:pt x="710184" y="115061"/>
                </a:lnTo>
                <a:lnTo>
                  <a:pt x="667512" y="45720"/>
                </a:lnTo>
                <a:lnTo>
                  <a:pt x="0" y="147065"/>
                </a:lnTo>
                <a:lnTo>
                  <a:pt x="0" y="1043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1138567" y="5723255"/>
            <a:ext cx="389382" cy="136398"/>
          </a:xfrm>
          <a:custGeom>
            <a:avLst/>
            <a:gdLst>
              <a:gd name="connsiteX0" fmla="*/ 0 w 389382"/>
              <a:gd name="connsiteY0" fmla="*/ 99060 h 136398"/>
              <a:gd name="connsiteX1" fmla="*/ 52577 w 389382"/>
              <a:gd name="connsiteY1" fmla="*/ 136397 h 136398"/>
              <a:gd name="connsiteX2" fmla="*/ 176783 w 389382"/>
              <a:gd name="connsiteY2" fmla="*/ 131064 h 136398"/>
              <a:gd name="connsiteX3" fmla="*/ 332994 w 389382"/>
              <a:gd name="connsiteY3" fmla="*/ 91440 h 136398"/>
              <a:gd name="connsiteX4" fmla="*/ 389382 w 389382"/>
              <a:gd name="connsiteY4" fmla="*/ 32766 h 136398"/>
              <a:gd name="connsiteX5" fmla="*/ 353567 w 389382"/>
              <a:gd name="connsiteY5" fmla="*/ 1523 h 136398"/>
              <a:gd name="connsiteX6" fmla="*/ 201930 w 389382"/>
              <a:gd name="connsiteY6" fmla="*/ 0 h 136398"/>
              <a:gd name="connsiteX7" fmla="*/ 87630 w 389382"/>
              <a:gd name="connsiteY7" fmla="*/ 9144 h 136398"/>
              <a:gd name="connsiteX8" fmla="*/ 12191 w 389382"/>
              <a:gd name="connsiteY8" fmla="*/ 60197 h 136398"/>
              <a:gd name="connsiteX9" fmla="*/ 89153 w 389382"/>
              <a:gd name="connsiteY9" fmla="*/ 74676 h 136398"/>
              <a:gd name="connsiteX10" fmla="*/ 219455 w 389382"/>
              <a:gd name="connsiteY10" fmla="*/ 41910 h 136398"/>
              <a:gd name="connsiteX11" fmla="*/ 331469 w 389382"/>
              <a:gd name="connsiteY11" fmla="*/ 41910 h 136398"/>
              <a:gd name="connsiteX12" fmla="*/ 214122 w 389382"/>
              <a:gd name="connsiteY12" fmla="*/ 86867 h 136398"/>
              <a:gd name="connsiteX13" fmla="*/ 113538 w 389382"/>
              <a:gd name="connsiteY13" fmla="*/ 99060 h 136398"/>
              <a:gd name="connsiteX14" fmla="*/ 0 w 389382"/>
              <a:gd name="connsiteY14" fmla="*/ 99060 h 1363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9382" h="136398">
                <a:moveTo>
                  <a:pt x="0" y="99060"/>
                </a:moveTo>
                <a:lnTo>
                  <a:pt x="52577" y="136397"/>
                </a:lnTo>
                <a:lnTo>
                  <a:pt x="176783" y="131064"/>
                </a:lnTo>
                <a:lnTo>
                  <a:pt x="332994" y="91440"/>
                </a:lnTo>
                <a:lnTo>
                  <a:pt x="389382" y="32766"/>
                </a:lnTo>
                <a:lnTo>
                  <a:pt x="353567" y="1523"/>
                </a:lnTo>
                <a:lnTo>
                  <a:pt x="201930" y="0"/>
                </a:lnTo>
                <a:lnTo>
                  <a:pt x="87630" y="9144"/>
                </a:lnTo>
                <a:lnTo>
                  <a:pt x="12191" y="60197"/>
                </a:lnTo>
                <a:lnTo>
                  <a:pt x="89153" y="74676"/>
                </a:lnTo>
                <a:lnTo>
                  <a:pt x="219455" y="41910"/>
                </a:lnTo>
                <a:lnTo>
                  <a:pt x="331469" y="41910"/>
                </a:lnTo>
                <a:lnTo>
                  <a:pt x="214122" y="86867"/>
                </a:lnTo>
                <a:lnTo>
                  <a:pt x="113538" y="99060"/>
                </a:lnTo>
                <a:lnTo>
                  <a:pt x="0" y="9906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8680844" y="4158107"/>
            <a:ext cx="325373" cy="2265426"/>
          </a:xfrm>
          <a:custGeom>
            <a:avLst/>
            <a:gdLst>
              <a:gd name="connsiteX0" fmla="*/ 33528 w 325373"/>
              <a:gd name="connsiteY0" fmla="*/ 2189226 h 2265426"/>
              <a:gd name="connsiteX1" fmla="*/ 165354 w 325373"/>
              <a:gd name="connsiteY1" fmla="*/ 2042921 h 2265426"/>
              <a:gd name="connsiteX2" fmla="*/ 191261 w 325373"/>
              <a:gd name="connsiteY2" fmla="*/ 1930145 h 2265426"/>
              <a:gd name="connsiteX3" fmla="*/ 169164 w 325373"/>
              <a:gd name="connsiteY3" fmla="*/ 1763268 h 2265426"/>
              <a:gd name="connsiteX4" fmla="*/ 76200 w 325373"/>
              <a:gd name="connsiteY4" fmla="*/ 1561338 h 2265426"/>
              <a:gd name="connsiteX5" fmla="*/ 55626 w 325373"/>
              <a:gd name="connsiteY5" fmla="*/ 1435607 h 2265426"/>
              <a:gd name="connsiteX6" fmla="*/ 76200 w 325373"/>
              <a:gd name="connsiteY6" fmla="*/ 1351026 h 2265426"/>
              <a:gd name="connsiteX7" fmla="*/ 156209 w 325373"/>
              <a:gd name="connsiteY7" fmla="*/ 1289303 h 2265426"/>
              <a:gd name="connsiteX8" fmla="*/ 173735 w 325373"/>
              <a:gd name="connsiteY8" fmla="*/ 1211579 h 2265426"/>
              <a:gd name="connsiteX9" fmla="*/ 144018 w 325373"/>
              <a:gd name="connsiteY9" fmla="*/ 1100327 h 2265426"/>
              <a:gd name="connsiteX10" fmla="*/ 12954 w 325373"/>
              <a:gd name="connsiteY10" fmla="*/ 801623 h 2265426"/>
              <a:gd name="connsiteX11" fmla="*/ 0 w 325373"/>
              <a:gd name="connsiteY11" fmla="*/ 655319 h 2265426"/>
              <a:gd name="connsiteX12" fmla="*/ 33528 w 325373"/>
              <a:gd name="connsiteY12" fmla="*/ 494538 h 2265426"/>
              <a:gd name="connsiteX13" fmla="*/ 144018 w 325373"/>
              <a:gd name="connsiteY13" fmla="*/ 418338 h 2265426"/>
              <a:gd name="connsiteX14" fmla="*/ 241554 w 325373"/>
              <a:gd name="connsiteY14" fmla="*/ 292607 h 2265426"/>
              <a:gd name="connsiteX15" fmla="*/ 325373 w 325373"/>
              <a:gd name="connsiteY15" fmla="*/ 0 h 2265426"/>
              <a:gd name="connsiteX16" fmla="*/ 313181 w 325373"/>
              <a:gd name="connsiteY16" fmla="*/ 265176 h 2265426"/>
              <a:gd name="connsiteX17" fmla="*/ 249935 w 325373"/>
              <a:gd name="connsiteY17" fmla="*/ 424433 h 2265426"/>
              <a:gd name="connsiteX18" fmla="*/ 165354 w 325373"/>
              <a:gd name="connsiteY18" fmla="*/ 521969 h 2265426"/>
              <a:gd name="connsiteX19" fmla="*/ 72390 w 325373"/>
              <a:gd name="connsiteY19" fmla="*/ 577595 h 2265426"/>
              <a:gd name="connsiteX20" fmla="*/ 67818 w 325373"/>
              <a:gd name="connsiteY20" fmla="*/ 723900 h 2265426"/>
              <a:gd name="connsiteX21" fmla="*/ 115061 w 325373"/>
              <a:gd name="connsiteY21" fmla="*/ 877823 h 2265426"/>
              <a:gd name="connsiteX22" fmla="*/ 224028 w 325373"/>
              <a:gd name="connsiteY22" fmla="*/ 1149857 h 2265426"/>
              <a:gd name="connsiteX23" fmla="*/ 228600 w 325373"/>
              <a:gd name="connsiteY23" fmla="*/ 1323594 h 2265426"/>
              <a:gd name="connsiteX24" fmla="*/ 127254 w 325373"/>
              <a:gd name="connsiteY24" fmla="*/ 1421129 h 2265426"/>
              <a:gd name="connsiteX25" fmla="*/ 131826 w 325373"/>
              <a:gd name="connsiteY25" fmla="*/ 1511807 h 2265426"/>
              <a:gd name="connsiteX26" fmla="*/ 220218 w 325373"/>
              <a:gd name="connsiteY26" fmla="*/ 1700783 h 2265426"/>
              <a:gd name="connsiteX27" fmla="*/ 258318 w 325373"/>
              <a:gd name="connsiteY27" fmla="*/ 1881377 h 2265426"/>
              <a:gd name="connsiteX28" fmla="*/ 224028 w 325373"/>
              <a:gd name="connsiteY28" fmla="*/ 2076450 h 2265426"/>
              <a:gd name="connsiteX29" fmla="*/ 144018 w 325373"/>
              <a:gd name="connsiteY29" fmla="*/ 2180844 h 2265426"/>
              <a:gd name="connsiteX30" fmla="*/ 42671 w 325373"/>
              <a:gd name="connsiteY30" fmla="*/ 2265426 h 2265426"/>
              <a:gd name="connsiteX31" fmla="*/ 33528 w 325373"/>
              <a:gd name="connsiteY31" fmla="*/ 2189226 h 22654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265426">
                <a:moveTo>
                  <a:pt x="33528" y="2189226"/>
                </a:moveTo>
                <a:lnTo>
                  <a:pt x="165354" y="2042921"/>
                </a:lnTo>
                <a:lnTo>
                  <a:pt x="191261" y="1930145"/>
                </a:lnTo>
                <a:lnTo>
                  <a:pt x="169164" y="1763268"/>
                </a:lnTo>
                <a:lnTo>
                  <a:pt x="76200" y="1561338"/>
                </a:lnTo>
                <a:lnTo>
                  <a:pt x="55626" y="1435607"/>
                </a:lnTo>
                <a:lnTo>
                  <a:pt x="76200" y="1351026"/>
                </a:lnTo>
                <a:lnTo>
                  <a:pt x="156209" y="1289303"/>
                </a:lnTo>
                <a:lnTo>
                  <a:pt x="173735" y="1211579"/>
                </a:lnTo>
                <a:lnTo>
                  <a:pt x="144018" y="1100327"/>
                </a:lnTo>
                <a:lnTo>
                  <a:pt x="12954" y="801623"/>
                </a:lnTo>
                <a:lnTo>
                  <a:pt x="0" y="655319"/>
                </a:lnTo>
                <a:lnTo>
                  <a:pt x="33528" y="494538"/>
                </a:lnTo>
                <a:lnTo>
                  <a:pt x="144018" y="418338"/>
                </a:lnTo>
                <a:lnTo>
                  <a:pt x="241554" y="292607"/>
                </a:lnTo>
                <a:lnTo>
                  <a:pt x="325373" y="0"/>
                </a:lnTo>
                <a:lnTo>
                  <a:pt x="313181" y="265176"/>
                </a:lnTo>
                <a:lnTo>
                  <a:pt x="249935" y="424433"/>
                </a:lnTo>
                <a:lnTo>
                  <a:pt x="165354" y="521969"/>
                </a:lnTo>
                <a:lnTo>
                  <a:pt x="72390" y="577595"/>
                </a:lnTo>
                <a:lnTo>
                  <a:pt x="67818" y="723900"/>
                </a:lnTo>
                <a:lnTo>
                  <a:pt x="115061" y="877823"/>
                </a:lnTo>
                <a:lnTo>
                  <a:pt x="224028" y="1149857"/>
                </a:lnTo>
                <a:lnTo>
                  <a:pt x="228600" y="1323594"/>
                </a:lnTo>
                <a:lnTo>
                  <a:pt x="127254" y="1421129"/>
                </a:lnTo>
                <a:lnTo>
                  <a:pt x="131826" y="1511807"/>
                </a:lnTo>
                <a:lnTo>
                  <a:pt x="220218" y="1700783"/>
                </a:lnTo>
                <a:lnTo>
                  <a:pt x="258318" y="1881377"/>
                </a:lnTo>
                <a:lnTo>
                  <a:pt x="224028" y="2076450"/>
                </a:lnTo>
                <a:lnTo>
                  <a:pt x="144018" y="2180844"/>
                </a:lnTo>
                <a:lnTo>
                  <a:pt x="42671" y="2265426"/>
                </a:lnTo>
                <a:lnTo>
                  <a:pt x="33528" y="2189226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8741042" y="2115185"/>
            <a:ext cx="325373" cy="2592324"/>
          </a:xfrm>
          <a:custGeom>
            <a:avLst/>
            <a:gdLst>
              <a:gd name="connsiteX0" fmla="*/ 34290 w 325373"/>
              <a:gd name="connsiteY0" fmla="*/ 2504694 h 2592324"/>
              <a:gd name="connsiteX1" fmla="*/ 165354 w 325373"/>
              <a:gd name="connsiteY1" fmla="*/ 2337054 h 2592324"/>
              <a:gd name="connsiteX2" fmla="*/ 191261 w 325373"/>
              <a:gd name="connsiteY2" fmla="*/ 2209037 h 2592324"/>
              <a:gd name="connsiteX3" fmla="*/ 169164 w 325373"/>
              <a:gd name="connsiteY3" fmla="*/ 2017013 h 2592324"/>
              <a:gd name="connsiteX4" fmla="*/ 76200 w 325373"/>
              <a:gd name="connsiteY4" fmla="*/ 1786128 h 2592324"/>
              <a:gd name="connsiteX5" fmla="*/ 55626 w 325373"/>
              <a:gd name="connsiteY5" fmla="*/ 1642872 h 2592324"/>
              <a:gd name="connsiteX6" fmla="*/ 76200 w 325373"/>
              <a:gd name="connsiteY6" fmla="*/ 1546098 h 2592324"/>
              <a:gd name="connsiteX7" fmla="*/ 156971 w 325373"/>
              <a:gd name="connsiteY7" fmla="*/ 1475231 h 2592324"/>
              <a:gd name="connsiteX8" fmla="*/ 173735 w 325373"/>
              <a:gd name="connsiteY8" fmla="*/ 1386078 h 2592324"/>
              <a:gd name="connsiteX9" fmla="*/ 144018 w 325373"/>
              <a:gd name="connsiteY9" fmla="*/ 1259586 h 2592324"/>
              <a:gd name="connsiteX10" fmla="*/ 12954 w 325373"/>
              <a:gd name="connsiteY10" fmla="*/ 917448 h 2592324"/>
              <a:gd name="connsiteX11" fmla="*/ 0 w 325373"/>
              <a:gd name="connsiteY11" fmla="*/ 749808 h 2592324"/>
              <a:gd name="connsiteX12" fmla="*/ 34290 w 325373"/>
              <a:gd name="connsiteY12" fmla="*/ 565404 h 2592324"/>
              <a:gd name="connsiteX13" fmla="*/ 144018 w 325373"/>
              <a:gd name="connsiteY13" fmla="*/ 478536 h 2592324"/>
              <a:gd name="connsiteX14" fmla="*/ 241554 w 325373"/>
              <a:gd name="connsiteY14" fmla="*/ 334517 h 2592324"/>
              <a:gd name="connsiteX15" fmla="*/ 325373 w 325373"/>
              <a:gd name="connsiteY15" fmla="*/ 0 h 2592324"/>
              <a:gd name="connsiteX16" fmla="*/ 313181 w 325373"/>
              <a:gd name="connsiteY16" fmla="*/ 302514 h 2592324"/>
              <a:gd name="connsiteX17" fmla="*/ 249935 w 325373"/>
              <a:gd name="connsiteY17" fmla="*/ 485394 h 2592324"/>
              <a:gd name="connsiteX18" fmla="*/ 165354 w 325373"/>
              <a:gd name="connsiteY18" fmla="*/ 597408 h 2592324"/>
              <a:gd name="connsiteX19" fmla="*/ 72390 w 325373"/>
              <a:gd name="connsiteY19" fmla="*/ 660654 h 2592324"/>
              <a:gd name="connsiteX20" fmla="*/ 67818 w 325373"/>
              <a:gd name="connsiteY20" fmla="*/ 828294 h 2592324"/>
              <a:gd name="connsiteX21" fmla="*/ 115061 w 325373"/>
              <a:gd name="connsiteY21" fmla="*/ 1004316 h 2592324"/>
              <a:gd name="connsiteX22" fmla="*/ 224790 w 325373"/>
              <a:gd name="connsiteY22" fmla="*/ 1315974 h 2592324"/>
              <a:gd name="connsiteX23" fmla="*/ 228600 w 325373"/>
              <a:gd name="connsiteY23" fmla="*/ 1514856 h 2592324"/>
              <a:gd name="connsiteX24" fmla="*/ 127254 w 325373"/>
              <a:gd name="connsiteY24" fmla="*/ 1626107 h 2592324"/>
              <a:gd name="connsiteX25" fmla="*/ 131826 w 325373"/>
              <a:gd name="connsiteY25" fmla="*/ 1729740 h 2592324"/>
              <a:gd name="connsiteX26" fmla="*/ 220980 w 325373"/>
              <a:gd name="connsiteY26" fmla="*/ 1946148 h 2592324"/>
              <a:gd name="connsiteX27" fmla="*/ 258318 w 325373"/>
              <a:gd name="connsiteY27" fmla="*/ 2153412 h 2592324"/>
              <a:gd name="connsiteX28" fmla="*/ 224790 w 325373"/>
              <a:gd name="connsiteY28" fmla="*/ 2375916 h 2592324"/>
              <a:gd name="connsiteX29" fmla="*/ 144018 w 325373"/>
              <a:gd name="connsiteY29" fmla="*/ 2495550 h 2592324"/>
              <a:gd name="connsiteX30" fmla="*/ 42671 w 325373"/>
              <a:gd name="connsiteY30" fmla="*/ 2592324 h 2592324"/>
              <a:gd name="connsiteX31" fmla="*/ 34290 w 325373"/>
              <a:gd name="connsiteY31" fmla="*/ 2504694 h 25923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592324">
                <a:moveTo>
                  <a:pt x="34290" y="2504694"/>
                </a:moveTo>
                <a:lnTo>
                  <a:pt x="165354" y="2337054"/>
                </a:lnTo>
                <a:lnTo>
                  <a:pt x="191261" y="2209037"/>
                </a:lnTo>
                <a:lnTo>
                  <a:pt x="169164" y="2017013"/>
                </a:lnTo>
                <a:lnTo>
                  <a:pt x="76200" y="1786128"/>
                </a:lnTo>
                <a:lnTo>
                  <a:pt x="55626" y="1642872"/>
                </a:lnTo>
                <a:lnTo>
                  <a:pt x="76200" y="1546098"/>
                </a:lnTo>
                <a:lnTo>
                  <a:pt x="156971" y="1475231"/>
                </a:lnTo>
                <a:lnTo>
                  <a:pt x="173735" y="1386078"/>
                </a:lnTo>
                <a:lnTo>
                  <a:pt x="144018" y="1259586"/>
                </a:lnTo>
                <a:lnTo>
                  <a:pt x="12954" y="917448"/>
                </a:lnTo>
                <a:lnTo>
                  <a:pt x="0" y="749808"/>
                </a:lnTo>
                <a:lnTo>
                  <a:pt x="34290" y="565404"/>
                </a:lnTo>
                <a:lnTo>
                  <a:pt x="144018" y="478536"/>
                </a:lnTo>
                <a:lnTo>
                  <a:pt x="241554" y="334517"/>
                </a:lnTo>
                <a:lnTo>
                  <a:pt x="325373" y="0"/>
                </a:lnTo>
                <a:lnTo>
                  <a:pt x="313181" y="302514"/>
                </a:lnTo>
                <a:lnTo>
                  <a:pt x="249935" y="485394"/>
                </a:lnTo>
                <a:lnTo>
                  <a:pt x="165354" y="597408"/>
                </a:lnTo>
                <a:lnTo>
                  <a:pt x="72390" y="660654"/>
                </a:lnTo>
                <a:lnTo>
                  <a:pt x="67818" y="828294"/>
                </a:lnTo>
                <a:lnTo>
                  <a:pt x="115061" y="1004316"/>
                </a:lnTo>
                <a:lnTo>
                  <a:pt x="224790" y="1315974"/>
                </a:lnTo>
                <a:lnTo>
                  <a:pt x="228600" y="1514856"/>
                </a:lnTo>
                <a:lnTo>
                  <a:pt x="127254" y="1626107"/>
                </a:lnTo>
                <a:lnTo>
                  <a:pt x="131826" y="1729740"/>
                </a:lnTo>
                <a:lnTo>
                  <a:pt x="220980" y="1946148"/>
                </a:lnTo>
                <a:lnTo>
                  <a:pt x="258318" y="2153412"/>
                </a:lnTo>
                <a:lnTo>
                  <a:pt x="224790" y="2375916"/>
                </a:lnTo>
                <a:lnTo>
                  <a:pt x="144018" y="2495550"/>
                </a:lnTo>
                <a:lnTo>
                  <a:pt x="42671" y="2592324"/>
                </a:lnTo>
                <a:lnTo>
                  <a:pt x="34290" y="2504694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8491868" y="1773809"/>
            <a:ext cx="342138" cy="355092"/>
          </a:xfrm>
          <a:custGeom>
            <a:avLst/>
            <a:gdLst>
              <a:gd name="connsiteX0" fmla="*/ 0 w 342138"/>
              <a:gd name="connsiteY0" fmla="*/ 42672 h 355092"/>
              <a:gd name="connsiteX1" fmla="*/ 152400 w 342138"/>
              <a:gd name="connsiteY1" fmla="*/ 153923 h 355092"/>
              <a:gd name="connsiteX2" fmla="*/ 330707 w 342138"/>
              <a:gd name="connsiteY2" fmla="*/ 355092 h 355092"/>
              <a:gd name="connsiteX3" fmla="*/ 342138 w 342138"/>
              <a:gd name="connsiteY3" fmla="*/ 323850 h 355092"/>
              <a:gd name="connsiteX4" fmla="*/ 188976 w 342138"/>
              <a:gd name="connsiteY4" fmla="*/ 137922 h 355092"/>
              <a:gd name="connsiteX5" fmla="*/ 25145 w 342138"/>
              <a:gd name="connsiteY5" fmla="*/ 0 h 355092"/>
              <a:gd name="connsiteX6" fmla="*/ 0 w 342138"/>
              <a:gd name="connsiteY6" fmla="*/ 42672 h 3550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42138" h="355092">
                <a:moveTo>
                  <a:pt x="0" y="42672"/>
                </a:moveTo>
                <a:lnTo>
                  <a:pt x="152400" y="153923"/>
                </a:lnTo>
                <a:lnTo>
                  <a:pt x="330707" y="355092"/>
                </a:lnTo>
                <a:lnTo>
                  <a:pt x="342138" y="323850"/>
                </a:lnTo>
                <a:lnTo>
                  <a:pt x="188976" y="137922"/>
                </a:lnTo>
                <a:lnTo>
                  <a:pt x="25145" y="0"/>
                </a:lnTo>
                <a:lnTo>
                  <a:pt x="0" y="4267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7853299" y="101981"/>
            <a:ext cx="279654" cy="145542"/>
          </a:xfrm>
          <a:custGeom>
            <a:avLst/>
            <a:gdLst>
              <a:gd name="connsiteX0" fmla="*/ 0 w 279654"/>
              <a:gd name="connsiteY0" fmla="*/ 145541 h 145542"/>
              <a:gd name="connsiteX1" fmla="*/ 155447 w 279654"/>
              <a:gd name="connsiteY1" fmla="*/ 113538 h 145542"/>
              <a:gd name="connsiteX2" fmla="*/ 279654 w 279654"/>
              <a:gd name="connsiteY2" fmla="*/ 105155 h 145542"/>
              <a:gd name="connsiteX3" fmla="*/ 209550 w 279654"/>
              <a:gd name="connsiteY3" fmla="*/ 0 h 145542"/>
              <a:gd name="connsiteX4" fmla="*/ 90678 w 279654"/>
              <a:gd name="connsiteY4" fmla="*/ 33527 h 145542"/>
              <a:gd name="connsiteX5" fmla="*/ 195833 w 279654"/>
              <a:gd name="connsiteY5" fmla="*/ 60197 h 145542"/>
              <a:gd name="connsiteX6" fmla="*/ 39623 w 279654"/>
              <a:gd name="connsiteY6" fmla="*/ 109727 h 145542"/>
              <a:gd name="connsiteX7" fmla="*/ 0 w 279654"/>
              <a:gd name="connsiteY7" fmla="*/ 145541 h 14554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279654" h="145542">
                <a:moveTo>
                  <a:pt x="0" y="145541"/>
                </a:moveTo>
                <a:lnTo>
                  <a:pt x="155447" y="113538"/>
                </a:lnTo>
                <a:lnTo>
                  <a:pt x="279654" y="105155"/>
                </a:lnTo>
                <a:lnTo>
                  <a:pt x="209550" y="0"/>
                </a:lnTo>
                <a:lnTo>
                  <a:pt x="90678" y="33527"/>
                </a:lnTo>
                <a:lnTo>
                  <a:pt x="195833" y="60197"/>
                </a:lnTo>
                <a:lnTo>
                  <a:pt x="39623" y="109727"/>
                </a:lnTo>
                <a:lnTo>
                  <a:pt x="0" y="145541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8059801" y="514985"/>
            <a:ext cx="372618" cy="713232"/>
          </a:xfrm>
          <a:custGeom>
            <a:avLst/>
            <a:gdLst>
              <a:gd name="connsiteX0" fmla="*/ 6095 w 372618"/>
              <a:gd name="connsiteY0" fmla="*/ 119633 h 713232"/>
              <a:gd name="connsiteX1" fmla="*/ 44195 w 372618"/>
              <a:gd name="connsiteY1" fmla="*/ 277368 h 713232"/>
              <a:gd name="connsiteX2" fmla="*/ 150876 w 372618"/>
              <a:gd name="connsiteY2" fmla="*/ 520445 h 713232"/>
              <a:gd name="connsiteX3" fmla="*/ 264414 w 372618"/>
              <a:gd name="connsiteY3" fmla="*/ 688086 h 713232"/>
              <a:gd name="connsiteX4" fmla="*/ 336804 w 372618"/>
              <a:gd name="connsiteY4" fmla="*/ 713231 h 713232"/>
              <a:gd name="connsiteX5" fmla="*/ 372617 w 372618"/>
              <a:gd name="connsiteY5" fmla="*/ 638556 h 713232"/>
              <a:gd name="connsiteX6" fmla="*/ 320040 w 372618"/>
              <a:gd name="connsiteY6" fmla="*/ 439673 h 713232"/>
              <a:gd name="connsiteX7" fmla="*/ 220980 w 372618"/>
              <a:gd name="connsiteY7" fmla="*/ 214122 h 713232"/>
              <a:gd name="connsiteX8" fmla="*/ 140207 w 372618"/>
              <a:gd name="connsiteY8" fmla="*/ 73914 h 713232"/>
              <a:gd name="connsiteX9" fmla="*/ 64007 w 372618"/>
              <a:gd name="connsiteY9" fmla="*/ 761 h 713232"/>
              <a:gd name="connsiteX10" fmla="*/ 4571 w 372618"/>
              <a:gd name="connsiteY10" fmla="*/ 0 h 713232"/>
              <a:gd name="connsiteX11" fmla="*/ 0 w 372618"/>
              <a:gd name="connsiteY11" fmla="*/ 67055 h 713232"/>
              <a:gd name="connsiteX12" fmla="*/ 51054 w 372618"/>
              <a:gd name="connsiteY12" fmla="*/ 38861 h 713232"/>
              <a:gd name="connsiteX13" fmla="*/ 138683 w 372618"/>
              <a:gd name="connsiteY13" fmla="*/ 152400 h 713232"/>
              <a:gd name="connsiteX14" fmla="*/ 230885 w 372618"/>
              <a:gd name="connsiteY14" fmla="*/ 315467 h 713232"/>
              <a:gd name="connsiteX15" fmla="*/ 307085 w 372618"/>
              <a:gd name="connsiteY15" fmla="*/ 544067 h 713232"/>
              <a:gd name="connsiteX16" fmla="*/ 298704 w 372618"/>
              <a:gd name="connsiteY16" fmla="*/ 655320 h 713232"/>
              <a:gd name="connsiteX17" fmla="*/ 225552 w 372618"/>
              <a:gd name="connsiteY17" fmla="*/ 591312 h 713232"/>
              <a:gd name="connsiteX18" fmla="*/ 101345 w 372618"/>
              <a:gd name="connsiteY18" fmla="*/ 344423 h 713232"/>
              <a:gd name="connsiteX19" fmla="*/ 22859 w 372618"/>
              <a:gd name="connsiteY19" fmla="*/ 86868 h 713232"/>
              <a:gd name="connsiteX20" fmla="*/ 6095 w 372618"/>
              <a:gd name="connsiteY20" fmla="*/ 119633 h 7132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</a:cxnLst>
            <a:rect l="l" t="t" r="r" b="b"/>
            <a:pathLst>
              <a:path w="372618" h="713232">
                <a:moveTo>
                  <a:pt x="6095" y="119633"/>
                </a:moveTo>
                <a:lnTo>
                  <a:pt x="44195" y="277368"/>
                </a:lnTo>
                <a:lnTo>
                  <a:pt x="150876" y="520445"/>
                </a:lnTo>
                <a:lnTo>
                  <a:pt x="264414" y="688086"/>
                </a:lnTo>
                <a:lnTo>
                  <a:pt x="336804" y="713231"/>
                </a:lnTo>
                <a:lnTo>
                  <a:pt x="372617" y="638556"/>
                </a:lnTo>
                <a:lnTo>
                  <a:pt x="320040" y="439673"/>
                </a:lnTo>
                <a:lnTo>
                  <a:pt x="220980" y="214122"/>
                </a:lnTo>
                <a:lnTo>
                  <a:pt x="140207" y="73914"/>
                </a:lnTo>
                <a:lnTo>
                  <a:pt x="64007" y="761"/>
                </a:lnTo>
                <a:lnTo>
                  <a:pt x="4571" y="0"/>
                </a:lnTo>
                <a:lnTo>
                  <a:pt x="0" y="67055"/>
                </a:lnTo>
                <a:lnTo>
                  <a:pt x="51054" y="38861"/>
                </a:lnTo>
                <a:lnTo>
                  <a:pt x="138683" y="152400"/>
                </a:lnTo>
                <a:lnTo>
                  <a:pt x="230885" y="315467"/>
                </a:lnTo>
                <a:lnTo>
                  <a:pt x="307085" y="544067"/>
                </a:lnTo>
                <a:lnTo>
                  <a:pt x="298704" y="655320"/>
                </a:lnTo>
                <a:lnTo>
                  <a:pt x="225552" y="591312"/>
                </a:lnTo>
                <a:lnTo>
                  <a:pt x="101345" y="344423"/>
                </a:lnTo>
                <a:lnTo>
                  <a:pt x="22859" y="86868"/>
                </a:lnTo>
                <a:lnTo>
                  <a:pt x="6095" y="119633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7778623" y="263525"/>
            <a:ext cx="681990" cy="1480566"/>
          </a:xfrm>
          <a:custGeom>
            <a:avLst/>
            <a:gdLst>
              <a:gd name="connsiteX0" fmla="*/ 0 w 681990"/>
              <a:gd name="connsiteY0" fmla="*/ 0 h 1480566"/>
              <a:gd name="connsiteX1" fmla="*/ 667512 w 681990"/>
              <a:gd name="connsiteY1" fmla="*/ 1480566 h 1480566"/>
              <a:gd name="connsiteX2" fmla="*/ 681990 w 681990"/>
              <a:gd name="connsiteY2" fmla="*/ 1394460 h 1480566"/>
              <a:gd name="connsiteX3" fmla="*/ 41909 w 681990"/>
              <a:gd name="connsiteY3" fmla="*/ 1524 h 1480566"/>
              <a:gd name="connsiteX4" fmla="*/ 0 w 681990"/>
              <a:gd name="connsiteY4" fmla="*/ 0 h 14805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1990" h="1480566">
                <a:moveTo>
                  <a:pt x="0" y="0"/>
                </a:moveTo>
                <a:lnTo>
                  <a:pt x="667512" y="1480566"/>
                </a:lnTo>
                <a:lnTo>
                  <a:pt x="681990" y="1394460"/>
                </a:lnTo>
                <a:lnTo>
                  <a:pt x="41909" y="1524"/>
                </a:lnTo>
                <a:lnTo>
                  <a:pt x="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7729093" y="38734"/>
            <a:ext cx="1169669" cy="2086356"/>
          </a:xfrm>
          <a:custGeom>
            <a:avLst/>
            <a:gdLst>
              <a:gd name="connsiteX0" fmla="*/ 749045 w 1169669"/>
              <a:gd name="connsiteY0" fmla="*/ 1773174 h 2086356"/>
              <a:gd name="connsiteX1" fmla="*/ 816864 w 1169669"/>
              <a:gd name="connsiteY1" fmla="*/ 1674875 h 2086356"/>
              <a:gd name="connsiteX2" fmla="*/ 998219 w 1169669"/>
              <a:gd name="connsiteY2" fmla="*/ 1597914 h 2086356"/>
              <a:gd name="connsiteX3" fmla="*/ 877823 w 1169669"/>
              <a:gd name="connsiteY3" fmla="*/ 1577340 h 2086356"/>
              <a:gd name="connsiteX4" fmla="*/ 750569 w 1169669"/>
              <a:gd name="connsiteY4" fmla="*/ 1638300 h 2086356"/>
              <a:gd name="connsiteX5" fmla="*/ 823721 w 1169669"/>
              <a:gd name="connsiteY5" fmla="*/ 1558290 h 2086356"/>
              <a:gd name="connsiteX6" fmla="*/ 973835 w 1169669"/>
              <a:gd name="connsiteY6" fmla="*/ 1500378 h 2086356"/>
              <a:gd name="connsiteX7" fmla="*/ 323088 w 1169669"/>
              <a:gd name="connsiteY7" fmla="*/ 64008 h 2086356"/>
              <a:gd name="connsiteX8" fmla="*/ 132588 w 1169669"/>
              <a:gd name="connsiteY8" fmla="*/ 60198 h 2086356"/>
              <a:gd name="connsiteX9" fmla="*/ 0 w 1169669"/>
              <a:gd name="connsiteY9" fmla="*/ 96012 h 2086356"/>
              <a:gd name="connsiteX10" fmla="*/ 128015 w 1169669"/>
              <a:gd name="connsiteY10" fmla="*/ 0 h 2086356"/>
              <a:gd name="connsiteX11" fmla="*/ 361950 w 1169669"/>
              <a:gd name="connsiteY11" fmla="*/ 19050 h 2086356"/>
              <a:gd name="connsiteX12" fmla="*/ 1120139 w 1169669"/>
              <a:gd name="connsiteY12" fmla="*/ 1684781 h 2086356"/>
              <a:gd name="connsiteX13" fmla="*/ 1098041 w 1169669"/>
              <a:gd name="connsiteY13" fmla="*/ 1844040 h 2086356"/>
              <a:gd name="connsiteX14" fmla="*/ 1169669 w 1169669"/>
              <a:gd name="connsiteY14" fmla="*/ 2086356 h 2086356"/>
              <a:gd name="connsiteX15" fmla="*/ 1097279 w 1169669"/>
              <a:gd name="connsiteY15" fmla="*/ 2084831 h 2086356"/>
              <a:gd name="connsiteX16" fmla="*/ 1112519 w 1169669"/>
              <a:gd name="connsiteY16" fmla="*/ 2030729 h 2086356"/>
              <a:gd name="connsiteX17" fmla="*/ 1060703 w 1169669"/>
              <a:gd name="connsiteY17" fmla="*/ 1868424 h 2086356"/>
              <a:gd name="connsiteX18" fmla="*/ 959357 w 1169669"/>
              <a:gd name="connsiteY18" fmla="*/ 1897379 h 2086356"/>
              <a:gd name="connsiteX19" fmla="*/ 915162 w 1169669"/>
              <a:gd name="connsiteY19" fmla="*/ 1864613 h 2086356"/>
              <a:gd name="connsiteX20" fmla="*/ 1030223 w 1169669"/>
              <a:gd name="connsiteY20" fmla="*/ 1827275 h 2086356"/>
              <a:gd name="connsiteX21" fmla="*/ 979169 w 1169669"/>
              <a:gd name="connsiteY21" fmla="*/ 1789175 h 2086356"/>
              <a:gd name="connsiteX22" fmla="*/ 1040891 w 1169669"/>
              <a:gd name="connsiteY22" fmla="*/ 1739646 h 2086356"/>
              <a:gd name="connsiteX23" fmla="*/ 934973 w 1169669"/>
              <a:gd name="connsiteY23" fmla="*/ 1747266 h 2086356"/>
              <a:gd name="connsiteX24" fmla="*/ 976121 w 1169669"/>
              <a:gd name="connsiteY24" fmla="*/ 1677162 h 2086356"/>
              <a:gd name="connsiteX25" fmla="*/ 749045 w 1169669"/>
              <a:gd name="connsiteY25" fmla="*/ 1773174 h 2086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</a:cxnLst>
            <a:rect l="l" t="t" r="r" b="b"/>
            <a:pathLst>
              <a:path w="1169669" h="2086356">
                <a:moveTo>
                  <a:pt x="749045" y="1773174"/>
                </a:moveTo>
                <a:lnTo>
                  <a:pt x="816864" y="1674875"/>
                </a:lnTo>
                <a:lnTo>
                  <a:pt x="998219" y="1597914"/>
                </a:lnTo>
                <a:lnTo>
                  <a:pt x="877823" y="1577340"/>
                </a:lnTo>
                <a:lnTo>
                  <a:pt x="750569" y="1638300"/>
                </a:lnTo>
                <a:lnTo>
                  <a:pt x="823721" y="1558290"/>
                </a:lnTo>
                <a:lnTo>
                  <a:pt x="973835" y="1500378"/>
                </a:lnTo>
                <a:lnTo>
                  <a:pt x="323088" y="64008"/>
                </a:lnTo>
                <a:lnTo>
                  <a:pt x="132588" y="60198"/>
                </a:lnTo>
                <a:lnTo>
                  <a:pt x="0" y="96012"/>
                </a:lnTo>
                <a:lnTo>
                  <a:pt x="128015" y="0"/>
                </a:lnTo>
                <a:lnTo>
                  <a:pt x="361950" y="19050"/>
                </a:lnTo>
                <a:lnTo>
                  <a:pt x="1120139" y="1684781"/>
                </a:lnTo>
                <a:lnTo>
                  <a:pt x="1098041" y="1844040"/>
                </a:lnTo>
                <a:lnTo>
                  <a:pt x="1169669" y="2086356"/>
                </a:lnTo>
                <a:lnTo>
                  <a:pt x="1097279" y="2084831"/>
                </a:lnTo>
                <a:lnTo>
                  <a:pt x="1112519" y="2030729"/>
                </a:lnTo>
                <a:lnTo>
                  <a:pt x="1060703" y="1868424"/>
                </a:lnTo>
                <a:lnTo>
                  <a:pt x="959357" y="1897379"/>
                </a:lnTo>
                <a:lnTo>
                  <a:pt x="915162" y="1864613"/>
                </a:lnTo>
                <a:lnTo>
                  <a:pt x="1030223" y="1827275"/>
                </a:lnTo>
                <a:lnTo>
                  <a:pt x="979169" y="1789175"/>
                </a:lnTo>
                <a:lnTo>
                  <a:pt x="1040891" y="1739646"/>
                </a:lnTo>
                <a:lnTo>
                  <a:pt x="934973" y="1747266"/>
                </a:lnTo>
                <a:lnTo>
                  <a:pt x="976121" y="1677162"/>
                </a:lnTo>
                <a:lnTo>
                  <a:pt x="749045" y="177317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8398129" y="1446910"/>
            <a:ext cx="301752" cy="142494"/>
          </a:xfrm>
          <a:custGeom>
            <a:avLst/>
            <a:gdLst>
              <a:gd name="connsiteX0" fmla="*/ 29717 w 301752"/>
              <a:gd name="connsiteY0" fmla="*/ 142494 h 142494"/>
              <a:gd name="connsiteX1" fmla="*/ 102869 w 301752"/>
              <a:gd name="connsiteY1" fmla="*/ 70104 h 142494"/>
              <a:gd name="connsiteX2" fmla="*/ 301752 w 301752"/>
              <a:gd name="connsiteY2" fmla="*/ 28194 h 142494"/>
              <a:gd name="connsiteX3" fmla="*/ 285750 w 301752"/>
              <a:gd name="connsiteY3" fmla="*/ 0 h 142494"/>
              <a:gd name="connsiteX4" fmla="*/ 152400 w 301752"/>
              <a:gd name="connsiteY4" fmla="*/ 11430 h 142494"/>
              <a:gd name="connsiteX5" fmla="*/ 0 w 301752"/>
              <a:gd name="connsiteY5" fmla="*/ 106680 h 142494"/>
              <a:gd name="connsiteX6" fmla="*/ 29717 w 301752"/>
              <a:gd name="connsiteY6" fmla="*/ 142494 h 1424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1752" h="142494">
                <a:moveTo>
                  <a:pt x="29717" y="142494"/>
                </a:moveTo>
                <a:lnTo>
                  <a:pt x="102869" y="70104"/>
                </a:lnTo>
                <a:lnTo>
                  <a:pt x="301752" y="28194"/>
                </a:lnTo>
                <a:lnTo>
                  <a:pt x="285750" y="0"/>
                </a:lnTo>
                <a:lnTo>
                  <a:pt x="152400" y="11430"/>
                </a:lnTo>
                <a:lnTo>
                  <a:pt x="0" y="106680"/>
                </a:lnTo>
                <a:lnTo>
                  <a:pt x="29717" y="1424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8322703" y="1303655"/>
            <a:ext cx="319278" cy="154686"/>
          </a:xfrm>
          <a:custGeom>
            <a:avLst/>
            <a:gdLst>
              <a:gd name="connsiteX0" fmla="*/ 18288 w 319278"/>
              <a:gd name="connsiteY0" fmla="*/ 154686 h 154686"/>
              <a:gd name="connsiteX1" fmla="*/ 131826 w 319278"/>
              <a:gd name="connsiteY1" fmla="*/ 70104 h 154686"/>
              <a:gd name="connsiteX2" fmla="*/ 319278 w 319278"/>
              <a:gd name="connsiteY2" fmla="*/ 61722 h 154686"/>
              <a:gd name="connsiteX3" fmla="*/ 290321 w 319278"/>
              <a:gd name="connsiteY3" fmla="*/ 0 h 154686"/>
              <a:gd name="connsiteX4" fmla="*/ 136397 w 319278"/>
              <a:gd name="connsiteY4" fmla="*/ 32766 h 154686"/>
              <a:gd name="connsiteX5" fmla="*/ 0 w 319278"/>
              <a:gd name="connsiteY5" fmla="*/ 105918 h 154686"/>
              <a:gd name="connsiteX6" fmla="*/ 18288 w 319278"/>
              <a:gd name="connsiteY6" fmla="*/ 154686 h 15468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19278" h="154686">
                <a:moveTo>
                  <a:pt x="18288" y="154686"/>
                </a:moveTo>
                <a:lnTo>
                  <a:pt x="131826" y="70104"/>
                </a:lnTo>
                <a:lnTo>
                  <a:pt x="319278" y="61722"/>
                </a:lnTo>
                <a:lnTo>
                  <a:pt x="290321" y="0"/>
                </a:lnTo>
                <a:lnTo>
                  <a:pt x="136397" y="32766"/>
                </a:lnTo>
                <a:lnTo>
                  <a:pt x="0" y="105918"/>
                </a:lnTo>
                <a:lnTo>
                  <a:pt x="18288" y="154686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7891399" y="371729"/>
            <a:ext cx="329946" cy="147828"/>
          </a:xfrm>
          <a:custGeom>
            <a:avLst/>
            <a:gdLst>
              <a:gd name="connsiteX0" fmla="*/ 22097 w 329946"/>
              <a:gd name="connsiteY0" fmla="*/ 147828 h 147828"/>
              <a:gd name="connsiteX1" fmla="*/ 125730 w 329946"/>
              <a:gd name="connsiteY1" fmla="*/ 67818 h 147828"/>
              <a:gd name="connsiteX2" fmla="*/ 329945 w 329946"/>
              <a:gd name="connsiteY2" fmla="*/ 54863 h 147828"/>
              <a:gd name="connsiteX3" fmla="*/ 302514 w 329946"/>
              <a:gd name="connsiteY3" fmla="*/ 0 h 147828"/>
              <a:gd name="connsiteX4" fmla="*/ 121157 w 329946"/>
              <a:gd name="connsiteY4" fmla="*/ 25145 h 147828"/>
              <a:gd name="connsiteX5" fmla="*/ 0 w 329946"/>
              <a:gd name="connsiteY5" fmla="*/ 103632 h 147828"/>
              <a:gd name="connsiteX6" fmla="*/ 22097 w 329946"/>
              <a:gd name="connsiteY6" fmla="*/ 147828 h 1478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9946" h="147828">
                <a:moveTo>
                  <a:pt x="22097" y="147828"/>
                </a:moveTo>
                <a:lnTo>
                  <a:pt x="125730" y="67818"/>
                </a:lnTo>
                <a:lnTo>
                  <a:pt x="329945" y="54863"/>
                </a:lnTo>
                <a:lnTo>
                  <a:pt x="302514" y="0"/>
                </a:lnTo>
                <a:lnTo>
                  <a:pt x="121157" y="25145"/>
                </a:lnTo>
                <a:lnTo>
                  <a:pt x="0" y="103632"/>
                </a:lnTo>
                <a:lnTo>
                  <a:pt x="22097" y="14782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7839582" y="253619"/>
            <a:ext cx="325373" cy="150875"/>
          </a:xfrm>
          <a:custGeom>
            <a:avLst/>
            <a:gdLst>
              <a:gd name="connsiteX0" fmla="*/ 29718 w 325373"/>
              <a:gd name="connsiteY0" fmla="*/ 150875 h 150875"/>
              <a:gd name="connsiteX1" fmla="*/ 114300 w 325373"/>
              <a:gd name="connsiteY1" fmla="*/ 78486 h 150875"/>
              <a:gd name="connsiteX2" fmla="*/ 325374 w 325373"/>
              <a:gd name="connsiteY2" fmla="*/ 40386 h 150875"/>
              <a:gd name="connsiteX3" fmla="*/ 300228 w 325373"/>
              <a:gd name="connsiteY3" fmla="*/ 0 h 150875"/>
              <a:gd name="connsiteX4" fmla="*/ 87630 w 325373"/>
              <a:gd name="connsiteY4" fmla="*/ 41147 h 150875"/>
              <a:gd name="connsiteX5" fmla="*/ 0 w 325373"/>
              <a:gd name="connsiteY5" fmla="*/ 107441 h 150875"/>
              <a:gd name="connsiteX6" fmla="*/ 29718 w 325373"/>
              <a:gd name="connsiteY6" fmla="*/ 150875 h 1508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5373" h="150875">
                <a:moveTo>
                  <a:pt x="29718" y="150875"/>
                </a:moveTo>
                <a:lnTo>
                  <a:pt x="114300" y="78486"/>
                </a:lnTo>
                <a:lnTo>
                  <a:pt x="325374" y="40386"/>
                </a:lnTo>
                <a:lnTo>
                  <a:pt x="300228" y="0"/>
                </a:lnTo>
                <a:lnTo>
                  <a:pt x="87630" y="41147"/>
                </a:lnTo>
                <a:lnTo>
                  <a:pt x="0" y="107441"/>
                </a:lnTo>
                <a:lnTo>
                  <a:pt x="29718" y="15087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7713865" y="124079"/>
            <a:ext cx="102108" cy="167640"/>
          </a:xfrm>
          <a:custGeom>
            <a:avLst/>
            <a:gdLst>
              <a:gd name="connsiteX0" fmla="*/ 35052 w 102108"/>
              <a:gd name="connsiteY0" fmla="*/ 0 h 167640"/>
              <a:gd name="connsiteX1" fmla="*/ 102108 w 102108"/>
              <a:gd name="connsiteY1" fmla="*/ 152399 h 167640"/>
              <a:gd name="connsiteX2" fmla="*/ 67056 w 102108"/>
              <a:gd name="connsiteY2" fmla="*/ 167640 h 167640"/>
              <a:gd name="connsiteX3" fmla="*/ 0 w 102108"/>
              <a:gd name="connsiteY3" fmla="*/ 15239 h 167640"/>
              <a:gd name="connsiteX4" fmla="*/ 35052 w 102108"/>
              <a:gd name="connsiteY4" fmla="*/ 0 h 1676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2108" h="167640">
                <a:moveTo>
                  <a:pt x="35052" y="0"/>
                </a:moveTo>
                <a:lnTo>
                  <a:pt x="102108" y="152399"/>
                </a:lnTo>
                <a:lnTo>
                  <a:pt x="67056" y="167640"/>
                </a:lnTo>
                <a:lnTo>
                  <a:pt x="0" y="15239"/>
                </a:lnTo>
                <a:lnTo>
                  <a:pt x="3505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05200" y="317500"/>
            <a:ext cx="2209800" cy="50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311400" y="6311900"/>
            <a:ext cx="3052118" cy="21505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zh-CN" altLang="en-US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计算机学院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研究生课程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高级软件工程</a:t>
            </a:r>
          </a:p>
        </p:txBody>
      </p:sp>
      <p:sp>
        <p:nvSpPr>
          <p:cNvPr id="41" name="TextBox 1"/>
          <p:cNvSpPr txBox="1"/>
          <p:nvPr/>
        </p:nvSpPr>
        <p:spPr>
          <a:xfrm>
            <a:off x="8001000" y="6273800"/>
            <a:ext cx="520700" cy="24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/>
            </a:pPr>
            <a:r>
              <a:rPr lang="en-US" altLang="zh-CN" sz="13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43/58</a:t>
            </a:r>
          </a:p>
        </p:txBody>
      </p:sp>
      <p:sp>
        <p:nvSpPr>
          <p:cNvPr id="42" name="TextBox 1"/>
          <p:cNvSpPr txBox="1"/>
          <p:nvPr/>
        </p:nvSpPr>
        <p:spPr>
          <a:xfrm>
            <a:off x="469900" y="368300"/>
            <a:ext cx="7721600" cy="5486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500"/>
              </a:lnSpc>
              <a:tabLst>
                <a:tab pos="342900" algn="l"/>
                <a:tab pos="457200" algn="l"/>
                <a:tab pos="736600" algn="l"/>
                <a:tab pos="3035300" algn="l"/>
              </a:tabLst>
            </a:pPr>
            <a:r>
              <a:rPr lang="en-US" altLang="zh-CN" dirty="0"/>
              <a:t>				</a:t>
            </a:r>
            <a:r>
              <a:rPr lang="en-US" altLang="zh-CN" sz="4002" b="1" dirty="0">
                <a:solidFill>
                  <a:srgbClr val="3D00EA"/>
                </a:solidFill>
                <a:latin typeface="Comic Sans MS" pitchFamily="18" charset="0"/>
                <a:cs typeface="Comic Sans MS" pitchFamily="18" charset="0"/>
              </a:rPr>
              <a:t>REBOOT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5100"/>
              </a:lnSpc>
              <a:tabLst>
                <a:tab pos="342900" algn="l"/>
                <a:tab pos="457200" algn="l"/>
                <a:tab pos="736600" algn="l"/>
                <a:tab pos="3035300" algn="l"/>
              </a:tabLst>
            </a:pPr>
            <a:r>
              <a:rPr lang="en-US" altLang="zh-CN" sz="31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1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198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Reuse</a:t>
            </a:r>
            <a:r>
              <a:rPr lang="en-US" altLang="zh-CN" sz="31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198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Based</a:t>
            </a:r>
            <a:r>
              <a:rPr lang="en-US" altLang="zh-CN" sz="31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198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on</a:t>
            </a:r>
            <a:r>
              <a:rPr lang="en-US" altLang="zh-CN" sz="31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198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Object_Oriented</a:t>
            </a:r>
          </a:p>
          <a:p>
            <a:pPr>
              <a:lnSpc>
                <a:spcPts val="3800"/>
              </a:lnSpc>
              <a:tabLst>
                <a:tab pos="342900" algn="l"/>
                <a:tab pos="457200" algn="l"/>
                <a:tab pos="736600" algn="l"/>
                <a:tab pos="3035300" algn="l"/>
              </a:tabLst>
            </a:pPr>
            <a:r>
              <a:rPr lang="en-US" altLang="zh-CN" dirty="0"/>
              <a:t>	</a:t>
            </a:r>
            <a:r>
              <a:rPr lang="en-US" altLang="zh-CN" sz="3198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Technology</a:t>
            </a:r>
          </a:p>
          <a:p>
            <a:pPr>
              <a:lnSpc>
                <a:spcPts val="4600"/>
              </a:lnSpc>
              <a:tabLst>
                <a:tab pos="342900" algn="l"/>
                <a:tab pos="457200" algn="l"/>
                <a:tab pos="736600" algn="l"/>
                <a:tab pos="3035300" algn="l"/>
              </a:tabLst>
            </a:pPr>
            <a:r>
              <a:rPr lang="en-US" altLang="zh-CN" sz="31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1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一种基于刻面</a:t>
            </a:r>
            <a:r>
              <a:rPr lang="en-US" altLang="zh-CN" sz="3198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(facet)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的描述和分类模型</a:t>
            </a:r>
          </a:p>
          <a:p>
            <a:pPr>
              <a:lnSpc>
                <a:spcPts val="3200"/>
              </a:lnSpc>
              <a:tabLst>
                <a:tab pos="342900" algn="l"/>
                <a:tab pos="457200" algn="l"/>
                <a:tab pos="736600" algn="l"/>
                <a:tab pos="3035300" algn="l"/>
              </a:tabLst>
            </a:pPr>
            <a:r>
              <a:rPr lang="en-US" altLang="zh-CN" dirty="0"/>
              <a:t>		</a:t>
            </a:r>
            <a:r>
              <a:rPr lang="en-US" altLang="zh-CN" sz="22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通过领域分析并得到一组能够刻画构件特性的刻面方案，</a:t>
            </a:r>
          </a:p>
          <a:p>
            <a:pPr>
              <a:lnSpc>
                <a:spcPts val="2400"/>
              </a:lnSpc>
              <a:tabLst>
                <a:tab pos="342900" algn="l"/>
                <a:tab pos="457200" algn="l"/>
                <a:tab pos="736600" algn="l"/>
                <a:tab pos="3035300" algn="l"/>
              </a:tabLst>
            </a:pPr>
            <a:r>
              <a:rPr lang="en-US" altLang="zh-CN" dirty="0"/>
              <a:t>			</a:t>
            </a:r>
            <a:r>
              <a:rPr lang="en-US" altLang="zh-CN" sz="22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每组刻面允许一系列的术语取值</a:t>
            </a:r>
            <a:r>
              <a:rPr lang="en-US" altLang="zh-CN" sz="2202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(</a:t>
            </a:r>
            <a:r>
              <a:rPr lang="en-US" altLang="zh-CN" sz="22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术语空间</a:t>
            </a:r>
            <a:r>
              <a:rPr lang="en-US" altLang="zh-CN" sz="2202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)</a:t>
            </a:r>
          </a:p>
          <a:p>
            <a:pPr>
              <a:lnSpc>
                <a:spcPts val="3100"/>
              </a:lnSpc>
              <a:tabLst>
                <a:tab pos="342900" algn="l"/>
                <a:tab pos="457200" algn="l"/>
                <a:tab pos="736600" algn="l"/>
                <a:tab pos="3035300" algn="l"/>
              </a:tabLst>
            </a:pPr>
            <a:r>
              <a:rPr lang="en-US" altLang="zh-CN" dirty="0"/>
              <a:t>		</a:t>
            </a:r>
            <a:r>
              <a:rPr lang="en-US" altLang="zh-CN" sz="2202" dirty="0">
                <a:solidFill>
                  <a:srgbClr val="FF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02" dirty="0">
                <a:solidFill>
                  <a:srgbClr val="FF0000"/>
                </a:solidFill>
                <a:latin typeface="SimHei" pitchFamily="18" charset="0"/>
                <a:cs typeface="SimHei" pitchFamily="18" charset="0"/>
              </a:rPr>
              <a:t>除术语空间外还可能提供同义词辞典</a:t>
            </a:r>
          </a:p>
          <a:p>
            <a:pPr>
              <a:lnSpc>
                <a:spcPts val="3300"/>
              </a:lnSpc>
              <a:tabLst>
                <a:tab pos="342900" algn="l"/>
                <a:tab pos="457200" algn="l"/>
                <a:tab pos="736600" algn="l"/>
                <a:tab pos="3035300" algn="l"/>
              </a:tabLst>
            </a:pPr>
            <a:r>
              <a:rPr lang="en-US" altLang="zh-CN" dirty="0"/>
              <a:t>		</a:t>
            </a:r>
            <a:r>
              <a:rPr lang="en-US" altLang="zh-CN" sz="22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刻面可以描述构件执行的功能、所操作的数据、构件应用</a:t>
            </a:r>
          </a:p>
          <a:p>
            <a:pPr>
              <a:lnSpc>
                <a:spcPts val="2100"/>
              </a:lnSpc>
              <a:tabLst>
                <a:tab pos="342900" algn="l"/>
                <a:tab pos="457200" algn="l"/>
                <a:tab pos="736600" algn="l"/>
                <a:tab pos="3035300" algn="l"/>
              </a:tabLst>
            </a:pPr>
            <a:r>
              <a:rPr lang="en-US" altLang="zh-CN" dirty="0"/>
              <a:t>			</a:t>
            </a:r>
            <a:r>
              <a:rPr lang="en-US" altLang="zh-CN" sz="22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的周境或任何其它特征</a:t>
            </a:r>
          </a:p>
          <a:p>
            <a:pPr>
              <a:lnSpc>
                <a:spcPts val="3500"/>
              </a:lnSpc>
              <a:tabLst>
                <a:tab pos="342900" algn="l"/>
                <a:tab pos="457200" algn="l"/>
                <a:tab pos="736600" algn="l"/>
                <a:tab pos="3035300" algn="l"/>
              </a:tabLst>
            </a:pPr>
            <a:r>
              <a:rPr lang="en-US" altLang="zh-CN" dirty="0"/>
              <a:t>		</a:t>
            </a:r>
            <a:r>
              <a:rPr lang="en-US" altLang="zh-CN" sz="22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通常刻面描述限制在不超过</a:t>
            </a:r>
            <a:r>
              <a:rPr lang="en-US" altLang="zh-CN" sz="2202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7</a:t>
            </a:r>
            <a:r>
              <a:rPr lang="en-US" altLang="zh-CN" sz="22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或</a:t>
            </a:r>
            <a:r>
              <a:rPr lang="en-US" altLang="zh-CN" sz="2202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8</a:t>
            </a:r>
            <a:r>
              <a:rPr lang="en-US" altLang="zh-CN" sz="22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个刻面</a:t>
            </a:r>
          </a:p>
          <a:p>
            <a:pPr>
              <a:lnSpc>
                <a:spcPts val="3100"/>
              </a:lnSpc>
              <a:tabLst>
                <a:tab pos="342900" algn="l"/>
                <a:tab pos="457200" algn="l"/>
                <a:tab pos="736600" algn="l"/>
                <a:tab pos="3035300" algn="l"/>
              </a:tabLst>
            </a:pPr>
            <a:r>
              <a:rPr lang="en-US" altLang="zh-CN" dirty="0"/>
              <a:t>		</a:t>
            </a:r>
            <a:r>
              <a:rPr lang="en-US" altLang="zh-CN" sz="22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例如：操作系统、所属领域、操作对象等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19199" y="68453"/>
            <a:ext cx="1137666" cy="2030730"/>
          </a:xfrm>
          <a:custGeom>
            <a:avLst/>
            <a:gdLst>
              <a:gd name="connsiteX0" fmla="*/ 355092 w 1137666"/>
              <a:gd name="connsiteY0" fmla="*/ 12954 h 2030730"/>
              <a:gd name="connsiteX1" fmla="*/ 114300 w 1137666"/>
              <a:gd name="connsiteY1" fmla="*/ 0 h 2030730"/>
              <a:gd name="connsiteX2" fmla="*/ 0 w 1137666"/>
              <a:gd name="connsiteY2" fmla="*/ 76200 h 2030730"/>
              <a:gd name="connsiteX3" fmla="*/ 752856 w 1137666"/>
              <a:gd name="connsiteY3" fmla="*/ 1716024 h 2030730"/>
              <a:gd name="connsiteX4" fmla="*/ 940308 w 1137666"/>
              <a:gd name="connsiteY4" fmla="*/ 1858518 h 2030730"/>
              <a:gd name="connsiteX5" fmla="*/ 1095756 w 1137666"/>
              <a:gd name="connsiteY5" fmla="*/ 2030730 h 2030730"/>
              <a:gd name="connsiteX6" fmla="*/ 1137666 w 1137666"/>
              <a:gd name="connsiteY6" fmla="*/ 2026920 h 2030730"/>
              <a:gd name="connsiteX7" fmla="*/ 1078230 w 1137666"/>
              <a:gd name="connsiteY7" fmla="*/ 1796034 h 2030730"/>
              <a:gd name="connsiteX8" fmla="*/ 1092708 w 1137666"/>
              <a:gd name="connsiteY8" fmla="*/ 1657350 h 2030730"/>
              <a:gd name="connsiteX9" fmla="*/ 355092 w 1137666"/>
              <a:gd name="connsiteY9" fmla="*/ 12954 h 20307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7666" h="2030730">
                <a:moveTo>
                  <a:pt x="355092" y="12954"/>
                </a:moveTo>
                <a:lnTo>
                  <a:pt x="114300" y="0"/>
                </a:lnTo>
                <a:lnTo>
                  <a:pt x="0" y="76200"/>
                </a:lnTo>
                <a:lnTo>
                  <a:pt x="752856" y="1716024"/>
                </a:lnTo>
                <a:lnTo>
                  <a:pt x="940308" y="1858518"/>
                </a:lnTo>
                <a:lnTo>
                  <a:pt x="1095756" y="2030730"/>
                </a:lnTo>
                <a:lnTo>
                  <a:pt x="1137666" y="2026920"/>
                </a:lnTo>
                <a:lnTo>
                  <a:pt x="1078230" y="1796034"/>
                </a:lnTo>
                <a:lnTo>
                  <a:pt x="1092708" y="1657350"/>
                </a:lnTo>
                <a:lnTo>
                  <a:pt x="355092" y="12954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814437" y="110363"/>
            <a:ext cx="1130046" cy="2042922"/>
          </a:xfrm>
          <a:custGeom>
            <a:avLst/>
            <a:gdLst>
              <a:gd name="connsiteX0" fmla="*/ 0 w 1130046"/>
              <a:gd name="connsiteY0" fmla="*/ 61722 h 2042922"/>
              <a:gd name="connsiteX1" fmla="*/ 757428 w 1130046"/>
              <a:gd name="connsiteY1" fmla="*/ 1720596 h 2042922"/>
              <a:gd name="connsiteX2" fmla="*/ 923543 w 1130046"/>
              <a:gd name="connsiteY2" fmla="*/ 1845564 h 2042922"/>
              <a:gd name="connsiteX3" fmla="*/ 1086612 w 1130046"/>
              <a:gd name="connsiteY3" fmla="*/ 2035301 h 2042922"/>
              <a:gd name="connsiteX4" fmla="*/ 1130045 w 1130046"/>
              <a:gd name="connsiteY4" fmla="*/ 2042922 h 2042922"/>
              <a:gd name="connsiteX5" fmla="*/ 1061466 w 1130046"/>
              <a:gd name="connsiteY5" fmla="*/ 1804416 h 2042922"/>
              <a:gd name="connsiteX6" fmla="*/ 1084326 w 1130046"/>
              <a:gd name="connsiteY6" fmla="*/ 1650492 h 2042922"/>
              <a:gd name="connsiteX7" fmla="*/ 342900 w 1130046"/>
              <a:gd name="connsiteY7" fmla="*/ 10668 h 2042922"/>
              <a:gd name="connsiteX8" fmla="*/ 115061 w 1130046"/>
              <a:gd name="connsiteY8" fmla="*/ 0 h 2042922"/>
              <a:gd name="connsiteX9" fmla="*/ 0 w 1130046"/>
              <a:gd name="connsiteY9" fmla="*/ 61722 h 2042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0046" h="2042922">
                <a:moveTo>
                  <a:pt x="0" y="61722"/>
                </a:moveTo>
                <a:lnTo>
                  <a:pt x="757428" y="1720596"/>
                </a:lnTo>
                <a:lnTo>
                  <a:pt x="923543" y="1845564"/>
                </a:lnTo>
                <a:lnTo>
                  <a:pt x="1086612" y="2035301"/>
                </a:lnTo>
                <a:lnTo>
                  <a:pt x="1130045" y="2042922"/>
                </a:lnTo>
                <a:lnTo>
                  <a:pt x="1061466" y="1804416"/>
                </a:lnTo>
                <a:lnTo>
                  <a:pt x="1084326" y="1650492"/>
                </a:lnTo>
                <a:lnTo>
                  <a:pt x="342900" y="10668"/>
                </a:lnTo>
                <a:lnTo>
                  <a:pt x="115061" y="0"/>
                </a:lnTo>
                <a:lnTo>
                  <a:pt x="0" y="61722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7867027" y="229996"/>
            <a:ext cx="972312" cy="1530096"/>
          </a:xfrm>
          <a:custGeom>
            <a:avLst/>
            <a:gdLst>
              <a:gd name="connsiteX0" fmla="*/ 662940 w 972312"/>
              <a:gd name="connsiteY0" fmla="*/ 1530096 h 1530096"/>
              <a:gd name="connsiteX1" fmla="*/ 797814 w 972312"/>
              <a:gd name="connsiteY1" fmla="*/ 1415034 h 1530096"/>
              <a:gd name="connsiteX2" fmla="*/ 972312 w 972312"/>
              <a:gd name="connsiteY2" fmla="*/ 1394460 h 1530096"/>
              <a:gd name="connsiteX3" fmla="*/ 340614 w 972312"/>
              <a:gd name="connsiteY3" fmla="*/ 0 h 1530096"/>
              <a:gd name="connsiteX4" fmla="*/ 89916 w 972312"/>
              <a:gd name="connsiteY4" fmla="*/ 32766 h 1530096"/>
              <a:gd name="connsiteX5" fmla="*/ 0 w 972312"/>
              <a:gd name="connsiteY5" fmla="*/ 75438 h 1530096"/>
              <a:gd name="connsiteX6" fmla="*/ 662940 w 972312"/>
              <a:gd name="connsiteY6" fmla="*/ 1530096 h 15300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972312" h="1530096">
                <a:moveTo>
                  <a:pt x="662940" y="1530096"/>
                </a:moveTo>
                <a:lnTo>
                  <a:pt x="797814" y="1415034"/>
                </a:lnTo>
                <a:lnTo>
                  <a:pt x="972312" y="1394460"/>
                </a:lnTo>
                <a:lnTo>
                  <a:pt x="340614" y="0"/>
                </a:lnTo>
                <a:lnTo>
                  <a:pt x="89916" y="32766"/>
                </a:lnTo>
                <a:lnTo>
                  <a:pt x="0" y="75438"/>
                </a:lnTo>
                <a:lnTo>
                  <a:pt x="662940" y="1530096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38239" y="5563235"/>
            <a:ext cx="1728978" cy="1030224"/>
          </a:xfrm>
          <a:custGeom>
            <a:avLst/>
            <a:gdLst>
              <a:gd name="connsiteX0" fmla="*/ 1260348 w 1728978"/>
              <a:gd name="connsiteY0" fmla="*/ 999744 h 1030224"/>
              <a:gd name="connsiteX1" fmla="*/ 1127760 w 1728978"/>
              <a:gd name="connsiteY1" fmla="*/ 877823 h 1030224"/>
              <a:gd name="connsiteX2" fmla="*/ 1057656 w 1728978"/>
              <a:gd name="connsiteY2" fmla="*/ 377951 h 1030224"/>
              <a:gd name="connsiteX3" fmla="*/ 1699260 w 1728978"/>
              <a:gd name="connsiteY3" fmla="*/ 261365 h 1030224"/>
              <a:gd name="connsiteX4" fmla="*/ 1728978 w 1728978"/>
              <a:gd name="connsiteY4" fmla="*/ 160781 h 1030224"/>
              <a:gd name="connsiteX5" fmla="*/ 1667256 w 1728978"/>
              <a:gd name="connsiteY5" fmla="*/ 79247 h 1030224"/>
              <a:gd name="connsiteX6" fmla="*/ 1013459 w 1728978"/>
              <a:gd name="connsiteY6" fmla="*/ 166877 h 1030224"/>
              <a:gd name="connsiteX7" fmla="*/ 968501 w 1728978"/>
              <a:gd name="connsiteY7" fmla="*/ 25145 h 1030224"/>
              <a:gd name="connsiteX8" fmla="*/ 861822 w 1728978"/>
              <a:gd name="connsiteY8" fmla="*/ 0 h 1030224"/>
              <a:gd name="connsiteX9" fmla="*/ 761238 w 1728978"/>
              <a:gd name="connsiteY9" fmla="*/ 22097 h 1030224"/>
              <a:gd name="connsiteX10" fmla="*/ 705612 w 1728978"/>
              <a:gd name="connsiteY10" fmla="*/ 83819 h 1030224"/>
              <a:gd name="connsiteX11" fmla="*/ 744474 w 1728978"/>
              <a:gd name="connsiteY11" fmla="*/ 225551 h 1030224"/>
              <a:gd name="connsiteX12" fmla="*/ 524256 w 1728978"/>
              <a:gd name="connsiteY12" fmla="*/ 349757 h 1030224"/>
              <a:gd name="connsiteX13" fmla="*/ 781050 w 1728978"/>
              <a:gd name="connsiteY13" fmla="*/ 374903 h 1030224"/>
              <a:gd name="connsiteX14" fmla="*/ 883158 w 1728978"/>
              <a:gd name="connsiteY14" fmla="*/ 705612 h 1030224"/>
              <a:gd name="connsiteX15" fmla="*/ 112014 w 1728978"/>
              <a:gd name="connsiteY15" fmla="*/ 371856 h 1030224"/>
              <a:gd name="connsiteX16" fmla="*/ 36576 w 1728978"/>
              <a:gd name="connsiteY16" fmla="*/ 403859 h 1030224"/>
              <a:gd name="connsiteX17" fmla="*/ 0 w 1728978"/>
              <a:gd name="connsiteY17" fmla="*/ 504444 h 1030224"/>
              <a:gd name="connsiteX18" fmla="*/ 44196 w 1728978"/>
              <a:gd name="connsiteY18" fmla="*/ 617981 h 1030224"/>
              <a:gd name="connsiteX19" fmla="*/ 904494 w 1728978"/>
              <a:gd name="connsiteY19" fmla="*/ 1021841 h 1030224"/>
              <a:gd name="connsiteX20" fmla="*/ 1094994 w 1728978"/>
              <a:gd name="connsiteY20" fmla="*/ 996696 h 1030224"/>
              <a:gd name="connsiteX21" fmla="*/ 1247394 w 1728978"/>
              <a:gd name="connsiteY21" fmla="*/ 1030223 h 1030224"/>
              <a:gd name="connsiteX22" fmla="*/ 1260348 w 1728978"/>
              <a:gd name="connsiteY22" fmla="*/ 999744 h 10302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</a:cxnLst>
            <a:rect l="l" t="t" r="r" b="b"/>
            <a:pathLst>
              <a:path w="1728978" h="1030224">
                <a:moveTo>
                  <a:pt x="1260348" y="999744"/>
                </a:moveTo>
                <a:lnTo>
                  <a:pt x="1127760" y="877823"/>
                </a:lnTo>
                <a:lnTo>
                  <a:pt x="1057656" y="377951"/>
                </a:lnTo>
                <a:lnTo>
                  <a:pt x="1699260" y="261365"/>
                </a:lnTo>
                <a:lnTo>
                  <a:pt x="1728978" y="160781"/>
                </a:lnTo>
                <a:lnTo>
                  <a:pt x="1667256" y="79247"/>
                </a:lnTo>
                <a:lnTo>
                  <a:pt x="1013459" y="166877"/>
                </a:lnTo>
                <a:lnTo>
                  <a:pt x="968501" y="25145"/>
                </a:lnTo>
                <a:lnTo>
                  <a:pt x="861822" y="0"/>
                </a:lnTo>
                <a:lnTo>
                  <a:pt x="761238" y="22097"/>
                </a:lnTo>
                <a:lnTo>
                  <a:pt x="705612" y="83819"/>
                </a:lnTo>
                <a:lnTo>
                  <a:pt x="744474" y="225551"/>
                </a:lnTo>
                <a:lnTo>
                  <a:pt x="524256" y="349757"/>
                </a:lnTo>
                <a:lnTo>
                  <a:pt x="781050" y="374903"/>
                </a:lnTo>
                <a:lnTo>
                  <a:pt x="883158" y="705612"/>
                </a:lnTo>
                <a:lnTo>
                  <a:pt x="112014" y="371856"/>
                </a:lnTo>
                <a:lnTo>
                  <a:pt x="36576" y="403859"/>
                </a:lnTo>
                <a:lnTo>
                  <a:pt x="0" y="504444"/>
                </a:lnTo>
                <a:lnTo>
                  <a:pt x="44196" y="617981"/>
                </a:lnTo>
                <a:lnTo>
                  <a:pt x="904494" y="1021841"/>
                </a:lnTo>
                <a:lnTo>
                  <a:pt x="1094994" y="996696"/>
                </a:lnTo>
                <a:lnTo>
                  <a:pt x="1247394" y="1030223"/>
                </a:lnTo>
                <a:lnTo>
                  <a:pt x="1260348" y="999744"/>
                </a:lnTo>
              </a:path>
            </a:pathLst>
          </a:custGeom>
          <a:solidFill>
            <a:srgbClr val="F9F9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1623199" y="5685155"/>
            <a:ext cx="112776" cy="204978"/>
          </a:xfrm>
          <a:custGeom>
            <a:avLst/>
            <a:gdLst>
              <a:gd name="connsiteX0" fmla="*/ 0 w 112776"/>
              <a:gd name="connsiteY0" fmla="*/ 5334 h 204978"/>
              <a:gd name="connsiteX1" fmla="*/ 94488 w 112776"/>
              <a:gd name="connsiteY1" fmla="*/ 0 h 204978"/>
              <a:gd name="connsiteX2" fmla="*/ 112776 w 112776"/>
              <a:gd name="connsiteY2" fmla="*/ 185165 h 204978"/>
              <a:gd name="connsiteX3" fmla="*/ 6095 w 112776"/>
              <a:gd name="connsiteY3" fmla="*/ 204977 h 204978"/>
              <a:gd name="connsiteX4" fmla="*/ 0 w 112776"/>
              <a:gd name="connsiteY4" fmla="*/ 5334 h 20497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2776" h="204978">
                <a:moveTo>
                  <a:pt x="0" y="5334"/>
                </a:moveTo>
                <a:lnTo>
                  <a:pt x="94488" y="0"/>
                </a:lnTo>
                <a:lnTo>
                  <a:pt x="112776" y="185165"/>
                </a:lnTo>
                <a:lnTo>
                  <a:pt x="6095" y="204977"/>
                </a:lnTo>
                <a:lnTo>
                  <a:pt x="0" y="5334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32143" y="5989955"/>
            <a:ext cx="1257300" cy="650747"/>
          </a:xfrm>
          <a:custGeom>
            <a:avLst/>
            <a:gdLst>
              <a:gd name="connsiteX0" fmla="*/ 108966 w 1257300"/>
              <a:gd name="connsiteY0" fmla="*/ 0 h 650747"/>
              <a:gd name="connsiteX1" fmla="*/ 1055370 w 1257300"/>
              <a:gd name="connsiteY1" fmla="*/ 411479 h 650747"/>
              <a:gd name="connsiteX2" fmla="*/ 1132332 w 1257300"/>
              <a:gd name="connsiteY2" fmla="*/ 505967 h 650747"/>
              <a:gd name="connsiteX3" fmla="*/ 1257300 w 1257300"/>
              <a:gd name="connsiteY3" fmla="*/ 627887 h 650747"/>
              <a:gd name="connsiteX4" fmla="*/ 1240536 w 1257300"/>
              <a:gd name="connsiteY4" fmla="*/ 650748 h 650747"/>
              <a:gd name="connsiteX5" fmla="*/ 1070610 w 1257300"/>
              <a:gd name="connsiteY5" fmla="*/ 624077 h 650747"/>
              <a:gd name="connsiteX6" fmla="*/ 907542 w 1257300"/>
              <a:gd name="connsiteY6" fmla="*/ 643127 h 650747"/>
              <a:gd name="connsiteX7" fmla="*/ 33528 w 1257300"/>
              <a:gd name="connsiteY7" fmla="*/ 236220 h 650747"/>
              <a:gd name="connsiteX8" fmla="*/ 0 w 1257300"/>
              <a:gd name="connsiteY8" fmla="*/ 118871 h 650747"/>
              <a:gd name="connsiteX9" fmla="*/ 36576 w 1257300"/>
              <a:gd name="connsiteY9" fmla="*/ 25146 h 650747"/>
              <a:gd name="connsiteX10" fmla="*/ 108966 w 1257300"/>
              <a:gd name="connsiteY10" fmla="*/ 0 h 6507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1257300" h="650747">
                <a:moveTo>
                  <a:pt x="108966" y="0"/>
                </a:moveTo>
                <a:lnTo>
                  <a:pt x="1055370" y="411479"/>
                </a:lnTo>
                <a:lnTo>
                  <a:pt x="1132332" y="505967"/>
                </a:lnTo>
                <a:lnTo>
                  <a:pt x="1257300" y="627887"/>
                </a:lnTo>
                <a:lnTo>
                  <a:pt x="1240536" y="650748"/>
                </a:lnTo>
                <a:lnTo>
                  <a:pt x="1070610" y="624077"/>
                </a:lnTo>
                <a:lnTo>
                  <a:pt x="907542" y="643127"/>
                </a:lnTo>
                <a:lnTo>
                  <a:pt x="33528" y="236220"/>
                </a:lnTo>
                <a:lnTo>
                  <a:pt x="0" y="118871"/>
                </a:lnTo>
                <a:lnTo>
                  <a:pt x="36576" y="25146"/>
                </a:lnTo>
                <a:lnTo>
                  <a:pt x="108966" y="0"/>
                </a:ln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05117" y="6044057"/>
            <a:ext cx="833628" cy="593598"/>
          </a:xfrm>
          <a:custGeom>
            <a:avLst/>
            <a:gdLst>
              <a:gd name="connsiteX0" fmla="*/ 0 w 833628"/>
              <a:gd name="connsiteY0" fmla="*/ 258317 h 593598"/>
              <a:gd name="connsiteX1" fmla="*/ 733044 w 833628"/>
              <a:gd name="connsiteY1" fmla="*/ 593598 h 593598"/>
              <a:gd name="connsiteX2" fmla="*/ 745998 w 833628"/>
              <a:gd name="connsiteY2" fmla="*/ 424433 h 593598"/>
              <a:gd name="connsiteX3" fmla="*/ 833628 w 833628"/>
              <a:gd name="connsiteY3" fmla="*/ 335279 h 593598"/>
              <a:gd name="connsiteX4" fmla="*/ 62484 w 833628"/>
              <a:gd name="connsiteY4" fmla="*/ 0 h 593598"/>
              <a:gd name="connsiteX5" fmla="*/ 0 w 833628"/>
              <a:gd name="connsiteY5" fmla="*/ 100583 h 593598"/>
              <a:gd name="connsiteX6" fmla="*/ 0 w 833628"/>
              <a:gd name="connsiteY6" fmla="*/ 258317 h 5935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833628" h="593598">
                <a:moveTo>
                  <a:pt x="0" y="258317"/>
                </a:moveTo>
                <a:lnTo>
                  <a:pt x="733044" y="593598"/>
                </a:lnTo>
                <a:lnTo>
                  <a:pt x="745998" y="424433"/>
                </a:lnTo>
                <a:lnTo>
                  <a:pt x="833628" y="335279"/>
                </a:lnTo>
                <a:lnTo>
                  <a:pt x="62484" y="0"/>
                </a:lnTo>
                <a:lnTo>
                  <a:pt x="0" y="100583"/>
                </a:lnTo>
                <a:lnTo>
                  <a:pt x="0" y="258317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770521" y="5605907"/>
            <a:ext cx="214122" cy="192023"/>
          </a:xfrm>
          <a:custGeom>
            <a:avLst/>
            <a:gdLst>
              <a:gd name="connsiteX0" fmla="*/ 0 w 214122"/>
              <a:gd name="connsiteY0" fmla="*/ 22097 h 192023"/>
              <a:gd name="connsiteX1" fmla="*/ 125730 w 214122"/>
              <a:gd name="connsiteY1" fmla="*/ 0 h 192023"/>
              <a:gd name="connsiteX2" fmla="*/ 197358 w 214122"/>
              <a:gd name="connsiteY2" fmla="*/ 28194 h 192023"/>
              <a:gd name="connsiteX3" fmla="*/ 214122 w 214122"/>
              <a:gd name="connsiteY3" fmla="*/ 110489 h 192023"/>
              <a:gd name="connsiteX4" fmla="*/ 128777 w 214122"/>
              <a:gd name="connsiteY4" fmla="*/ 116585 h 192023"/>
              <a:gd name="connsiteX5" fmla="*/ 25145 w 214122"/>
              <a:gd name="connsiteY5" fmla="*/ 192023 h 192023"/>
              <a:gd name="connsiteX6" fmla="*/ 0 w 214122"/>
              <a:gd name="connsiteY6" fmla="*/ 22097 h 1920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214122" h="192023">
                <a:moveTo>
                  <a:pt x="0" y="22097"/>
                </a:moveTo>
                <a:lnTo>
                  <a:pt x="125730" y="0"/>
                </a:lnTo>
                <a:lnTo>
                  <a:pt x="197358" y="28194"/>
                </a:lnTo>
                <a:lnTo>
                  <a:pt x="214122" y="110489"/>
                </a:lnTo>
                <a:lnTo>
                  <a:pt x="128777" y="116585"/>
                </a:lnTo>
                <a:lnTo>
                  <a:pt x="25145" y="192023"/>
                </a:lnTo>
                <a:lnTo>
                  <a:pt x="0" y="22097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1018171" y="6607175"/>
            <a:ext cx="120396" cy="178307"/>
          </a:xfrm>
          <a:custGeom>
            <a:avLst/>
            <a:gdLst>
              <a:gd name="connsiteX0" fmla="*/ 120396 w 120396"/>
              <a:gd name="connsiteY0" fmla="*/ 3809 h 178307"/>
              <a:gd name="connsiteX1" fmla="*/ 120396 w 120396"/>
              <a:gd name="connsiteY1" fmla="*/ 178307 h 178307"/>
              <a:gd name="connsiteX2" fmla="*/ 0 w 120396"/>
              <a:gd name="connsiteY2" fmla="*/ 6857 h 178307"/>
              <a:gd name="connsiteX3" fmla="*/ 57150 w 120396"/>
              <a:gd name="connsiteY3" fmla="*/ 0 h 178307"/>
              <a:gd name="connsiteX4" fmla="*/ 120396 w 120396"/>
              <a:gd name="connsiteY4" fmla="*/ 3809 h 1783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6" h="178307">
                <a:moveTo>
                  <a:pt x="120396" y="3809"/>
                </a:moveTo>
                <a:lnTo>
                  <a:pt x="120396" y="178307"/>
                </a:lnTo>
                <a:lnTo>
                  <a:pt x="0" y="6857"/>
                </a:lnTo>
                <a:lnTo>
                  <a:pt x="57150" y="0"/>
                </a:lnTo>
                <a:lnTo>
                  <a:pt x="120396" y="3809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800239" y="5724779"/>
            <a:ext cx="307086" cy="608076"/>
          </a:xfrm>
          <a:custGeom>
            <a:avLst/>
            <a:gdLst>
              <a:gd name="connsiteX0" fmla="*/ 0 w 307086"/>
              <a:gd name="connsiteY0" fmla="*/ 64008 h 608076"/>
              <a:gd name="connsiteX1" fmla="*/ 69341 w 307086"/>
              <a:gd name="connsiteY1" fmla="*/ 0 h 608076"/>
              <a:gd name="connsiteX2" fmla="*/ 184403 w 307086"/>
              <a:gd name="connsiteY2" fmla="*/ 4572 h 608076"/>
              <a:gd name="connsiteX3" fmla="*/ 307086 w 307086"/>
              <a:gd name="connsiteY3" fmla="*/ 608076 h 608076"/>
              <a:gd name="connsiteX4" fmla="*/ 221741 w 307086"/>
              <a:gd name="connsiteY4" fmla="*/ 573023 h 608076"/>
              <a:gd name="connsiteX5" fmla="*/ 121158 w 307086"/>
              <a:gd name="connsiteY5" fmla="*/ 538734 h 608076"/>
              <a:gd name="connsiteX6" fmla="*/ 0 w 307086"/>
              <a:gd name="connsiteY6" fmla="*/ 64008 h 6080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7086" h="608076">
                <a:moveTo>
                  <a:pt x="0" y="64008"/>
                </a:moveTo>
                <a:lnTo>
                  <a:pt x="69341" y="0"/>
                </a:lnTo>
                <a:lnTo>
                  <a:pt x="184403" y="4572"/>
                </a:lnTo>
                <a:lnTo>
                  <a:pt x="307086" y="608076"/>
                </a:lnTo>
                <a:lnTo>
                  <a:pt x="221741" y="573023"/>
                </a:lnTo>
                <a:lnTo>
                  <a:pt x="121158" y="538734"/>
                </a:lnTo>
                <a:lnTo>
                  <a:pt x="0" y="64008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1060843" y="5698109"/>
            <a:ext cx="577596" cy="275843"/>
          </a:xfrm>
          <a:custGeom>
            <a:avLst/>
            <a:gdLst>
              <a:gd name="connsiteX0" fmla="*/ 549402 w 577596"/>
              <a:gd name="connsiteY0" fmla="*/ 0 h 275843"/>
              <a:gd name="connsiteX1" fmla="*/ 0 w 577596"/>
              <a:gd name="connsiteY1" fmla="*/ 83819 h 275843"/>
              <a:gd name="connsiteX2" fmla="*/ 22098 w 577596"/>
              <a:gd name="connsiteY2" fmla="*/ 275843 h 275843"/>
              <a:gd name="connsiteX3" fmla="*/ 567690 w 577596"/>
              <a:gd name="connsiteY3" fmla="*/ 188213 h 275843"/>
              <a:gd name="connsiteX4" fmla="*/ 577596 w 577596"/>
              <a:gd name="connsiteY4" fmla="*/ 33527 h 275843"/>
              <a:gd name="connsiteX5" fmla="*/ 549402 w 577596"/>
              <a:gd name="connsiteY5" fmla="*/ 0 h 2758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577596" h="275843">
                <a:moveTo>
                  <a:pt x="549402" y="0"/>
                </a:moveTo>
                <a:lnTo>
                  <a:pt x="0" y="83819"/>
                </a:lnTo>
                <a:lnTo>
                  <a:pt x="22098" y="275843"/>
                </a:lnTo>
                <a:lnTo>
                  <a:pt x="567690" y="188213"/>
                </a:lnTo>
                <a:lnTo>
                  <a:pt x="577596" y="33527"/>
                </a:lnTo>
                <a:lnTo>
                  <a:pt x="549402" y="0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551065" y="5861177"/>
            <a:ext cx="247650" cy="106679"/>
          </a:xfrm>
          <a:custGeom>
            <a:avLst/>
            <a:gdLst>
              <a:gd name="connsiteX0" fmla="*/ 216408 w 247650"/>
              <a:gd name="connsiteY0" fmla="*/ 0 h 106679"/>
              <a:gd name="connsiteX1" fmla="*/ 0 w 247650"/>
              <a:gd name="connsiteY1" fmla="*/ 61721 h 106679"/>
              <a:gd name="connsiteX2" fmla="*/ 247650 w 247650"/>
              <a:gd name="connsiteY2" fmla="*/ 106679 h 106679"/>
              <a:gd name="connsiteX3" fmla="*/ 216408 w 247650"/>
              <a:gd name="connsiteY3" fmla="*/ 0 h 106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7650" h="106679">
                <a:moveTo>
                  <a:pt x="216408" y="0"/>
                </a:moveTo>
                <a:lnTo>
                  <a:pt x="0" y="61721"/>
                </a:lnTo>
                <a:lnTo>
                  <a:pt x="247650" y="106679"/>
                </a:lnTo>
                <a:lnTo>
                  <a:pt x="216408" y="0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792619" y="5692775"/>
            <a:ext cx="249174" cy="138684"/>
          </a:xfrm>
          <a:custGeom>
            <a:avLst/>
            <a:gdLst>
              <a:gd name="connsiteX0" fmla="*/ 0 w 249174"/>
              <a:gd name="connsiteY0" fmla="*/ 84582 h 138684"/>
              <a:gd name="connsiteX1" fmla="*/ 90677 w 249174"/>
              <a:gd name="connsiteY1" fmla="*/ 8382 h 138684"/>
              <a:gd name="connsiteX2" fmla="*/ 169925 w 249174"/>
              <a:gd name="connsiteY2" fmla="*/ 0 h 138684"/>
              <a:gd name="connsiteX3" fmla="*/ 232410 w 249174"/>
              <a:gd name="connsiteY3" fmla="*/ 21335 h 138684"/>
              <a:gd name="connsiteX4" fmla="*/ 249174 w 249174"/>
              <a:gd name="connsiteY4" fmla="*/ 72390 h 138684"/>
              <a:gd name="connsiteX5" fmla="*/ 133350 w 249174"/>
              <a:gd name="connsiteY5" fmla="*/ 53340 h 138684"/>
              <a:gd name="connsiteX6" fmla="*/ 58674 w 249174"/>
              <a:gd name="connsiteY6" fmla="*/ 80010 h 138684"/>
              <a:gd name="connsiteX7" fmla="*/ 10668 w 249174"/>
              <a:gd name="connsiteY7" fmla="*/ 138684 h 138684"/>
              <a:gd name="connsiteX8" fmla="*/ 0 w 249174"/>
              <a:gd name="connsiteY8" fmla="*/ 84582 h 1386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49174" h="138684">
                <a:moveTo>
                  <a:pt x="0" y="84582"/>
                </a:moveTo>
                <a:lnTo>
                  <a:pt x="90677" y="8382"/>
                </a:lnTo>
                <a:lnTo>
                  <a:pt x="169925" y="0"/>
                </a:lnTo>
                <a:lnTo>
                  <a:pt x="232410" y="21335"/>
                </a:lnTo>
                <a:lnTo>
                  <a:pt x="249174" y="72390"/>
                </a:lnTo>
                <a:lnTo>
                  <a:pt x="133350" y="53340"/>
                </a:lnTo>
                <a:lnTo>
                  <a:pt x="58674" y="80010"/>
                </a:lnTo>
                <a:lnTo>
                  <a:pt x="10668" y="138684"/>
                </a:lnTo>
                <a:lnTo>
                  <a:pt x="0" y="8458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1009789" y="6566027"/>
            <a:ext cx="182880" cy="211073"/>
          </a:xfrm>
          <a:custGeom>
            <a:avLst/>
            <a:gdLst>
              <a:gd name="connsiteX0" fmla="*/ 0 w 182880"/>
              <a:gd name="connsiteY0" fmla="*/ 32004 h 211073"/>
              <a:gd name="connsiteX1" fmla="*/ 127253 w 182880"/>
              <a:gd name="connsiteY1" fmla="*/ 211073 h 211073"/>
              <a:gd name="connsiteX2" fmla="*/ 182880 w 182880"/>
              <a:gd name="connsiteY2" fmla="*/ 199643 h 211073"/>
              <a:gd name="connsiteX3" fmla="*/ 177546 w 182880"/>
              <a:gd name="connsiteY3" fmla="*/ 13716 h 211073"/>
              <a:gd name="connsiteX4" fmla="*/ 131825 w 182880"/>
              <a:gd name="connsiteY4" fmla="*/ 0 h 211073"/>
              <a:gd name="connsiteX5" fmla="*/ 142494 w 182880"/>
              <a:gd name="connsiteY5" fmla="*/ 156209 h 211073"/>
              <a:gd name="connsiteX6" fmla="*/ 56388 w 182880"/>
              <a:gd name="connsiteY6" fmla="*/ 3047 h 211073"/>
              <a:gd name="connsiteX7" fmla="*/ 0 w 182880"/>
              <a:gd name="connsiteY7" fmla="*/ 32004 h 2110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82880" h="211073">
                <a:moveTo>
                  <a:pt x="0" y="32004"/>
                </a:moveTo>
                <a:lnTo>
                  <a:pt x="127253" y="211073"/>
                </a:lnTo>
                <a:lnTo>
                  <a:pt x="182880" y="199643"/>
                </a:lnTo>
                <a:lnTo>
                  <a:pt x="177546" y="13716"/>
                </a:lnTo>
                <a:lnTo>
                  <a:pt x="131825" y="0"/>
                </a:lnTo>
                <a:lnTo>
                  <a:pt x="142494" y="156209"/>
                </a:lnTo>
                <a:lnTo>
                  <a:pt x="56388" y="3047"/>
                </a:lnTo>
                <a:lnTo>
                  <a:pt x="0" y="3200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1594243" y="5653151"/>
            <a:ext cx="68580" cy="185928"/>
          </a:xfrm>
          <a:custGeom>
            <a:avLst/>
            <a:gdLst>
              <a:gd name="connsiteX0" fmla="*/ 0 w 68580"/>
              <a:gd name="connsiteY0" fmla="*/ 15240 h 185928"/>
              <a:gd name="connsiteX1" fmla="*/ 28194 w 68580"/>
              <a:gd name="connsiteY1" fmla="*/ 73914 h 185928"/>
              <a:gd name="connsiteX2" fmla="*/ 34289 w 68580"/>
              <a:gd name="connsiteY2" fmla="*/ 122682 h 185928"/>
              <a:gd name="connsiteX3" fmla="*/ 21336 w 68580"/>
              <a:gd name="connsiteY3" fmla="*/ 185927 h 185928"/>
              <a:gd name="connsiteX4" fmla="*/ 63245 w 68580"/>
              <a:gd name="connsiteY4" fmla="*/ 174497 h 185928"/>
              <a:gd name="connsiteX5" fmla="*/ 68579 w 68580"/>
              <a:gd name="connsiteY5" fmla="*/ 92202 h 185928"/>
              <a:gd name="connsiteX6" fmla="*/ 36576 w 68580"/>
              <a:gd name="connsiteY6" fmla="*/ 0 h 185928"/>
              <a:gd name="connsiteX7" fmla="*/ 0 w 68580"/>
              <a:gd name="connsiteY7" fmla="*/ 15240 h 1859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8580" h="185928">
                <a:moveTo>
                  <a:pt x="0" y="15240"/>
                </a:moveTo>
                <a:lnTo>
                  <a:pt x="28194" y="73914"/>
                </a:lnTo>
                <a:lnTo>
                  <a:pt x="34289" y="122682"/>
                </a:lnTo>
                <a:lnTo>
                  <a:pt x="21336" y="185927"/>
                </a:lnTo>
                <a:lnTo>
                  <a:pt x="63245" y="174497"/>
                </a:lnTo>
                <a:lnTo>
                  <a:pt x="68579" y="92202"/>
                </a:lnTo>
                <a:lnTo>
                  <a:pt x="36576" y="0"/>
                </a:lnTo>
                <a:lnTo>
                  <a:pt x="0" y="1524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121297" y="5922899"/>
            <a:ext cx="944117" cy="397002"/>
          </a:xfrm>
          <a:custGeom>
            <a:avLst/>
            <a:gdLst>
              <a:gd name="connsiteX0" fmla="*/ 79248 w 944117"/>
              <a:gd name="connsiteY0" fmla="*/ 0 h 397002"/>
              <a:gd name="connsiteX1" fmla="*/ 944117 w 944117"/>
              <a:gd name="connsiteY1" fmla="*/ 389382 h 397002"/>
              <a:gd name="connsiteX2" fmla="*/ 854201 w 944117"/>
              <a:gd name="connsiteY2" fmla="*/ 397002 h 397002"/>
              <a:gd name="connsiteX3" fmla="*/ 0 w 944117"/>
              <a:gd name="connsiteY3" fmla="*/ 22097 h 397002"/>
              <a:gd name="connsiteX4" fmla="*/ 79248 w 944117"/>
              <a:gd name="connsiteY4" fmla="*/ 0 h 39700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44117" h="397002">
                <a:moveTo>
                  <a:pt x="79248" y="0"/>
                </a:moveTo>
                <a:lnTo>
                  <a:pt x="944117" y="389382"/>
                </a:lnTo>
                <a:lnTo>
                  <a:pt x="854201" y="397002"/>
                </a:lnTo>
                <a:lnTo>
                  <a:pt x="0" y="22097"/>
                </a:lnTo>
                <a:lnTo>
                  <a:pt x="7924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413143" y="6167501"/>
            <a:ext cx="387096" cy="235457"/>
          </a:xfrm>
          <a:custGeom>
            <a:avLst/>
            <a:gdLst>
              <a:gd name="connsiteX0" fmla="*/ 11430 w 387096"/>
              <a:gd name="connsiteY0" fmla="*/ 27432 h 235457"/>
              <a:gd name="connsiteX1" fmla="*/ 126492 w 387096"/>
              <a:gd name="connsiteY1" fmla="*/ 52577 h 235457"/>
              <a:gd name="connsiteX2" fmla="*/ 256794 w 387096"/>
              <a:gd name="connsiteY2" fmla="*/ 108965 h 235457"/>
              <a:gd name="connsiteX3" fmla="*/ 348996 w 387096"/>
              <a:gd name="connsiteY3" fmla="*/ 192785 h 235457"/>
              <a:gd name="connsiteX4" fmla="*/ 258318 w 387096"/>
              <a:gd name="connsiteY4" fmla="*/ 182879 h 235457"/>
              <a:gd name="connsiteX5" fmla="*/ 110490 w 387096"/>
              <a:gd name="connsiteY5" fmla="*/ 115823 h 235457"/>
              <a:gd name="connsiteX6" fmla="*/ 39624 w 387096"/>
              <a:gd name="connsiteY6" fmla="*/ 64007 h 235457"/>
              <a:gd name="connsiteX7" fmla="*/ 84582 w 387096"/>
              <a:gd name="connsiteY7" fmla="*/ 129539 h 235457"/>
              <a:gd name="connsiteX8" fmla="*/ 215646 w 387096"/>
              <a:gd name="connsiteY8" fmla="*/ 214883 h 235457"/>
              <a:gd name="connsiteX9" fmla="*/ 369570 w 387096"/>
              <a:gd name="connsiteY9" fmla="*/ 235457 h 235457"/>
              <a:gd name="connsiteX10" fmla="*/ 387096 w 387096"/>
              <a:gd name="connsiteY10" fmla="*/ 178307 h 235457"/>
              <a:gd name="connsiteX11" fmla="*/ 312420 w 387096"/>
              <a:gd name="connsiteY11" fmla="*/ 95250 h 235457"/>
              <a:gd name="connsiteX12" fmla="*/ 134874 w 387096"/>
              <a:gd name="connsiteY12" fmla="*/ 13715 h 235457"/>
              <a:gd name="connsiteX13" fmla="*/ 0 w 387096"/>
              <a:gd name="connsiteY13" fmla="*/ 0 h 235457"/>
              <a:gd name="connsiteX14" fmla="*/ 11430 w 387096"/>
              <a:gd name="connsiteY14" fmla="*/ 27432 h 23545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7096" h="235457">
                <a:moveTo>
                  <a:pt x="11430" y="27432"/>
                </a:moveTo>
                <a:lnTo>
                  <a:pt x="126492" y="52577"/>
                </a:lnTo>
                <a:lnTo>
                  <a:pt x="256794" y="108965"/>
                </a:lnTo>
                <a:lnTo>
                  <a:pt x="348996" y="192785"/>
                </a:lnTo>
                <a:lnTo>
                  <a:pt x="258318" y="182879"/>
                </a:lnTo>
                <a:lnTo>
                  <a:pt x="110490" y="115823"/>
                </a:lnTo>
                <a:lnTo>
                  <a:pt x="39624" y="64007"/>
                </a:lnTo>
                <a:lnTo>
                  <a:pt x="84582" y="129539"/>
                </a:lnTo>
                <a:lnTo>
                  <a:pt x="215646" y="214883"/>
                </a:lnTo>
                <a:lnTo>
                  <a:pt x="369570" y="235457"/>
                </a:lnTo>
                <a:lnTo>
                  <a:pt x="387096" y="178307"/>
                </a:lnTo>
                <a:lnTo>
                  <a:pt x="312420" y="95250"/>
                </a:lnTo>
                <a:lnTo>
                  <a:pt x="134874" y="13715"/>
                </a:lnTo>
                <a:lnTo>
                  <a:pt x="0" y="0"/>
                </a:lnTo>
                <a:lnTo>
                  <a:pt x="11430" y="2743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897775" y="5840603"/>
            <a:ext cx="169164" cy="377951"/>
          </a:xfrm>
          <a:custGeom>
            <a:avLst/>
            <a:gdLst>
              <a:gd name="connsiteX0" fmla="*/ 19050 w 169164"/>
              <a:gd name="connsiteY0" fmla="*/ 0 h 377951"/>
              <a:gd name="connsiteX1" fmla="*/ 72389 w 169164"/>
              <a:gd name="connsiteY1" fmla="*/ 19811 h 377951"/>
              <a:gd name="connsiteX2" fmla="*/ 63246 w 169164"/>
              <a:gd name="connsiteY2" fmla="*/ 151637 h 377951"/>
              <a:gd name="connsiteX3" fmla="*/ 83819 w 169164"/>
              <a:gd name="connsiteY3" fmla="*/ 258317 h 377951"/>
              <a:gd name="connsiteX4" fmla="*/ 169164 w 169164"/>
              <a:gd name="connsiteY4" fmla="*/ 356615 h 377951"/>
              <a:gd name="connsiteX5" fmla="*/ 76961 w 169164"/>
              <a:gd name="connsiteY5" fmla="*/ 377951 h 377951"/>
              <a:gd name="connsiteX6" fmla="*/ 23622 w 169164"/>
              <a:gd name="connsiteY6" fmla="*/ 272033 h 377951"/>
              <a:gd name="connsiteX7" fmla="*/ 0 w 169164"/>
              <a:gd name="connsiteY7" fmla="*/ 44957 h 377951"/>
              <a:gd name="connsiteX8" fmla="*/ 19050 w 169164"/>
              <a:gd name="connsiteY8" fmla="*/ 0 h 3779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69164" h="377951">
                <a:moveTo>
                  <a:pt x="19050" y="0"/>
                </a:moveTo>
                <a:lnTo>
                  <a:pt x="72389" y="19811"/>
                </a:lnTo>
                <a:lnTo>
                  <a:pt x="63246" y="151637"/>
                </a:lnTo>
                <a:lnTo>
                  <a:pt x="83819" y="258317"/>
                </a:lnTo>
                <a:lnTo>
                  <a:pt x="169164" y="356615"/>
                </a:lnTo>
                <a:lnTo>
                  <a:pt x="76961" y="377951"/>
                </a:lnTo>
                <a:lnTo>
                  <a:pt x="23622" y="272033"/>
                </a:lnTo>
                <a:lnTo>
                  <a:pt x="0" y="44957"/>
                </a:lnTo>
                <a:lnTo>
                  <a:pt x="1905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1062367" y="6425057"/>
            <a:ext cx="118872" cy="137922"/>
          </a:xfrm>
          <a:custGeom>
            <a:avLst/>
            <a:gdLst>
              <a:gd name="connsiteX0" fmla="*/ 87630 w 118872"/>
              <a:gd name="connsiteY0" fmla="*/ 0 h 137922"/>
              <a:gd name="connsiteX1" fmla="*/ 32004 w 118872"/>
              <a:gd name="connsiteY1" fmla="*/ 52578 h 137922"/>
              <a:gd name="connsiteX2" fmla="*/ 0 w 118872"/>
              <a:gd name="connsiteY2" fmla="*/ 137922 h 137922"/>
              <a:gd name="connsiteX3" fmla="*/ 64008 w 118872"/>
              <a:gd name="connsiteY3" fmla="*/ 127253 h 137922"/>
              <a:gd name="connsiteX4" fmla="*/ 82296 w 118872"/>
              <a:gd name="connsiteY4" fmla="*/ 67055 h 137922"/>
              <a:gd name="connsiteX5" fmla="*/ 118872 w 118872"/>
              <a:gd name="connsiteY5" fmla="*/ 21335 h 137922"/>
              <a:gd name="connsiteX6" fmla="*/ 87630 w 118872"/>
              <a:gd name="connsiteY6" fmla="*/ 0 h 137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18872" h="137922">
                <a:moveTo>
                  <a:pt x="87630" y="0"/>
                </a:moveTo>
                <a:lnTo>
                  <a:pt x="32004" y="52578"/>
                </a:lnTo>
                <a:lnTo>
                  <a:pt x="0" y="137922"/>
                </a:lnTo>
                <a:lnTo>
                  <a:pt x="64008" y="127253"/>
                </a:lnTo>
                <a:lnTo>
                  <a:pt x="82296" y="67055"/>
                </a:lnTo>
                <a:lnTo>
                  <a:pt x="118872" y="21335"/>
                </a:lnTo>
                <a:lnTo>
                  <a:pt x="8763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8521" y="5916803"/>
            <a:ext cx="1336548" cy="698754"/>
          </a:xfrm>
          <a:custGeom>
            <a:avLst/>
            <a:gdLst>
              <a:gd name="connsiteX0" fmla="*/ 123444 w 1336548"/>
              <a:gd name="connsiteY0" fmla="*/ 0 h 698754"/>
              <a:gd name="connsiteX1" fmla="*/ 50292 w 1336548"/>
              <a:gd name="connsiteY1" fmla="*/ 41147 h 698754"/>
              <a:gd name="connsiteX2" fmla="*/ 0 w 1336548"/>
              <a:gd name="connsiteY2" fmla="*/ 165353 h 698754"/>
              <a:gd name="connsiteX3" fmla="*/ 53339 w 1336548"/>
              <a:gd name="connsiteY3" fmla="*/ 284225 h 698754"/>
              <a:gd name="connsiteX4" fmla="*/ 938022 w 1336548"/>
              <a:gd name="connsiteY4" fmla="*/ 688085 h 698754"/>
              <a:gd name="connsiteX5" fmla="*/ 1128522 w 1336548"/>
              <a:gd name="connsiteY5" fmla="*/ 662940 h 698754"/>
              <a:gd name="connsiteX6" fmla="*/ 1282446 w 1336548"/>
              <a:gd name="connsiteY6" fmla="*/ 698753 h 698754"/>
              <a:gd name="connsiteX7" fmla="*/ 1336548 w 1336548"/>
              <a:gd name="connsiteY7" fmla="*/ 641603 h 698754"/>
              <a:gd name="connsiteX8" fmla="*/ 1191768 w 1336548"/>
              <a:gd name="connsiteY8" fmla="*/ 527303 h 698754"/>
              <a:gd name="connsiteX9" fmla="*/ 1133094 w 1336548"/>
              <a:gd name="connsiteY9" fmla="*/ 406145 h 698754"/>
              <a:gd name="connsiteX10" fmla="*/ 1086612 w 1336548"/>
              <a:gd name="connsiteY10" fmla="*/ 418337 h 698754"/>
              <a:gd name="connsiteX11" fmla="*/ 1142238 w 1336548"/>
              <a:gd name="connsiteY11" fmla="*/ 527303 h 698754"/>
              <a:gd name="connsiteX12" fmla="*/ 1252728 w 1336548"/>
              <a:gd name="connsiteY12" fmla="*/ 643128 h 698754"/>
              <a:gd name="connsiteX13" fmla="*/ 1121664 w 1336548"/>
              <a:gd name="connsiteY13" fmla="*/ 624840 h 698754"/>
              <a:gd name="connsiteX14" fmla="*/ 967740 w 1336548"/>
              <a:gd name="connsiteY14" fmla="*/ 646176 h 698754"/>
              <a:gd name="connsiteX15" fmla="*/ 995934 w 1336548"/>
              <a:gd name="connsiteY15" fmla="*/ 515873 h 698754"/>
              <a:gd name="connsiteX16" fmla="*/ 1062228 w 1336548"/>
              <a:gd name="connsiteY16" fmla="*/ 427481 h 698754"/>
              <a:gd name="connsiteX17" fmla="*/ 985266 w 1336548"/>
              <a:gd name="connsiteY17" fmla="*/ 438150 h 698754"/>
              <a:gd name="connsiteX18" fmla="*/ 924306 w 1336548"/>
              <a:gd name="connsiteY18" fmla="*/ 522731 h 698754"/>
              <a:gd name="connsiteX19" fmla="*/ 903732 w 1336548"/>
              <a:gd name="connsiteY19" fmla="*/ 627888 h 698754"/>
              <a:gd name="connsiteX20" fmla="*/ 84582 w 1336548"/>
              <a:gd name="connsiteY20" fmla="*/ 246125 h 698754"/>
              <a:gd name="connsiteX21" fmla="*/ 63246 w 1336548"/>
              <a:gd name="connsiteY21" fmla="*/ 170687 h 698754"/>
              <a:gd name="connsiteX22" fmla="*/ 81533 w 1336548"/>
              <a:gd name="connsiteY22" fmla="*/ 75437 h 698754"/>
              <a:gd name="connsiteX23" fmla="*/ 172212 w 1336548"/>
              <a:gd name="connsiteY23" fmla="*/ 0 h 698754"/>
              <a:gd name="connsiteX24" fmla="*/ 123444 w 1336548"/>
              <a:gd name="connsiteY24" fmla="*/ 0 h 69875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</a:cxnLst>
            <a:rect l="l" t="t" r="r" b="b"/>
            <a:pathLst>
              <a:path w="1336548" h="698754">
                <a:moveTo>
                  <a:pt x="123444" y="0"/>
                </a:moveTo>
                <a:lnTo>
                  <a:pt x="50292" y="41147"/>
                </a:lnTo>
                <a:lnTo>
                  <a:pt x="0" y="165353"/>
                </a:lnTo>
                <a:lnTo>
                  <a:pt x="53339" y="284225"/>
                </a:lnTo>
                <a:lnTo>
                  <a:pt x="938022" y="688085"/>
                </a:lnTo>
                <a:lnTo>
                  <a:pt x="1128522" y="662940"/>
                </a:lnTo>
                <a:lnTo>
                  <a:pt x="1282446" y="698753"/>
                </a:lnTo>
                <a:lnTo>
                  <a:pt x="1336548" y="641603"/>
                </a:lnTo>
                <a:lnTo>
                  <a:pt x="1191768" y="527303"/>
                </a:lnTo>
                <a:lnTo>
                  <a:pt x="1133094" y="406145"/>
                </a:lnTo>
                <a:lnTo>
                  <a:pt x="1086612" y="418337"/>
                </a:lnTo>
                <a:lnTo>
                  <a:pt x="1142238" y="527303"/>
                </a:lnTo>
                <a:lnTo>
                  <a:pt x="1252728" y="643128"/>
                </a:lnTo>
                <a:lnTo>
                  <a:pt x="1121664" y="624840"/>
                </a:lnTo>
                <a:lnTo>
                  <a:pt x="967740" y="646176"/>
                </a:lnTo>
                <a:lnTo>
                  <a:pt x="995934" y="515873"/>
                </a:lnTo>
                <a:lnTo>
                  <a:pt x="1062228" y="427481"/>
                </a:lnTo>
                <a:lnTo>
                  <a:pt x="985266" y="438150"/>
                </a:lnTo>
                <a:lnTo>
                  <a:pt x="924306" y="522731"/>
                </a:lnTo>
                <a:lnTo>
                  <a:pt x="903732" y="627888"/>
                </a:lnTo>
                <a:lnTo>
                  <a:pt x="84582" y="246125"/>
                </a:lnTo>
                <a:lnTo>
                  <a:pt x="63246" y="170687"/>
                </a:lnTo>
                <a:lnTo>
                  <a:pt x="81533" y="75437"/>
                </a:lnTo>
                <a:lnTo>
                  <a:pt x="172212" y="0"/>
                </a:lnTo>
                <a:lnTo>
                  <a:pt x="123444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168541" y="5983859"/>
            <a:ext cx="127254" cy="265176"/>
          </a:xfrm>
          <a:custGeom>
            <a:avLst/>
            <a:gdLst>
              <a:gd name="connsiteX0" fmla="*/ 92202 w 127254"/>
              <a:gd name="connsiteY0" fmla="*/ 0 h 265176"/>
              <a:gd name="connsiteX1" fmla="*/ 15239 w 127254"/>
              <a:gd name="connsiteY1" fmla="*/ 83819 h 265176"/>
              <a:gd name="connsiteX2" fmla="*/ 0 w 127254"/>
              <a:gd name="connsiteY2" fmla="*/ 182117 h 265176"/>
              <a:gd name="connsiteX3" fmla="*/ 26670 w 127254"/>
              <a:gd name="connsiteY3" fmla="*/ 248411 h 265176"/>
              <a:gd name="connsiteX4" fmla="*/ 74676 w 127254"/>
              <a:gd name="connsiteY4" fmla="*/ 265175 h 265176"/>
              <a:gd name="connsiteX5" fmla="*/ 60197 w 127254"/>
              <a:gd name="connsiteY5" fmla="*/ 121919 h 265176"/>
              <a:gd name="connsiteX6" fmla="*/ 127254 w 127254"/>
              <a:gd name="connsiteY6" fmla="*/ 12953 h 265176"/>
              <a:gd name="connsiteX7" fmla="*/ 92202 w 127254"/>
              <a:gd name="connsiteY7" fmla="*/ 0 h 2651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27254" h="265176">
                <a:moveTo>
                  <a:pt x="92202" y="0"/>
                </a:moveTo>
                <a:lnTo>
                  <a:pt x="15239" y="83819"/>
                </a:lnTo>
                <a:lnTo>
                  <a:pt x="0" y="182117"/>
                </a:lnTo>
                <a:lnTo>
                  <a:pt x="26670" y="248411"/>
                </a:lnTo>
                <a:lnTo>
                  <a:pt x="74676" y="265175"/>
                </a:lnTo>
                <a:lnTo>
                  <a:pt x="60197" y="121919"/>
                </a:lnTo>
                <a:lnTo>
                  <a:pt x="127254" y="12953"/>
                </a:lnTo>
                <a:lnTo>
                  <a:pt x="9220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713371" y="5538851"/>
            <a:ext cx="511302" cy="943356"/>
          </a:xfrm>
          <a:custGeom>
            <a:avLst/>
            <a:gdLst>
              <a:gd name="connsiteX0" fmla="*/ 173736 w 511302"/>
              <a:gd name="connsiteY0" fmla="*/ 711708 h 943356"/>
              <a:gd name="connsiteX1" fmla="*/ 0 w 511302"/>
              <a:gd name="connsiteY1" fmla="*/ 98297 h 943356"/>
              <a:gd name="connsiteX2" fmla="*/ 64769 w 511302"/>
              <a:gd name="connsiteY2" fmla="*/ 30479 h 943356"/>
              <a:gd name="connsiteX3" fmla="*/ 204978 w 511302"/>
              <a:gd name="connsiteY3" fmla="*/ 0 h 943356"/>
              <a:gd name="connsiteX4" fmla="*/ 317753 w 511302"/>
              <a:gd name="connsiteY4" fmla="*/ 45720 h 943356"/>
              <a:gd name="connsiteX5" fmla="*/ 511302 w 511302"/>
              <a:gd name="connsiteY5" fmla="*/ 943356 h 943356"/>
              <a:gd name="connsiteX6" fmla="*/ 441960 w 511302"/>
              <a:gd name="connsiteY6" fmla="*/ 866394 h 943356"/>
              <a:gd name="connsiteX7" fmla="*/ 282702 w 511302"/>
              <a:gd name="connsiteY7" fmla="*/ 76961 h 943356"/>
              <a:gd name="connsiteX8" fmla="*/ 179832 w 511302"/>
              <a:gd name="connsiteY8" fmla="*/ 48767 h 943356"/>
              <a:gd name="connsiteX9" fmla="*/ 94487 w 511302"/>
              <a:gd name="connsiteY9" fmla="*/ 58673 h 943356"/>
              <a:gd name="connsiteX10" fmla="*/ 60198 w 511302"/>
              <a:gd name="connsiteY10" fmla="*/ 112014 h 943356"/>
              <a:gd name="connsiteX11" fmla="*/ 243839 w 511302"/>
              <a:gd name="connsiteY11" fmla="*/ 733806 h 943356"/>
              <a:gd name="connsiteX12" fmla="*/ 173736 w 511302"/>
              <a:gd name="connsiteY12" fmla="*/ 711708 h 943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511302" h="943356">
                <a:moveTo>
                  <a:pt x="173736" y="711708"/>
                </a:moveTo>
                <a:lnTo>
                  <a:pt x="0" y="98297"/>
                </a:lnTo>
                <a:lnTo>
                  <a:pt x="64769" y="30479"/>
                </a:lnTo>
                <a:lnTo>
                  <a:pt x="204978" y="0"/>
                </a:lnTo>
                <a:lnTo>
                  <a:pt x="317753" y="45720"/>
                </a:lnTo>
                <a:lnTo>
                  <a:pt x="511302" y="943356"/>
                </a:lnTo>
                <a:lnTo>
                  <a:pt x="441960" y="866394"/>
                </a:lnTo>
                <a:lnTo>
                  <a:pt x="282702" y="76961"/>
                </a:lnTo>
                <a:lnTo>
                  <a:pt x="179832" y="48767"/>
                </a:lnTo>
                <a:lnTo>
                  <a:pt x="94487" y="58673"/>
                </a:lnTo>
                <a:lnTo>
                  <a:pt x="60198" y="112014"/>
                </a:lnTo>
                <a:lnTo>
                  <a:pt x="243839" y="733806"/>
                </a:lnTo>
                <a:lnTo>
                  <a:pt x="173736" y="71170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918349" y="5793359"/>
            <a:ext cx="152400" cy="400050"/>
          </a:xfrm>
          <a:custGeom>
            <a:avLst/>
            <a:gdLst>
              <a:gd name="connsiteX0" fmla="*/ 0 w 152400"/>
              <a:gd name="connsiteY0" fmla="*/ 21335 h 400050"/>
              <a:gd name="connsiteX1" fmla="*/ 60197 w 152400"/>
              <a:gd name="connsiteY1" fmla="*/ 153923 h 400050"/>
              <a:gd name="connsiteX2" fmla="*/ 89153 w 152400"/>
              <a:gd name="connsiteY2" fmla="*/ 252221 h 400050"/>
              <a:gd name="connsiteX3" fmla="*/ 91439 w 152400"/>
              <a:gd name="connsiteY3" fmla="*/ 400050 h 400050"/>
              <a:gd name="connsiteX4" fmla="*/ 152400 w 152400"/>
              <a:gd name="connsiteY4" fmla="*/ 400050 h 400050"/>
              <a:gd name="connsiteX5" fmla="*/ 147828 w 152400"/>
              <a:gd name="connsiteY5" fmla="*/ 285750 h 400050"/>
              <a:gd name="connsiteX6" fmla="*/ 128016 w 152400"/>
              <a:gd name="connsiteY6" fmla="*/ 164591 h 400050"/>
              <a:gd name="connsiteX7" fmla="*/ 78486 w 152400"/>
              <a:gd name="connsiteY7" fmla="*/ 46482 h 400050"/>
              <a:gd name="connsiteX8" fmla="*/ 49530 w 152400"/>
              <a:gd name="connsiteY8" fmla="*/ 0 h 400050"/>
              <a:gd name="connsiteX9" fmla="*/ 0 w 152400"/>
              <a:gd name="connsiteY9" fmla="*/ 21335 h 4000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52400" h="400050">
                <a:moveTo>
                  <a:pt x="0" y="21335"/>
                </a:moveTo>
                <a:lnTo>
                  <a:pt x="60197" y="153923"/>
                </a:lnTo>
                <a:lnTo>
                  <a:pt x="89153" y="252221"/>
                </a:lnTo>
                <a:lnTo>
                  <a:pt x="91439" y="400050"/>
                </a:lnTo>
                <a:lnTo>
                  <a:pt x="152400" y="400050"/>
                </a:lnTo>
                <a:lnTo>
                  <a:pt x="147828" y="285750"/>
                </a:lnTo>
                <a:lnTo>
                  <a:pt x="128016" y="164591"/>
                </a:lnTo>
                <a:lnTo>
                  <a:pt x="78486" y="46482"/>
                </a:lnTo>
                <a:lnTo>
                  <a:pt x="49530" y="0"/>
                </a:lnTo>
                <a:lnTo>
                  <a:pt x="0" y="2133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521347" y="5761355"/>
            <a:ext cx="309372" cy="214122"/>
          </a:xfrm>
          <a:custGeom>
            <a:avLst/>
            <a:gdLst>
              <a:gd name="connsiteX0" fmla="*/ 235458 w 309372"/>
              <a:gd name="connsiteY0" fmla="*/ 0 h 214122"/>
              <a:gd name="connsiteX1" fmla="*/ 204216 w 309372"/>
              <a:gd name="connsiteY1" fmla="*/ 13715 h 214122"/>
              <a:gd name="connsiteX2" fmla="*/ 200406 w 309372"/>
              <a:gd name="connsiteY2" fmla="*/ 52578 h 214122"/>
              <a:gd name="connsiteX3" fmla="*/ 0 w 309372"/>
              <a:gd name="connsiteY3" fmla="*/ 134873 h 214122"/>
              <a:gd name="connsiteX4" fmla="*/ 0 w 309372"/>
              <a:gd name="connsiteY4" fmla="*/ 176784 h 214122"/>
              <a:gd name="connsiteX5" fmla="*/ 225552 w 309372"/>
              <a:gd name="connsiteY5" fmla="*/ 179832 h 214122"/>
              <a:gd name="connsiteX6" fmla="*/ 253746 w 309372"/>
              <a:gd name="connsiteY6" fmla="*/ 214121 h 214122"/>
              <a:gd name="connsiteX7" fmla="*/ 309372 w 309372"/>
              <a:gd name="connsiteY7" fmla="*/ 211835 h 214122"/>
              <a:gd name="connsiteX8" fmla="*/ 304038 w 309372"/>
              <a:gd name="connsiteY8" fmla="*/ 151638 h 214122"/>
              <a:gd name="connsiteX9" fmla="*/ 92202 w 309372"/>
              <a:gd name="connsiteY9" fmla="*/ 140208 h 214122"/>
              <a:gd name="connsiteX10" fmla="*/ 264414 w 309372"/>
              <a:gd name="connsiteY10" fmla="*/ 70865 h 214122"/>
              <a:gd name="connsiteX11" fmla="*/ 235458 w 309372"/>
              <a:gd name="connsiteY11" fmla="*/ 0 h 2141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309372" h="214122">
                <a:moveTo>
                  <a:pt x="235458" y="0"/>
                </a:moveTo>
                <a:lnTo>
                  <a:pt x="204216" y="13715"/>
                </a:lnTo>
                <a:lnTo>
                  <a:pt x="200406" y="52578"/>
                </a:lnTo>
                <a:lnTo>
                  <a:pt x="0" y="134873"/>
                </a:lnTo>
                <a:lnTo>
                  <a:pt x="0" y="176784"/>
                </a:lnTo>
                <a:lnTo>
                  <a:pt x="225552" y="179832"/>
                </a:lnTo>
                <a:lnTo>
                  <a:pt x="253746" y="214121"/>
                </a:lnTo>
                <a:lnTo>
                  <a:pt x="309372" y="211835"/>
                </a:lnTo>
                <a:lnTo>
                  <a:pt x="304038" y="151638"/>
                </a:lnTo>
                <a:lnTo>
                  <a:pt x="92202" y="140208"/>
                </a:lnTo>
                <a:lnTo>
                  <a:pt x="264414" y="70865"/>
                </a:lnTo>
                <a:lnTo>
                  <a:pt x="23545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1044841" y="5615051"/>
            <a:ext cx="748284" cy="336804"/>
          </a:xfrm>
          <a:custGeom>
            <a:avLst/>
            <a:gdLst>
              <a:gd name="connsiteX0" fmla="*/ 0 w 748284"/>
              <a:gd name="connsiteY0" fmla="*/ 104394 h 336804"/>
              <a:gd name="connsiteX1" fmla="*/ 685800 w 748284"/>
              <a:gd name="connsiteY1" fmla="*/ 0 h 336804"/>
              <a:gd name="connsiteX2" fmla="*/ 736092 w 748284"/>
              <a:gd name="connsiteY2" fmla="*/ 62484 h 336804"/>
              <a:gd name="connsiteX3" fmla="*/ 748284 w 748284"/>
              <a:gd name="connsiteY3" fmla="*/ 144017 h 336804"/>
              <a:gd name="connsiteX4" fmla="*/ 717804 w 748284"/>
              <a:gd name="connsiteY4" fmla="*/ 224028 h 336804"/>
              <a:gd name="connsiteX5" fmla="*/ 45719 w 748284"/>
              <a:gd name="connsiteY5" fmla="*/ 336803 h 336804"/>
              <a:gd name="connsiteX6" fmla="*/ 42672 w 748284"/>
              <a:gd name="connsiteY6" fmla="*/ 304800 h 336804"/>
              <a:gd name="connsiteX7" fmla="*/ 685800 w 748284"/>
              <a:gd name="connsiteY7" fmla="*/ 192023 h 336804"/>
              <a:gd name="connsiteX8" fmla="*/ 710184 w 748284"/>
              <a:gd name="connsiteY8" fmla="*/ 115061 h 336804"/>
              <a:gd name="connsiteX9" fmla="*/ 667512 w 748284"/>
              <a:gd name="connsiteY9" fmla="*/ 45720 h 336804"/>
              <a:gd name="connsiteX10" fmla="*/ 0 w 748284"/>
              <a:gd name="connsiteY10" fmla="*/ 147065 h 336804"/>
              <a:gd name="connsiteX11" fmla="*/ 0 w 748284"/>
              <a:gd name="connsiteY11" fmla="*/ 104394 h 3368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748284" h="336804">
                <a:moveTo>
                  <a:pt x="0" y="104394"/>
                </a:moveTo>
                <a:lnTo>
                  <a:pt x="685800" y="0"/>
                </a:lnTo>
                <a:lnTo>
                  <a:pt x="736092" y="62484"/>
                </a:lnTo>
                <a:lnTo>
                  <a:pt x="748284" y="144017"/>
                </a:lnTo>
                <a:lnTo>
                  <a:pt x="717804" y="224028"/>
                </a:lnTo>
                <a:lnTo>
                  <a:pt x="45719" y="336803"/>
                </a:lnTo>
                <a:lnTo>
                  <a:pt x="42672" y="304800"/>
                </a:lnTo>
                <a:lnTo>
                  <a:pt x="685800" y="192023"/>
                </a:lnTo>
                <a:lnTo>
                  <a:pt x="710184" y="115061"/>
                </a:lnTo>
                <a:lnTo>
                  <a:pt x="667512" y="45720"/>
                </a:lnTo>
                <a:lnTo>
                  <a:pt x="0" y="147065"/>
                </a:lnTo>
                <a:lnTo>
                  <a:pt x="0" y="1043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1138567" y="5723255"/>
            <a:ext cx="389382" cy="136398"/>
          </a:xfrm>
          <a:custGeom>
            <a:avLst/>
            <a:gdLst>
              <a:gd name="connsiteX0" fmla="*/ 0 w 389382"/>
              <a:gd name="connsiteY0" fmla="*/ 99060 h 136398"/>
              <a:gd name="connsiteX1" fmla="*/ 52577 w 389382"/>
              <a:gd name="connsiteY1" fmla="*/ 136397 h 136398"/>
              <a:gd name="connsiteX2" fmla="*/ 176783 w 389382"/>
              <a:gd name="connsiteY2" fmla="*/ 131064 h 136398"/>
              <a:gd name="connsiteX3" fmla="*/ 332994 w 389382"/>
              <a:gd name="connsiteY3" fmla="*/ 91440 h 136398"/>
              <a:gd name="connsiteX4" fmla="*/ 389382 w 389382"/>
              <a:gd name="connsiteY4" fmla="*/ 32766 h 136398"/>
              <a:gd name="connsiteX5" fmla="*/ 353567 w 389382"/>
              <a:gd name="connsiteY5" fmla="*/ 1523 h 136398"/>
              <a:gd name="connsiteX6" fmla="*/ 201930 w 389382"/>
              <a:gd name="connsiteY6" fmla="*/ 0 h 136398"/>
              <a:gd name="connsiteX7" fmla="*/ 87630 w 389382"/>
              <a:gd name="connsiteY7" fmla="*/ 9144 h 136398"/>
              <a:gd name="connsiteX8" fmla="*/ 12191 w 389382"/>
              <a:gd name="connsiteY8" fmla="*/ 60197 h 136398"/>
              <a:gd name="connsiteX9" fmla="*/ 89153 w 389382"/>
              <a:gd name="connsiteY9" fmla="*/ 74676 h 136398"/>
              <a:gd name="connsiteX10" fmla="*/ 219455 w 389382"/>
              <a:gd name="connsiteY10" fmla="*/ 41910 h 136398"/>
              <a:gd name="connsiteX11" fmla="*/ 331469 w 389382"/>
              <a:gd name="connsiteY11" fmla="*/ 41910 h 136398"/>
              <a:gd name="connsiteX12" fmla="*/ 214122 w 389382"/>
              <a:gd name="connsiteY12" fmla="*/ 86867 h 136398"/>
              <a:gd name="connsiteX13" fmla="*/ 113538 w 389382"/>
              <a:gd name="connsiteY13" fmla="*/ 99060 h 136398"/>
              <a:gd name="connsiteX14" fmla="*/ 0 w 389382"/>
              <a:gd name="connsiteY14" fmla="*/ 99060 h 1363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9382" h="136398">
                <a:moveTo>
                  <a:pt x="0" y="99060"/>
                </a:moveTo>
                <a:lnTo>
                  <a:pt x="52577" y="136397"/>
                </a:lnTo>
                <a:lnTo>
                  <a:pt x="176783" y="131064"/>
                </a:lnTo>
                <a:lnTo>
                  <a:pt x="332994" y="91440"/>
                </a:lnTo>
                <a:lnTo>
                  <a:pt x="389382" y="32766"/>
                </a:lnTo>
                <a:lnTo>
                  <a:pt x="353567" y="1523"/>
                </a:lnTo>
                <a:lnTo>
                  <a:pt x="201930" y="0"/>
                </a:lnTo>
                <a:lnTo>
                  <a:pt x="87630" y="9144"/>
                </a:lnTo>
                <a:lnTo>
                  <a:pt x="12191" y="60197"/>
                </a:lnTo>
                <a:lnTo>
                  <a:pt x="89153" y="74676"/>
                </a:lnTo>
                <a:lnTo>
                  <a:pt x="219455" y="41910"/>
                </a:lnTo>
                <a:lnTo>
                  <a:pt x="331469" y="41910"/>
                </a:lnTo>
                <a:lnTo>
                  <a:pt x="214122" y="86867"/>
                </a:lnTo>
                <a:lnTo>
                  <a:pt x="113538" y="99060"/>
                </a:lnTo>
                <a:lnTo>
                  <a:pt x="0" y="9906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8680844" y="4158107"/>
            <a:ext cx="325373" cy="2265426"/>
          </a:xfrm>
          <a:custGeom>
            <a:avLst/>
            <a:gdLst>
              <a:gd name="connsiteX0" fmla="*/ 33528 w 325373"/>
              <a:gd name="connsiteY0" fmla="*/ 2189226 h 2265426"/>
              <a:gd name="connsiteX1" fmla="*/ 165354 w 325373"/>
              <a:gd name="connsiteY1" fmla="*/ 2042921 h 2265426"/>
              <a:gd name="connsiteX2" fmla="*/ 191261 w 325373"/>
              <a:gd name="connsiteY2" fmla="*/ 1930145 h 2265426"/>
              <a:gd name="connsiteX3" fmla="*/ 169164 w 325373"/>
              <a:gd name="connsiteY3" fmla="*/ 1763268 h 2265426"/>
              <a:gd name="connsiteX4" fmla="*/ 76200 w 325373"/>
              <a:gd name="connsiteY4" fmla="*/ 1561338 h 2265426"/>
              <a:gd name="connsiteX5" fmla="*/ 55626 w 325373"/>
              <a:gd name="connsiteY5" fmla="*/ 1435607 h 2265426"/>
              <a:gd name="connsiteX6" fmla="*/ 76200 w 325373"/>
              <a:gd name="connsiteY6" fmla="*/ 1351026 h 2265426"/>
              <a:gd name="connsiteX7" fmla="*/ 156209 w 325373"/>
              <a:gd name="connsiteY7" fmla="*/ 1289303 h 2265426"/>
              <a:gd name="connsiteX8" fmla="*/ 173735 w 325373"/>
              <a:gd name="connsiteY8" fmla="*/ 1211579 h 2265426"/>
              <a:gd name="connsiteX9" fmla="*/ 144018 w 325373"/>
              <a:gd name="connsiteY9" fmla="*/ 1100327 h 2265426"/>
              <a:gd name="connsiteX10" fmla="*/ 12954 w 325373"/>
              <a:gd name="connsiteY10" fmla="*/ 801623 h 2265426"/>
              <a:gd name="connsiteX11" fmla="*/ 0 w 325373"/>
              <a:gd name="connsiteY11" fmla="*/ 655319 h 2265426"/>
              <a:gd name="connsiteX12" fmla="*/ 33528 w 325373"/>
              <a:gd name="connsiteY12" fmla="*/ 494538 h 2265426"/>
              <a:gd name="connsiteX13" fmla="*/ 144018 w 325373"/>
              <a:gd name="connsiteY13" fmla="*/ 418338 h 2265426"/>
              <a:gd name="connsiteX14" fmla="*/ 241554 w 325373"/>
              <a:gd name="connsiteY14" fmla="*/ 292607 h 2265426"/>
              <a:gd name="connsiteX15" fmla="*/ 325373 w 325373"/>
              <a:gd name="connsiteY15" fmla="*/ 0 h 2265426"/>
              <a:gd name="connsiteX16" fmla="*/ 313181 w 325373"/>
              <a:gd name="connsiteY16" fmla="*/ 265176 h 2265426"/>
              <a:gd name="connsiteX17" fmla="*/ 249935 w 325373"/>
              <a:gd name="connsiteY17" fmla="*/ 424433 h 2265426"/>
              <a:gd name="connsiteX18" fmla="*/ 165354 w 325373"/>
              <a:gd name="connsiteY18" fmla="*/ 521969 h 2265426"/>
              <a:gd name="connsiteX19" fmla="*/ 72390 w 325373"/>
              <a:gd name="connsiteY19" fmla="*/ 577595 h 2265426"/>
              <a:gd name="connsiteX20" fmla="*/ 67818 w 325373"/>
              <a:gd name="connsiteY20" fmla="*/ 723900 h 2265426"/>
              <a:gd name="connsiteX21" fmla="*/ 115061 w 325373"/>
              <a:gd name="connsiteY21" fmla="*/ 877823 h 2265426"/>
              <a:gd name="connsiteX22" fmla="*/ 224028 w 325373"/>
              <a:gd name="connsiteY22" fmla="*/ 1149857 h 2265426"/>
              <a:gd name="connsiteX23" fmla="*/ 228600 w 325373"/>
              <a:gd name="connsiteY23" fmla="*/ 1323594 h 2265426"/>
              <a:gd name="connsiteX24" fmla="*/ 127254 w 325373"/>
              <a:gd name="connsiteY24" fmla="*/ 1421129 h 2265426"/>
              <a:gd name="connsiteX25" fmla="*/ 131826 w 325373"/>
              <a:gd name="connsiteY25" fmla="*/ 1511807 h 2265426"/>
              <a:gd name="connsiteX26" fmla="*/ 220218 w 325373"/>
              <a:gd name="connsiteY26" fmla="*/ 1700783 h 2265426"/>
              <a:gd name="connsiteX27" fmla="*/ 258318 w 325373"/>
              <a:gd name="connsiteY27" fmla="*/ 1881377 h 2265426"/>
              <a:gd name="connsiteX28" fmla="*/ 224028 w 325373"/>
              <a:gd name="connsiteY28" fmla="*/ 2076450 h 2265426"/>
              <a:gd name="connsiteX29" fmla="*/ 144018 w 325373"/>
              <a:gd name="connsiteY29" fmla="*/ 2180844 h 2265426"/>
              <a:gd name="connsiteX30" fmla="*/ 42671 w 325373"/>
              <a:gd name="connsiteY30" fmla="*/ 2265426 h 2265426"/>
              <a:gd name="connsiteX31" fmla="*/ 33528 w 325373"/>
              <a:gd name="connsiteY31" fmla="*/ 2189226 h 22654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265426">
                <a:moveTo>
                  <a:pt x="33528" y="2189226"/>
                </a:moveTo>
                <a:lnTo>
                  <a:pt x="165354" y="2042921"/>
                </a:lnTo>
                <a:lnTo>
                  <a:pt x="191261" y="1930145"/>
                </a:lnTo>
                <a:lnTo>
                  <a:pt x="169164" y="1763268"/>
                </a:lnTo>
                <a:lnTo>
                  <a:pt x="76200" y="1561338"/>
                </a:lnTo>
                <a:lnTo>
                  <a:pt x="55626" y="1435607"/>
                </a:lnTo>
                <a:lnTo>
                  <a:pt x="76200" y="1351026"/>
                </a:lnTo>
                <a:lnTo>
                  <a:pt x="156209" y="1289303"/>
                </a:lnTo>
                <a:lnTo>
                  <a:pt x="173735" y="1211579"/>
                </a:lnTo>
                <a:lnTo>
                  <a:pt x="144018" y="1100327"/>
                </a:lnTo>
                <a:lnTo>
                  <a:pt x="12954" y="801623"/>
                </a:lnTo>
                <a:lnTo>
                  <a:pt x="0" y="655319"/>
                </a:lnTo>
                <a:lnTo>
                  <a:pt x="33528" y="494538"/>
                </a:lnTo>
                <a:lnTo>
                  <a:pt x="144018" y="418338"/>
                </a:lnTo>
                <a:lnTo>
                  <a:pt x="241554" y="292607"/>
                </a:lnTo>
                <a:lnTo>
                  <a:pt x="325373" y="0"/>
                </a:lnTo>
                <a:lnTo>
                  <a:pt x="313181" y="265176"/>
                </a:lnTo>
                <a:lnTo>
                  <a:pt x="249935" y="424433"/>
                </a:lnTo>
                <a:lnTo>
                  <a:pt x="165354" y="521969"/>
                </a:lnTo>
                <a:lnTo>
                  <a:pt x="72390" y="577595"/>
                </a:lnTo>
                <a:lnTo>
                  <a:pt x="67818" y="723900"/>
                </a:lnTo>
                <a:lnTo>
                  <a:pt x="115061" y="877823"/>
                </a:lnTo>
                <a:lnTo>
                  <a:pt x="224028" y="1149857"/>
                </a:lnTo>
                <a:lnTo>
                  <a:pt x="228600" y="1323594"/>
                </a:lnTo>
                <a:lnTo>
                  <a:pt x="127254" y="1421129"/>
                </a:lnTo>
                <a:lnTo>
                  <a:pt x="131826" y="1511807"/>
                </a:lnTo>
                <a:lnTo>
                  <a:pt x="220218" y="1700783"/>
                </a:lnTo>
                <a:lnTo>
                  <a:pt x="258318" y="1881377"/>
                </a:lnTo>
                <a:lnTo>
                  <a:pt x="224028" y="2076450"/>
                </a:lnTo>
                <a:lnTo>
                  <a:pt x="144018" y="2180844"/>
                </a:lnTo>
                <a:lnTo>
                  <a:pt x="42671" y="2265426"/>
                </a:lnTo>
                <a:lnTo>
                  <a:pt x="33528" y="2189226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8741042" y="2115185"/>
            <a:ext cx="325373" cy="2592324"/>
          </a:xfrm>
          <a:custGeom>
            <a:avLst/>
            <a:gdLst>
              <a:gd name="connsiteX0" fmla="*/ 34290 w 325373"/>
              <a:gd name="connsiteY0" fmla="*/ 2504694 h 2592324"/>
              <a:gd name="connsiteX1" fmla="*/ 165354 w 325373"/>
              <a:gd name="connsiteY1" fmla="*/ 2337054 h 2592324"/>
              <a:gd name="connsiteX2" fmla="*/ 191261 w 325373"/>
              <a:gd name="connsiteY2" fmla="*/ 2209037 h 2592324"/>
              <a:gd name="connsiteX3" fmla="*/ 169164 w 325373"/>
              <a:gd name="connsiteY3" fmla="*/ 2017013 h 2592324"/>
              <a:gd name="connsiteX4" fmla="*/ 76200 w 325373"/>
              <a:gd name="connsiteY4" fmla="*/ 1786128 h 2592324"/>
              <a:gd name="connsiteX5" fmla="*/ 55626 w 325373"/>
              <a:gd name="connsiteY5" fmla="*/ 1642872 h 2592324"/>
              <a:gd name="connsiteX6" fmla="*/ 76200 w 325373"/>
              <a:gd name="connsiteY6" fmla="*/ 1546098 h 2592324"/>
              <a:gd name="connsiteX7" fmla="*/ 156971 w 325373"/>
              <a:gd name="connsiteY7" fmla="*/ 1475231 h 2592324"/>
              <a:gd name="connsiteX8" fmla="*/ 173735 w 325373"/>
              <a:gd name="connsiteY8" fmla="*/ 1386078 h 2592324"/>
              <a:gd name="connsiteX9" fmla="*/ 144018 w 325373"/>
              <a:gd name="connsiteY9" fmla="*/ 1259586 h 2592324"/>
              <a:gd name="connsiteX10" fmla="*/ 12954 w 325373"/>
              <a:gd name="connsiteY10" fmla="*/ 917448 h 2592324"/>
              <a:gd name="connsiteX11" fmla="*/ 0 w 325373"/>
              <a:gd name="connsiteY11" fmla="*/ 749808 h 2592324"/>
              <a:gd name="connsiteX12" fmla="*/ 34290 w 325373"/>
              <a:gd name="connsiteY12" fmla="*/ 565404 h 2592324"/>
              <a:gd name="connsiteX13" fmla="*/ 144018 w 325373"/>
              <a:gd name="connsiteY13" fmla="*/ 478536 h 2592324"/>
              <a:gd name="connsiteX14" fmla="*/ 241554 w 325373"/>
              <a:gd name="connsiteY14" fmla="*/ 334517 h 2592324"/>
              <a:gd name="connsiteX15" fmla="*/ 325373 w 325373"/>
              <a:gd name="connsiteY15" fmla="*/ 0 h 2592324"/>
              <a:gd name="connsiteX16" fmla="*/ 313181 w 325373"/>
              <a:gd name="connsiteY16" fmla="*/ 302514 h 2592324"/>
              <a:gd name="connsiteX17" fmla="*/ 249935 w 325373"/>
              <a:gd name="connsiteY17" fmla="*/ 485394 h 2592324"/>
              <a:gd name="connsiteX18" fmla="*/ 165354 w 325373"/>
              <a:gd name="connsiteY18" fmla="*/ 597408 h 2592324"/>
              <a:gd name="connsiteX19" fmla="*/ 72390 w 325373"/>
              <a:gd name="connsiteY19" fmla="*/ 660654 h 2592324"/>
              <a:gd name="connsiteX20" fmla="*/ 67818 w 325373"/>
              <a:gd name="connsiteY20" fmla="*/ 828294 h 2592324"/>
              <a:gd name="connsiteX21" fmla="*/ 115061 w 325373"/>
              <a:gd name="connsiteY21" fmla="*/ 1004316 h 2592324"/>
              <a:gd name="connsiteX22" fmla="*/ 224790 w 325373"/>
              <a:gd name="connsiteY22" fmla="*/ 1315974 h 2592324"/>
              <a:gd name="connsiteX23" fmla="*/ 228600 w 325373"/>
              <a:gd name="connsiteY23" fmla="*/ 1514856 h 2592324"/>
              <a:gd name="connsiteX24" fmla="*/ 127254 w 325373"/>
              <a:gd name="connsiteY24" fmla="*/ 1626107 h 2592324"/>
              <a:gd name="connsiteX25" fmla="*/ 131826 w 325373"/>
              <a:gd name="connsiteY25" fmla="*/ 1729740 h 2592324"/>
              <a:gd name="connsiteX26" fmla="*/ 220980 w 325373"/>
              <a:gd name="connsiteY26" fmla="*/ 1946148 h 2592324"/>
              <a:gd name="connsiteX27" fmla="*/ 258318 w 325373"/>
              <a:gd name="connsiteY27" fmla="*/ 2153412 h 2592324"/>
              <a:gd name="connsiteX28" fmla="*/ 224790 w 325373"/>
              <a:gd name="connsiteY28" fmla="*/ 2375916 h 2592324"/>
              <a:gd name="connsiteX29" fmla="*/ 144018 w 325373"/>
              <a:gd name="connsiteY29" fmla="*/ 2495550 h 2592324"/>
              <a:gd name="connsiteX30" fmla="*/ 42671 w 325373"/>
              <a:gd name="connsiteY30" fmla="*/ 2592324 h 2592324"/>
              <a:gd name="connsiteX31" fmla="*/ 34290 w 325373"/>
              <a:gd name="connsiteY31" fmla="*/ 2504694 h 25923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592324">
                <a:moveTo>
                  <a:pt x="34290" y="2504694"/>
                </a:moveTo>
                <a:lnTo>
                  <a:pt x="165354" y="2337054"/>
                </a:lnTo>
                <a:lnTo>
                  <a:pt x="191261" y="2209037"/>
                </a:lnTo>
                <a:lnTo>
                  <a:pt x="169164" y="2017013"/>
                </a:lnTo>
                <a:lnTo>
                  <a:pt x="76200" y="1786128"/>
                </a:lnTo>
                <a:lnTo>
                  <a:pt x="55626" y="1642872"/>
                </a:lnTo>
                <a:lnTo>
                  <a:pt x="76200" y="1546098"/>
                </a:lnTo>
                <a:lnTo>
                  <a:pt x="156971" y="1475231"/>
                </a:lnTo>
                <a:lnTo>
                  <a:pt x="173735" y="1386078"/>
                </a:lnTo>
                <a:lnTo>
                  <a:pt x="144018" y="1259586"/>
                </a:lnTo>
                <a:lnTo>
                  <a:pt x="12954" y="917448"/>
                </a:lnTo>
                <a:lnTo>
                  <a:pt x="0" y="749808"/>
                </a:lnTo>
                <a:lnTo>
                  <a:pt x="34290" y="565404"/>
                </a:lnTo>
                <a:lnTo>
                  <a:pt x="144018" y="478536"/>
                </a:lnTo>
                <a:lnTo>
                  <a:pt x="241554" y="334517"/>
                </a:lnTo>
                <a:lnTo>
                  <a:pt x="325373" y="0"/>
                </a:lnTo>
                <a:lnTo>
                  <a:pt x="313181" y="302514"/>
                </a:lnTo>
                <a:lnTo>
                  <a:pt x="249935" y="485394"/>
                </a:lnTo>
                <a:lnTo>
                  <a:pt x="165354" y="597408"/>
                </a:lnTo>
                <a:lnTo>
                  <a:pt x="72390" y="660654"/>
                </a:lnTo>
                <a:lnTo>
                  <a:pt x="67818" y="828294"/>
                </a:lnTo>
                <a:lnTo>
                  <a:pt x="115061" y="1004316"/>
                </a:lnTo>
                <a:lnTo>
                  <a:pt x="224790" y="1315974"/>
                </a:lnTo>
                <a:lnTo>
                  <a:pt x="228600" y="1514856"/>
                </a:lnTo>
                <a:lnTo>
                  <a:pt x="127254" y="1626107"/>
                </a:lnTo>
                <a:lnTo>
                  <a:pt x="131826" y="1729740"/>
                </a:lnTo>
                <a:lnTo>
                  <a:pt x="220980" y="1946148"/>
                </a:lnTo>
                <a:lnTo>
                  <a:pt x="258318" y="2153412"/>
                </a:lnTo>
                <a:lnTo>
                  <a:pt x="224790" y="2375916"/>
                </a:lnTo>
                <a:lnTo>
                  <a:pt x="144018" y="2495550"/>
                </a:lnTo>
                <a:lnTo>
                  <a:pt x="42671" y="2592324"/>
                </a:lnTo>
                <a:lnTo>
                  <a:pt x="34290" y="2504694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8491868" y="1773809"/>
            <a:ext cx="342138" cy="355092"/>
          </a:xfrm>
          <a:custGeom>
            <a:avLst/>
            <a:gdLst>
              <a:gd name="connsiteX0" fmla="*/ 0 w 342138"/>
              <a:gd name="connsiteY0" fmla="*/ 42672 h 355092"/>
              <a:gd name="connsiteX1" fmla="*/ 152400 w 342138"/>
              <a:gd name="connsiteY1" fmla="*/ 153923 h 355092"/>
              <a:gd name="connsiteX2" fmla="*/ 330707 w 342138"/>
              <a:gd name="connsiteY2" fmla="*/ 355092 h 355092"/>
              <a:gd name="connsiteX3" fmla="*/ 342138 w 342138"/>
              <a:gd name="connsiteY3" fmla="*/ 323850 h 355092"/>
              <a:gd name="connsiteX4" fmla="*/ 188976 w 342138"/>
              <a:gd name="connsiteY4" fmla="*/ 137922 h 355092"/>
              <a:gd name="connsiteX5" fmla="*/ 25145 w 342138"/>
              <a:gd name="connsiteY5" fmla="*/ 0 h 355092"/>
              <a:gd name="connsiteX6" fmla="*/ 0 w 342138"/>
              <a:gd name="connsiteY6" fmla="*/ 42672 h 3550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42138" h="355092">
                <a:moveTo>
                  <a:pt x="0" y="42672"/>
                </a:moveTo>
                <a:lnTo>
                  <a:pt x="152400" y="153923"/>
                </a:lnTo>
                <a:lnTo>
                  <a:pt x="330707" y="355092"/>
                </a:lnTo>
                <a:lnTo>
                  <a:pt x="342138" y="323850"/>
                </a:lnTo>
                <a:lnTo>
                  <a:pt x="188976" y="137922"/>
                </a:lnTo>
                <a:lnTo>
                  <a:pt x="25145" y="0"/>
                </a:lnTo>
                <a:lnTo>
                  <a:pt x="0" y="4267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7853299" y="101981"/>
            <a:ext cx="279654" cy="145542"/>
          </a:xfrm>
          <a:custGeom>
            <a:avLst/>
            <a:gdLst>
              <a:gd name="connsiteX0" fmla="*/ 0 w 279654"/>
              <a:gd name="connsiteY0" fmla="*/ 145541 h 145542"/>
              <a:gd name="connsiteX1" fmla="*/ 155447 w 279654"/>
              <a:gd name="connsiteY1" fmla="*/ 113538 h 145542"/>
              <a:gd name="connsiteX2" fmla="*/ 279654 w 279654"/>
              <a:gd name="connsiteY2" fmla="*/ 105155 h 145542"/>
              <a:gd name="connsiteX3" fmla="*/ 209550 w 279654"/>
              <a:gd name="connsiteY3" fmla="*/ 0 h 145542"/>
              <a:gd name="connsiteX4" fmla="*/ 90678 w 279654"/>
              <a:gd name="connsiteY4" fmla="*/ 33527 h 145542"/>
              <a:gd name="connsiteX5" fmla="*/ 195833 w 279654"/>
              <a:gd name="connsiteY5" fmla="*/ 60197 h 145542"/>
              <a:gd name="connsiteX6" fmla="*/ 39623 w 279654"/>
              <a:gd name="connsiteY6" fmla="*/ 109727 h 145542"/>
              <a:gd name="connsiteX7" fmla="*/ 0 w 279654"/>
              <a:gd name="connsiteY7" fmla="*/ 145541 h 14554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279654" h="145542">
                <a:moveTo>
                  <a:pt x="0" y="145541"/>
                </a:moveTo>
                <a:lnTo>
                  <a:pt x="155447" y="113538"/>
                </a:lnTo>
                <a:lnTo>
                  <a:pt x="279654" y="105155"/>
                </a:lnTo>
                <a:lnTo>
                  <a:pt x="209550" y="0"/>
                </a:lnTo>
                <a:lnTo>
                  <a:pt x="90678" y="33527"/>
                </a:lnTo>
                <a:lnTo>
                  <a:pt x="195833" y="60197"/>
                </a:lnTo>
                <a:lnTo>
                  <a:pt x="39623" y="109727"/>
                </a:lnTo>
                <a:lnTo>
                  <a:pt x="0" y="145541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8059801" y="514985"/>
            <a:ext cx="372618" cy="713232"/>
          </a:xfrm>
          <a:custGeom>
            <a:avLst/>
            <a:gdLst>
              <a:gd name="connsiteX0" fmla="*/ 6095 w 372618"/>
              <a:gd name="connsiteY0" fmla="*/ 119633 h 713232"/>
              <a:gd name="connsiteX1" fmla="*/ 44195 w 372618"/>
              <a:gd name="connsiteY1" fmla="*/ 277368 h 713232"/>
              <a:gd name="connsiteX2" fmla="*/ 150876 w 372618"/>
              <a:gd name="connsiteY2" fmla="*/ 520445 h 713232"/>
              <a:gd name="connsiteX3" fmla="*/ 264414 w 372618"/>
              <a:gd name="connsiteY3" fmla="*/ 688086 h 713232"/>
              <a:gd name="connsiteX4" fmla="*/ 336804 w 372618"/>
              <a:gd name="connsiteY4" fmla="*/ 713231 h 713232"/>
              <a:gd name="connsiteX5" fmla="*/ 372617 w 372618"/>
              <a:gd name="connsiteY5" fmla="*/ 638556 h 713232"/>
              <a:gd name="connsiteX6" fmla="*/ 320040 w 372618"/>
              <a:gd name="connsiteY6" fmla="*/ 439673 h 713232"/>
              <a:gd name="connsiteX7" fmla="*/ 220980 w 372618"/>
              <a:gd name="connsiteY7" fmla="*/ 214122 h 713232"/>
              <a:gd name="connsiteX8" fmla="*/ 140207 w 372618"/>
              <a:gd name="connsiteY8" fmla="*/ 73914 h 713232"/>
              <a:gd name="connsiteX9" fmla="*/ 64007 w 372618"/>
              <a:gd name="connsiteY9" fmla="*/ 761 h 713232"/>
              <a:gd name="connsiteX10" fmla="*/ 4571 w 372618"/>
              <a:gd name="connsiteY10" fmla="*/ 0 h 713232"/>
              <a:gd name="connsiteX11" fmla="*/ 0 w 372618"/>
              <a:gd name="connsiteY11" fmla="*/ 67055 h 713232"/>
              <a:gd name="connsiteX12" fmla="*/ 51054 w 372618"/>
              <a:gd name="connsiteY12" fmla="*/ 38861 h 713232"/>
              <a:gd name="connsiteX13" fmla="*/ 138683 w 372618"/>
              <a:gd name="connsiteY13" fmla="*/ 152400 h 713232"/>
              <a:gd name="connsiteX14" fmla="*/ 230885 w 372618"/>
              <a:gd name="connsiteY14" fmla="*/ 315467 h 713232"/>
              <a:gd name="connsiteX15" fmla="*/ 307085 w 372618"/>
              <a:gd name="connsiteY15" fmla="*/ 544067 h 713232"/>
              <a:gd name="connsiteX16" fmla="*/ 298704 w 372618"/>
              <a:gd name="connsiteY16" fmla="*/ 655320 h 713232"/>
              <a:gd name="connsiteX17" fmla="*/ 225552 w 372618"/>
              <a:gd name="connsiteY17" fmla="*/ 591312 h 713232"/>
              <a:gd name="connsiteX18" fmla="*/ 101345 w 372618"/>
              <a:gd name="connsiteY18" fmla="*/ 344423 h 713232"/>
              <a:gd name="connsiteX19" fmla="*/ 22859 w 372618"/>
              <a:gd name="connsiteY19" fmla="*/ 86868 h 713232"/>
              <a:gd name="connsiteX20" fmla="*/ 6095 w 372618"/>
              <a:gd name="connsiteY20" fmla="*/ 119633 h 7132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</a:cxnLst>
            <a:rect l="l" t="t" r="r" b="b"/>
            <a:pathLst>
              <a:path w="372618" h="713232">
                <a:moveTo>
                  <a:pt x="6095" y="119633"/>
                </a:moveTo>
                <a:lnTo>
                  <a:pt x="44195" y="277368"/>
                </a:lnTo>
                <a:lnTo>
                  <a:pt x="150876" y="520445"/>
                </a:lnTo>
                <a:lnTo>
                  <a:pt x="264414" y="688086"/>
                </a:lnTo>
                <a:lnTo>
                  <a:pt x="336804" y="713231"/>
                </a:lnTo>
                <a:lnTo>
                  <a:pt x="372617" y="638556"/>
                </a:lnTo>
                <a:lnTo>
                  <a:pt x="320040" y="439673"/>
                </a:lnTo>
                <a:lnTo>
                  <a:pt x="220980" y="214122"/>
                </a:lnTo>
                <a:lnTo>
                  <a:pt x="140207" y="73914"/>
                </a:lnTo>
                <a:lnTo>
                  <a:pt x="64007" y="761"/>
                </a:lnTo>
                <a:lnTo>
                  <a:pt x="4571" y="0"/>
                </a:lnTo>
                <a:lnTo>
                  <a:pt x="0" y="67055"/>
                </a:lnTo>
                <a:lnTo>
                  <a:pt x="51054" y="38861"/>
                </a:lnTo>
                <a:lnTo>
                  <a:pt x="138683" y="152400"/>
                </a:lnTo>
                <a:lnTo>
                  <a:pt x="230885" y="315467"/>
                </a:lnTo>
                <a:lnTo>
                  <a:pt x="307085" y="544067"/>
                </a:lnTo>
                <a:lnTo>
                  <a:pt x="298704" y="655320"/>
                </a:lnTo>
                <a:lnTo>
                  <a:pt x="225552" y="591312"/>
                </a:lnTo>
                <a:lnTo>
                  <a:pt x="101345" y="344423"/>
                </a:lnTo>
                <a:lnTo>
                  <a:pt x="22859" y="86868"/>
                </a:lnTo>
                <a:lnTo>
                  <a:pt x="6095" y="119633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7778623" y="263525"/>
            <a:ext cx="681990" cy="1480566"/>
          </a:xfrm>
          <a:custGeom>
            <a:avLst/>
            <a:gdLst>
              <a:gd name="connsiteX0" fmla="*/ 0 w 681990"/>
              <a:gd name="connsiteY0" fmla="*/ 0 h 1480566"/>
              <a:gd name="connsiteX1" fmla="*/ 667512 w 681990"/>
              <a:gd name="connsiteY1" fmla="*/ 1480566 h 1480566"/>
              <a:gd name="connsiteX2" fmla="*/ 681990 w 681990"/>
              <a:gd name="connsiteY2" fmla="*/ 1394460 h 1480566"/>
              <a:gd name="connsiteX3" fmla="*/ 41909 w 681990"/>
              <a:gd name="connsiteY3" fmla="*/ 1524 h 1480566"/>
              <a:gd name="connsiteX4" fmla="*/ 0 w 681990"/>
              <a:gd name="connsiteY4" fmla="*/ 0 h 14805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1990" h="1480566">
                <a:moveTo>
                  <a:pt x="0" y="0"/>
                </a:moveTo>
                <a:lnTo>
                  <a:pt x="667512" y="1480566"/>
                </a:lnTo>
                <a:lnTo>
                  <a:pt x="681990" y="1394460"/>
                </a:lnTo>
                <a:lnTo>
                  <a:pt x="41909" y="1524"/>
                </a:lnTo>
                <a:lnTo>
                  <a:pt x="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7729093" y="38734"/>
            <a:ext cx="1169669" cy="2086356"/>
          </a:xfrm>
          <a:custGeom>
            <a:avLst/>
            <a:gdLst>
              <a:gd name="connsiteX0" fmla="*/ 749045 w 1169669"/>
              <a:gd name="connsiteY0" fmla="*/ 1773174 h 2086356"/>
              <a:gd name="connsiteX1" fmla="*/ 816864 w 1169669"/>
              <a:gd name="connsiteY1" fmla="*/ 1674875 h 2086356"/>
              <a:gd name="connsiteX2" fmla="*/ 998219 w 1169669"/>
              <a:gd name="connsiteY2" fmla="*/ 1597914 h 2086356"/>
              <a:gd name="connsiteX3" fmla="*/ 877823 w 1169669"/>
              <a:gd name="connsiteY3" fmla="*/ 1577340 h 2086356"/>
              <a:gd name="connsiteX4" fmla="*/ 750569 w 1169669"/>
              <a:gd name="connsiteY4" fmla="*/ 1638300 h 2086356"/>
              <a:gd name="connsiteX5" fmla="*/ 823721 w 1169669"/>
              <a:gd name="connsiteY5" fmla="*/ 1558290 h 2086356"/>
              <a:gd name="connsiteX6" fmla="*/ 973835 w 1169669"/>
              <a:gd name="connsiteY6" fmla="*/ 1500378 h 2086356"/>
              <a:gd name="connsiteX7" fmla="*/ 323088 w 1169669"/>
              <a:gd name="connsiteY7" fmla="*/ 64008 h 2086356"/>
              <a:gd name="connsiteX8" fmla="*/ 132588 w 1169669"/>
              <a:gd name="connsiteY8" fmla="*/ 60198 h 2086356"/>
              <a:gd name="connsiteX9" fmla="*/ 0 w 1169669"/>
              <a:gd name="connsiteY9" fmla="*/ 96012 h 2086356"/>
              <a:gd name="connsiteX10" fmla="*/ 128015 w 1169669"/>
              <a:gd name="connsiteY10" fmla="*/ 0 h 2086356"/>
              <a:gd name="connsiteX11" fmla="*/ 361950 w 1169669"/>
              <a:gd name="connsiteY11" fmla="*/ 19050 h 2086356"/>
              <a:gd name="connsiteX12" fmla="*/ 1120139 w 1169669"/>
              <a:gd name="connsiteY12" fmla="*/ 1684781 h 2086356"/>
              <a:gd name="connsiteX13" fmla="*/ 1098041 w 1169669"/>
              <a:gd name="connsiteY13" fmla="*/ 1844040 h 2086356"/>
              <a:gd name="connsiteX14" fmla="*/ 1169669 w 1169669"/>
              <a:gd name="connsiteY14" fmla="*/ 2086356 h 2086356"/>
              <a:gd name="connsiteX15" fmla="*/ 1097279 w 1169669"/>
              <a:gd name="connsiteY15" fmla="*/ 2084831 h 2086356"/>
              <a:gd name="connsiteX16" fmla="*/ 1112519 w 1169669"/>
              <a:gd name="connsiteY16" fmla="*/ 2030729 h 2086356"/>
              <a:gd name="connsiteX17" fmla="*/ 1060703 w 1169669"/>
              <a:gd name="connsiteY17" fmla="*/ 1868424 h 2086356"/>
              <a:gd name="connsiteX18" fmla="*/ 959357 w 1169669"/>
              <a:gd name="connsiteY18" fmla="*/ 1897379 h 2086356"/>
              <a:gd name="connsiteX19" fmla="*/ 915162 w 1169669"/>
              <a:gd name="connsiteY19" fmla="*/ 1864613 h 2086356"/>
              <a:gd name="connsiteX20" fmla="*/ 1030223 w 1169669"/>
              <a:gd name="connsiteY20" fmla="*/ 1827275 h 2086356"/>
              <a:gd name="connsiteX21" fmla="*/ 979169 w 1169669"/>
              <a:gd name="connsiteY21" fmla="*/ 1789175 h 2086356"/>
              <a:gd name="connsiteX22" fmla="*/ 1040891 w 1169669"/>
              <a:gd name="connsiteY22" fmla="*/ 1739646 h 2086356"/>
              <a:gd name="connsiteX23" fmla="*/ 934973 w 1169669"/>
              <a:gd name="connsiteY23" fmla="*/ 1747266 h 2086356"/>
              <a:gd name="connsiteX24" fmla="*/ 976121 w 1169669"/>
              <a:gd name="connsiteY24" fmla="*/ 1677162 h 2086356"/>
              <a:gd name="connsiteX25" fmla="*/ 749045 w 1169669"/>
              <a:gd name="connsiteY25" fmla="*/ 1773174 h 2086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</a:cxnLst>
            <a:rect l="l" t="t" r="r" b="b"/>
            <a:pathLst>
              <a:path w="1169669" h="2086356">
                <a:moveTo>
                  <a:pt x="749045" y="1773174"/>
                </a:moveTo>
                <a:lnTo>
                  <a:pt x="816864" y="1674875"/>
                </a:lnTo>
                <a:lnTo>
                  <a:pt x="998219" y="1597914"/>
                </a:lnTo>
                <a:lnTo>
                  <a:pt x="877823" y="1577340"/>
                </a:lnTo>
                <a:lnTo>
                  <a:pt x="750569" y="1638300"/>
                </a:lnTo>
                <a:lnTo>
                  <a:pt x="823721" y="1558290"/>
                </a:lnTo>
                <a:lnTo>
                  <a:pt x="973835" y="1500378"/>
                </a:lnTo>
                <a:lnTo>
                  <a:pt x="323088" y="64008"/>
                </a:lnTo>
                <a:lnTo>
                  <a:pt x="132588" y="60198"/>
                </a:lnTo>
                <a:lnTo>
                  <a:pt x="0" y="96012"/>
                </a:lnTo>
                <a:lnTo>
                  <a:pt x="128015" y="0"/>
                </a:lnTo>
                <a:lnTo>
                  <a:pt x="361950" y="19050"/>
                </a:lnTo>
                <a:lnTo>
                  <a:pt x="1120139" y="1684781"/>
                </a:lnTo>
                <a:lnTo>
                  <a:pt x="1098041" y="1844040"/>
                </a:lnTo>
                <a:lnTo>
                  <a:pt x="1169669" y="2086356"/>
                </a:lnTo>
                <a:lnTo>
                  <a:pt x="1097279" y="2084831"/>
                </a:lnTo>
                <a:lnTo>
                  <a:pt x="1112519" y="2030729"/>
                </a:lnTo>
                <a:lnTo>
                  <a:pt x="1060703" y="1868424"/>
                </a:lnTo>
                <a:lnTo>
                  <a:pt x="959357" y="1897379"/>
                </a:lnTo>
                <a:lnTo>
                  <a:pt x="915162" y="1864613"/>
                </a:lnTo>
                <a:lnTo>
                  <a:pt x="1030223" y="1827275"/>
                </a:lnTo>
                <a:lnTo>
                  <a:pt x="979169" y="1789175"/>
                </a:lnTo>
                <a:lnTo>
                  <a:pt x="1040891" y="1739646"/>
                </a:lnTo>
                <a:lnTo>
                  <a:pt x="934973" y="1747266"/>
                </a:lnTo>
                <a:lnTo>
                  <a:pt x="976121" y="1677162"/>
                </a:lnTo>
                <a:lnTo>
                  <a:pt x="749045" y="177317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8398129" y="1446910"/>
            <a:ext cx="301752" cy="142494"/>
          </a:xfrm>
          <a:custGeom>
            <a:avLst/>
            <a:gdLst>
              <a:gd name="connsiteX0" fmla="*/ 29717 w 301752"/>
              <a:gd name="connsiteY0" fmla="*/ 142494 h 142494"/>
              <a:gd name="connsiteX1" fmla="*/ 102869 w 301752"/>
              <a:gd name="connsiteY1" fmla="*/ 70104 h 142494"/>
              <a:gd name="connsiteX2" fmla="*/ 301752 w 301752"/>
              <a:gd name="connsiteY2" fmla="*/ 28194 h 142494"/>
              <a:gd name="connsiteX3" fmla="*/ 285750 w 301752"/>
              <a:gd name="connsiteY3" fmla="*/ 0 h 142494"/>
              <a:gd name="connsiteX4" fmla="*/ 152400 w 301752"/>
              <a:gd name="connsiteY4" fmla="*/ 11430 h 142494"/>
              <a:gd name="connsiteX5" fmla="*/ 0 w 301752"/>
              <a:gd name="connsiteY5" fmla="*/ 106680 h 142494"/>
              <a:gd name="connsiteX6" fmla="*/ 29717 w 301752"/>
              <a:gd name="connsiteY6" fmla="*/ 142494 h 1424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1752" h="142494">
                <a:moveTo>
                  <a:pt x="29717" y="142494"/>
                </a:moveTo>
                <a:lnTo>
                  <a:pt x="102869" y="70104"/>
                </a:lnTo>
                <a:lnTo>
                  <a:pt x="301752" y="28194"/>
                </a:lnTo>
                <a:lnTo>
                  <a:pt x="285750" y="0"/>
                </a:lnTo>
                <a:lnTo>
                  <a:pt x="152400" y="11430"/>
                </a:lnTo>
                <a:lnTo>
                  <a:pt x="0" y="106680"/>
                </a:lnTo>
                <a:lnTo>
                  <a:pt x="29717" y="1424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8322703" y="1303655"/>
            <a:ext cx="319278" cy="154686"/>
          </a:xfrm>
          <a:custGeom>
            <a:avLst/>
            <a:gdLst>
              <a:gd name="connsiteX0" fmla="*/ 18288 w 319278"/>
              <a:gd name="connsiteY0" fmla="*/ 154686 h 154686"/>
              <a:gd name="connsiteX1" fmla="*/ 131826 w 319278"/>
              <a:gd name="connsiteY1" fmla="*/ 70104 h 154686"/>
              <a:gd name="connsiteX2" fmla="*/ 319278 w 319278"/>
              <a:gd name="connsiteY2" fmla="*/ 61722 h 154686"/>
              <a:gd name="connsiteX3" fmla="*/ 290321 w 319278"/>
              <a:gd name="connsiteY3" fmla="*/ 0 h 154686"/>
              <a:gd name="connsiteX4" fmla="*/ 136397 w 319278"/>
              <a:gd name="connsiteY4" fmla="*/ 32766 h 154686"/>
              <a:gd name="connsiteX5" fmla="*/ 0 w 319278"/>
              <a:gd name="connsiteY5" fmla="*/ 105918 h 154686"/>
              <a:gd name="connsiteX6" fmla="*/ 18288 w 319278"/>
              <a:gd name="connsiteY6" fmla="*/ 154686 h 15468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19278" h="154686">
                <a:moveTo>
                  <a:pt x="18288" y="154686"/>
                </a:moveTo>
                <a:lnTo>
                  <a:pt x="131826" y="70104"/>
                </a:lnTo>
                <a:lnTo>
                  <a:pt x="319278" y="61722"/>
                </a:lnTo>
                <a:lnTo>
                  <a:pt x="290321" y="0"/>
                </a:lnTo>
                <a:lnTo>
                  <a:pt x="136397" y="32766"/>
                </a:lnTo>
                <a:lnTo>
                  <a:pt x="0" y="105918"/>
                </a:lnTo>
                <a:lnTo>
                  <a:pt x="18288" y="154686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7891399" y="371729"/>
            <a:ext cx="329946" cy="147828"/>
          </a:xfrm>
          <a:custGeom>
            <a:avLst/>
            <a:gdLst>
              <a:gd name="connsiteX0" fmla="*/ 22097 w 329946"/>
              <a:gd name="connsiteY0" fmla="*/ 147828 h 147828"/>
              <a:gd name="connsiteX1" fmla="*/ 125730 w 329946"/>
              <a:gd name="connsiteY1" fmla="*/ 67818 h 147828"/>
              <a:gd name="connsiteX2" fmla="*/ 329945 w 329946"/>
              <a:gd name="connsiteY2" fmla="*/ 54863 h 147828"/>
              <a:gd name="connsiteX3" fmla="*/ 302514 w 329946"/>
              <a:gd name="connsiteY3" fmla="*/ 0 h 147828"/>
              <a:gd name="connsiteX4" fmla="*/ 121157 w 329946"/>
              <a:gd name="connsiteY4" fmla="*/ 25145 h 147828"/>
              <a:gd name="connsiteX5" fmla="*/ 0 w 329946"/>
              <a:gd name="connsiteY5" fmla="*/ 103632 h 147828"/>
              <a:gd name="connsiteX6" fmla="*/ 22097 w 329946"/>
              <a:gd name="connsiteY6" fmla="*/ 147828 h 1478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9946" h="147828">
                <a:moveTo>
                  <a:pt x="22097" y="147828"/>
                </a:moveTo>
                <a:lnTo>
                  <a:pt x="125730" y="67818"/>
                </a:lnTo>
                <a:lnTo>
                  <a:pt x="329945" y="54863"/>
                </a:lnTo>
                <a:lnTo>
                  <a:pt x="302514" y="0"/>
                </a:lnTo>
                <a:lnTo>
                  <a:pt x="121157" y="25145"/>
                </a:lnTo>
                <a:lnTo>
                  <a:pt x="0" y="103632"/>
                </a:lnTo>
                <a:lnTo>
                  <a:pt x="22097" y="14782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7839582" y="253619"/>
            <a:ext cx="325373" cy="150875"/>
          </a:xfrm>
          <a:custGeom>
            <a:avLst/>
            <a:gdLst>
              <a:gd name="connsiteX0" fmla="*/ 29718 w 325373"/>
              <a:gd name="connsiteY0" fmla="*/ 150875 h 150875"/>
              <a:gd name="connsiteX1" fmla="*/ 114300 w 325373"/>
              <a:gd name="connsiteY1" fmla="*/ 78486 h 150875"/>
              <a:gd name="connsiteX2" fmla="*/ 325374 w 325373"/>
              <a:gd name="connsiteY2" fmla="*/ 40386 h 150875"/>
              <a:gd name="connsiteX3" fmla="*/ 300228 w 325373"/>
              <a:gd name="connsiteY3" fmla="*/ 0 h 150875"/>
              <a:gd name="connsiteX4" fmla="*/ 87630 w 325373"/>
              <a:gd name="connsiteY4" fmla="*/ 41147 h 150875"/>
              <a:gd name="connsiteX5" fmla="*/ 0 w 325373"/>
              <a:gd name="connsiteY5" fmla="*/ 107441 h 150875"/>
              <a:gd name="connsiteX6" fmla="*/ 29718 w 325373"/>
              <a:gd name="connsiteY6" fmla="*/ 150875 h 1508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5373" h="150875">
                <a:moveTo>
                  <a:pt x="29718" y="150875"/>
                </a:moveTo>
                <a:lnTo>
                  <a:pt x="114300" y="78486"/>
                </a:lnTo>
                <a:lnTo>
                  <a:pt x="325374" y="40386"/>
                </a:lnTo>
                <a:lnTo>
                  <a:pt x="300228" y="0"/>
                </a:lnTo>
                <a:lnTo>
                  <a:pt x="87630" y="41147"/>
                </a:lnTo>
                <a:lnTo>
                  <a:pt x="0" y="107441"/>
                </a:lnTo>
                <a:lnTo>
                  <a:pt x="29718" y="15087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7713865" y="124079"/>
            <a:ext cx="102108" cy="167640"/>
          </a:xfrm>
          <a:custGeom>
            <a:avLst/>
            <a:gdLst>
              <a:gd name="connsiteX0" fmla="*/ 35052 w 102108"/>
              <a:gd name="connsiteY0" fmla="*/ 0 h 167640"/>
              <a:gd name="connsiteX1" fmla="*/ 102108 w 102108"/>
              <a:gd name="connsiteY1" fmla="*/ 152399 h 167640"/>
              <a:gd name="connsiteX2" fmla="*/ 67056 w 102108"/>
              <a:gd name="connsiteY2" fmla="*/ 167640 h 167640"/>
              <a:gd name="connsiteX3" fmla="*/ 0 w 102108"/>
              <a:gd name="connsiteY3" fmla="*/ 15239 h 167640"/>
              <a:gd name="connsiteX4" fmla="*/ 35052 w 102108"/>
              <a:gd name="connsiteY4" fmla="*/ 0 h 1676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2108" h="167640">
                <a:moveTo>
                  <a:pt x="35052" y="0"/>
                </a:moveTo>
                <a:lnTo>
                  <a:pt x="102108" y="152399"/>
                </a:lnTo>
                <a:lnTo>
                  <a:pt x="67056" y="167640"/>
                </a:lnTo>
                <a:lnTo>
                  <a:pt x="0" y="15239"/>
                </a:lnTo>
                <a:lnTo>
                  <a:pt x="3505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238500" y="292100"/>
            <a:ext cx="2730500" cy="5842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311400" y="6311900"/>
            <a:ext cx="3052118" cy="21505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zh-CN" altLang="en-US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计算机学院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研究生课程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高级软件工程</a:t>
            </a:r>
          </a:p>
        </p:txBody>
      </p:sp>
      <p:sp>
        <p:nvSpPr>
          <p:cNvPr id="41" name="TextBox 1"/>
          <p:cNvSpPr txBox="1"/>
          <p:nvPr/>
        </p:nvSpPr>
        <p:spPr>
          <a:xfrm>
            <a:off x="8001000" y="6273800"/>
            <a:ext cx="520700" cy="24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/>
            </a:pPr>
            <a:r>
              <a:rPr lang="en-US" altLang="zh-CN" sz="13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44/58</a:t>
            </a:r>
          </a:p>
        </p:txBody>
      </p:sp>
      <p:sp>
        <p:nvSpPr>
          <p:cNvPr id="42" name="TextBox 1"/>
          <p:cNvSpPr txBox="1"/>
          <p:nvPr/>
        </p:nvSpPr>
        <p:spPr>
          <a:xfrm>
            <a:off x="469900" y="368300"/>
            <a:ext cx="7721600" cy="5600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500"/>
              </a:lnSpc>
              <a:tabLst>
                <a:tab pos="342900" algn="l"/>
                <a:tab pos="457200" algn="l"/>
                <a:tab pos="736600" algn="l"/>
                <a:tab pos="2768600" algn="l"/>
              </a:tabLst>
            </a:pPr>
            <a:r>
              <a:rPr lang="en-US" altLang="zh-CN" dirty="0"/>
              <a:t>				</a:t>
            </a:r>
            <a:r>
              <a:rPr lang="en-US" altLang="zh-CN" sz="4002" b="1" dirty="0">
                <a:solidFill>
                  <a:srgbClr val="3D00EA"/>
                </a:solidFill>
                <a:latin typeface="Comic Sans MS" pitchFamily="18" charset="0"/>
                <a:cs typeface="Comic Sans MS" pitchFamily="18" charset="0"/>
              </a:rPr>
              <a:t>3C</a:t>
            </a:r>
            <a:r>
              <a:rPr lang="en-US" altLang="zh-CN" sz="4002" b="1" dirty="0">
                <a:solidFill>
                  <a:srgbClr val="3D00EA"/>
                </a:solidFill>
                <a:latin typeface="å¾®è½¯éé»" pitchFamily="18" charset="0"/>
                <a:cs typeface="å¾®è½¯éé»" pitchFamily="18" charset="0"/>
              </a:rPr>
              <a:t>构件模型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4800"/>
              </a:lnSpc>
              <a:tabLst>
                <a:tab pos="342900" algn="l"/>
                <a:tab pos="457200" algn="l"/>
                <a:tab pos="736600" algn="l"/>
                <a:tab pos="2768600" algn="l"/>
              </a:tabLst>
            </a:pPr>
            <a:r>
              <a:rPr lang="en-US" altLang="zh-CN" sz="30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0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000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概念</a:t>
            </a:r>
            <a:r>
              <a:rPr lang="en-US" altLang="zh-CN" sz="3000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(Concept)</a:t>
            </a:r>
            <a:r>
              <a:rPr lang="en-US" altLang="zh-CN" sz="3000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：构件做什么</a:t>
            </a:r>
            <a:r>
              <a:rPr lang="en-US" altLang="zh-CN" sz="3000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(</a:t>
            </a:r>
            <a:r>
              <a:rPr lang="en-US" altLang="zh-CN" sz="3000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构件的功能</a:t>
            </a:r>
            <a:r>
              <a:rPr lang="en-US" altLang="zh-CN" sz="3000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)</a:t>
            </a:r>
          </a:p>
          <a:p>
            <a:pPr>
              <a:lnSpc>
                <a:spcPts val="3100"/>
              </a:lnSpc>
              <a:tabLst>
                <a:tab pos="342900" algn="l"/>
                <a:tab pos="457200" algn="l"/>
                <a:tab pos="736600" algn="l"/>
                <a:tab pos="2768600" algn="l"/>
              </a:tabLst>
            </a:pPr>
            <a:r>
              <a:rPr lang="en-US" altLang="zh-CN" dirty="0"/>
              <a:t>		</a:t>
            </a:r>
            <a:r>
              <a:rPr lang="en-US" altLang="zh-CN" sz="22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包括接口规约和语义描述两部分</a:t>
            </a:r>
          </a:p>
          <a:p>
            <a:pPr>
              <a:lnSpc>
                <a:spcPts val="3100"/>
              </a:lnSpc>
              <a:tabLst>
                <a:tab pos="342900" algn="l"/>
                <a:tab pos="457200" algn="l"/>
                <a:tab pos="736600" algn="l"/>
                <a:tab pos="2768600" algn="l"/>
              </a:tabLst>
            </a:pPr>
            <a:r>
              <a:rPr lang="en-US" altLang="zh-CN" dirty="0"/>
              <a:t>		</a:t>
            </a:r>
            <a:r>
              <a:rPr lang="en-US" altLang="zh-CN" sz="22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语义描述和每个操作相关联</a:t>
            </a:r>
            <a:r>
              <a:rPr lang="en-US" altLang="zh-CN" sz="2202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(</a:t>
            </a:r>
            <a:r>
              <a:rPr lang="en-US" altLang="zh-CN" sz="22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例如表示为前后置谓词形式</a:t>
            </a:r>
            <a:r>
              <a:rPr lang="en-US" altLang="zh-CN" sz="2202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)</a:t>
            </a:r>
          </a:p>
          <a:p>
            <a:pPr>
              <a:lnSpc>
                <a:spcPts val="4300"/>
              </a:lnSpc>
              <a:tabLst>
                <a:tab pos="342900" algn="l"/>
                <a:tab pos="457200" algn="l"/>
                <a:tab pos="736600" algn="l"/>
                <a:tab pos="2768600" algn="l"/>
              </a:tabLst>
            </a:pPr>
            <a:r>
              <a:rPr lang="en-US" altLang="zh-CN" sz="30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0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000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内容</a:t>
            </a:r>
            <a:r>
              <a:rPr lang="en-US" altLang="zh-CN" sz="3000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(Content)</a:t>
            </a:r>
            <a:r>
              <a:rPr lang="en-US" altLang="zh-CN" sz="3000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：概念的具体实现</a:t>
            </a:r>
            <a:r>
              <a:rPr lang="en-US" altLang="zh-CN" sz="3000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(</a:t>
            </a:r>
            <a:r>
              <a:rPr lang="en-US" altLang="zh-CN" sz="3000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构件如何</a:t>
            </a:r>
          </a:p>
          <a:p>
            <a:pPr>
              <a:lnSpc>
                <a:spcPts val="3600"/>
              </a:lnSpc>
              <a:tabLst>
                <a:tab pos="342900" algn="l"/>
                <a:tab pos="457200" algn="l"/>
                <a:tab pos="736600" algn="l"/>
                <a:tab pos="2768600" algn="l"/>
              </a:tabLst>
            </a:pPr>
            <a:r>
              <a:rPr lang="en-US" altLang="zh-CN" dirty="0"/>
              <a:t>	</a:t>
            </a:r>
            <a:r>
              <a:rPr lang="en-US" altLang="zh-CN" sz="3000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实现</a:t>
            </a:r>
            <a:r>
              <a:rPr lang="en-US" altLang="zh-CN" sz="3000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)</a:t>
            </a:r>
          </a:p>
          <a:p>
            <a:pPr>
              <a:lnSpc>
                <a:spcPts val="3100"/>
              </a:lnSpc>
              <a:tabLst>
                <a:tab pos="342900" algn="l"/>
                <a:tab pos="457200" algn="l"/>
                <a:tab pos="736600" algn="l"/>
                <a:tab pos="2768600" algn="l"/>
              </a:tabLst>
            </a:pPr>
            <a:r>
              <a:rPr lang="en-US" altLang="zh-CN" dirty="0"/>
              <a:t>		</a:t>
            </a:r>
            <a:r>
              <a:rPr lang="en-US" altLang="zh-CN" sz="22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本质上看，内容是对一般用户屏蔽的</a:t>
            </a:r>
          </a:p>
          <a:p>
            <a:pPr>
              <a:lnSpc>
                <a:spcPts val="4300"/>
              </a:lnSpc>
              <a:tabLst>
                <a:tab pos="342900" algn="l"/>
                <a:tab pos="457200" algn="l"/>
                <a:tab pos="736600" algn="l"/>
                <a:tab pos="2768600" algn="l"/>
              </a:tabLst>
            </a:pPr>
            <a:r>
              <a:rPr lang="en-US" altLang="zh-CN" sz="30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0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000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周境</a:t>
            </a:r>
            <a:r>
              <a:rPr lang="en-US" altLang="zh-CN" sz="3000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(Context)</a:t>
            </a:r>
            <a:r>
              <a:rPr lang="en-US" altLang="zh-CN" sz="3000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：构件运行的上下文</a:t>
            </a:r>
          </a:p>
          <a:p>
            <a:pPr>
              <a:lnSpc>
                <a:spcPts val="3300"/>
              </a:lnSpc>
              <a:tabLst>
                <a:tab pos="342900" algn="l"/>
                <a:tab pos="457200" algn="l"/>
                <a:tab pos="736600" algn="l"/>
                <a:tab pos="2768600" algn="l"/>
              </a:tabLst>
            </a:pPr>
            <a:r>
              <a:rPr lang="en-US" altLang="zh-CN" dirty="0"/>
              <a:t>		</a:t>
            </a:r>
            <a:r>
              <a:rPr lang="en-US" altLang="zh-CN" sz="22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周境刻画构件的应用环境，如所依赖的中间件、所请求的</a:t>
            </a:r>
          </a:p>
          <a:p>
            <a:pPr>
              <a:lnSpc>
                <a:spcPts val="2300"/>
              </a:lnSpc>
              <a:tabLst>
                <a:tab pos="342900" algn="l"/>
                <a:tab pos="457200" algn="l"/>
                <a:tab pos="736600" algn="l"/>
                <a:tab pos="2768600" algn="l"/>
              </a:tabLst>
            </a:pPr>
            <a:r>
              <a:rPr lang="en-US" altLang="zh-CN" dirty="0"/>
              <a:t>			</a:t>
            </a:r>
            <a:r>
              <a:rPr lang="en-US" altLang="zh-CN" sz="22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服务、全局变量的初值</a:t>
            </a:r>
            <a:r>
              <a:rPr lang="en-US" altLang="zh-CN" sz="220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…</a:t>
            </a:r>
          </a:p>
          <a:p>
            <a:pPr>
              <a:lnSpc>
                <a:spcPts val="3300"/>
              </a:lnSpc>
              <a:tabLst>
                <a:tab pos="342900" algn="l"/>
                <a:tab pos="457200" algn="l"/>
                <a:tab pos="736600" algn="l"/>
                <a:tab pos="2768600" algn="l"/>
              </a:tabLst>
            </a:pPr>
            <a:r>
              <a:rPr lang="en-US" altLang="zh-CN" dirty="0"/>
              <a:t>		</a:t>
            </a:r>
            <a:r>
              <a:rPr lang="en-US" altLang="zh-CN" sz="22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为构件的选用和适应性修改提供指导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19199" y="68453"/>
            <a:ext cx="1137666" cy="2030730"/>
          </a:xfrm>
          <a:custGeom>
            <a:avLst/>
            <a:gdLst>
              <a:gd name="connsiteX0" fmla="*/ 355092 w 1137666"/>
              <a:gd name="connsiteY0" fmla="*/ 12954 h 2030730"/>
              <a:gd name="connsiteX1" fmla="*/ 114300 w 1137666"/>
              <a:gd name="connsiteY1" fmla="*/ 0 h 2030730"/>
              <a:gd name="connsiteX2" fmla="*/ 0 w 1137666"/>
              <a:gd name="connsiteY2" fmla="*/ 76200 h 2030730"/>
              <a:gd name="connsiteX3" fmla="*/ 752856 w 1137666"/>
              <a:gd name="connsiteY3" fmla="*/ 1716024 h 2030730"/>
              <a:gd name="connsiteX4" fmla="*/ 940308 w 1137666"/>
              <a:gd name="connsiteY4" fmla="*/ 1858518 h 2030730"/>
              <a:gd name="connsiteX5" fmla="*/ 1095756 w 1137666"/>
              <a:gd name="connsiteY5" fmla="*/ 2030730 h 2030730"/>
              <a:gd name="connsiteX6" fmla="*/ 1137666 w 1137666"/>
              <a:gd name="connsiteY6" fmla="*/ 2026920 h 2030730"/>
              <a:gd name="connsiteX7" fmla="*/ 1078230 w 1137666"/>
              <a:gd name="connsiteY7" fmla="*/ 1796034 h 2030730"/>
              <a:gd name="connsiteX8" fmla="*/ 1092708 w 1137666"/>
              <a:gd name="connsiteY8" fmla="*/ 1657350 h 2030730"/>
              <a:gd name="connsiteX9" fmla="*/ 355092 w 1137666"/>
              <a:gd name="connsiteY9" fmla="*/ 12954 h 20307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7666" h="2030730">
                <a:moveTo>
                  <a:pt x="355092" y="12954"/>
                </a:moveTo>
                <a:lnTo>
                  <a:pt x="114300" y="0"/>
                </a:lnTo>
                <a:lnTo>
                  <a:pt x="0" y="76200"/>
                </a:lnTo>
                <a:lnTo>
                  <a:pt x="752856" y="1716024"/>
                </a:lnTo>
                <a:lnTo>
                  <a:pt x="940308" y="1858518"/>
                </a:lnTo>
                <a:lnTo>
                  <a:pt x="1095756" y="2030730"/>
                </a:lnTo>
                <a:lnTo>
                  <a:pt x="1137666" y="2026920"/>
                </a:lnTo>
                <a:lnTo>
                  <a:pt x="1078230" y="1796034"/>
                </a:lnTo>
                <a:lnTo>
                  <a:pt x="1092708" y="1657350"/>
                </a:lnTo>
                <a:lnTo>
                  <a:pt x="355092" y="12954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814437" y="110363"/>
            <a:ext cx="1130046" cy="2042922"/>
          </a:xfrm>
          <a:custGeom>
            <a:avLst/>
            <a:gdLst>
              <a:gd name="connsiteX0" fmla="*/ 0 w 1130046"/>
              <a:gd name="connsiteY0" fmla="*/ 61722 h 2042922"/>
              <a:gd name="connsiteX1" fmla="*/ 757428 w 1130046"/>
              <a:gd name="connsiteY1" fmla="*/ 1720596 h 2042922"/>
              <a:gd name="connsiteX2" fmla="*/ 923543 w 1130046"/>
              <a:gd name="connsiteY2" fmla="*/ 1845564 h 2042922"/>
              <a:gd name="connsiteX3" fmla="*/ 1086612 w 1130046"/>
              <a:gd name="connsiteY3" fmla="*/ 2035301 h 2042922"/>
              <a:gd name="connsiteX4" fmla="*/ 1130045 w 1130046"/>
              <a:gd name="connsiteY4" fmla="*/ 2042922 h 2042922"/>
              <a:gd name="connsiteX5" fmla="*/ 1061466 w 1130046"/>
              <a:gd name="connsiteY5" fmla="*/ 1804416 h 2042922"/>
              <a:gd name="connsiteX6" fmla="*/ 1084326 w 1130046"/>
              <a:gd name="connsiteY6" fmla="*/ 1650492 h 2042922"/>
              <a:gd name="connsiteX7" fmla="*/ 342900 w 1130046"/>
              <a:gd name="connsiteY7" fmla="*/ 10668 h 2042922"/>
              <a:gd name="connsiteX8" fmla="*/ 115061 w 1130046"/>
              <a:gd name="connsiteY8" fmla="*/ 0 h 2042922"/>
              <a:gd name="connsiteX9" fmla="*/ 0 w 1130046"/>
              <a:gd name="connsiteY9" fmla="*/ 61722 h 2042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0046" h="2042922">
                <a:moveTo>
                  <a:pt x="0" y="61722"/>
                </a:moveTo>
                <a:lnTo>
                  <a:pt x="757428" y="1720596"/>
                </a:lnTo>
                <a:lnTo>
                  <a:pt x="923543" y="1845564"/>
                </a:lnTo>
                <a:lnTo>
                  <a:pt x="1086612" y="2035301"/>
                </a:lnTo>
                <a:lnTo>
                  <a:pt x="1130045" y="2042922"/>
                </a:lnTo>
                <a:lnTo>
                  <a:pt x="1061466" y="1804416"/>
                </a:lnTo>
                <a:lnTo>
                  <a:pt x="1084326" y="1650492"/>
                </a:lnTo>
                <a:lnTo>
                  <a:pt x="342900" y="10668"/>
                </a:lnTo>
                <a:lnTo>
                  <a:pt x="115061" y="0"/>
                </a:lnTo>
                <a:lnTo>
                  <a:pt x="0" y="61722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7867027" y="229996"/>
            <a:ext cx="972312" cy="1530096"/>
          </a:xfrm>
          <a:custGeom>
            <a:avLst/>
            <a:gdLst>
              <a:gd name="connsiteX0" fmla="*/ 662940 w 972312"/>
              <a:gd name="connsiteY0" fmla="*/ 1530096 h 1530096"/>
              <a:gd name="connsiteX1" fmla="*/ 797814 w 972312"/>
              <a:gd name="connsiteY1" fmla="*/ 1415034 h 1530096"/>
              <a:gd name="connsiteX2" fmla="*/ 972312 w 972312"/>
              <a:gd name="connsiteY2" fmla="*/ 1394460 h 1530096"/>
              <a:gd name="connsiteX3" fmla="*/ 340614 w 972312"/>
              <a:gd name="connsiteY3" fmla="*/ 0 h 1530096"/>
              <a:gd name="connsiteX4" fmla="*/ 89916 w 972312"/>
              <a:gd name="connsiteY4" fmla="*/ 32766 h 1530096"/>
              <a:gd name="connsiteX5" fmla="*/ 0 w 972312"/>
              <a:gd name="connsiteY5" fmla="*/ 75438 h 1530096"/>
              <a:gd name="connsiteX6" fmla="*/ 662940 w 972312"/>
              <a:gd name="connsiteY6" fmla="*/ 1530096 h 15300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972312" h="1530096">
                <a:moveTo>
                  <a:pt x="662940" y="1530096"/>
                </a:moveTo>
                <a:lnTo>
                  <a:pt x="797814" y="1415034"/>
                </a:lnTo>
                <a:lnTo>
                  <a:pt x="972312" y="1394460"/>
                </a:lnTo>
                <a:lnTo>
                  <a:pt x="340614" y="0"/>
                </a:lnTo>
                <a:lnTo>
                  <a:pt x="89916" y="32766"/>
                </a:lnTo>
                <a:lnTo>
                  <a:pt x="0" y="75438"/>
                </a:lnTo>
                <a:lnTo>
                  <a:pt x="662940" y="1530096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38239" y="5563235"/>
            <a:ext cx="1728978" cy="1030224"/>
          </a:xfrm>
          <a:custGeom>
            <a:avLst/>
            <a:gdLst>
              <a:gd name="connsiteX0" fmla="*/ 1260348 w 1728978"/>
              <a:gd name="connsiteY0" fmla="*/ 999744 h 1030224"/>
              <a:gd name="connsiteX1" fmla="*/ 1127760 w 1728978"/>
              <a:gd name="connsiteY1" fmla="*/ 877823 h 1030224"/>
              <a:gd name="connsiteX2" fmla="*/ 1057656 w 1728978"/>
              <a:gd name="connsiteY2" fmla="*/ 377951 h 1030224"/>
              <a:gd name="connsiteX3" fmla="*/ 1699260 w 1728978"/>
              <a:gd name="connsiteY3" fmla="*/ 261365 h 1030224"/>
              <a:gd name="connsiteX4" fmla="*/ 1728978 w 1728978"/>
              <a:gd name="connsiteY4" fmla="*/ 160781 h 1030224"/>
              <a:gd name="connsiteX5" fmla="*/ 1667256 w 1728978"/>
              <a:gd name="connsiteY5" fmla="*/ 79247 h 1030224"/>
              <a:gd name="connsiteX6" fmla="*/ 1013459 w 1728978"/>
              <a:gd name="connsiteY6" fmla="*/ 166877 h 1030224"/>
              <a:gd name="connsiteX7" fmla="*/ 968501 w 1728978"/>
              <a:gd name="connsiteY7" fmla="*/ 25145 h 1030224"/>
              <a:gd name="connsiteX8" fmla="*/ 861822 w 1728978"/>
              <a:gd name="connsiteY8" fmla="*/ 0 h 1030224"/>
              <a:gd name="connsiteX9" fmla="*/ 761238 w 1728978"/>
              <a:gd name="connsiteY9" fmla="*/ 22097 h 1030224"/>
              <a:gd name="connsiteX10" fmla="*/ 705612 w 1728978"/>
              <a:gd name="connsiteY10" fmla="*/ 83819 h 1030224"/>
              <a:gd name="connsiteX11" fmla="*/ 744474 w 1728978"/>
              <a:gd name="connsiteY11" fmla="*/ 225551 h 1030224"/>
              <a:gd name="connsiteX12" fmla="*/ 524256 w 1728978"/>
              <a:gd name="connsiteY12" fmla="*/ 349757 h 1030224"/>
              <a:gd name="connsiteX13" fmla="*/ 781050 w 1728978"/>
              <a:gd name="connsiteY13" fmla="*/ 374903 h 1030224"/>
              <a:gd name="connsiteX14" fmla="*/ 883158 w 1728978"/>
              <a:gd name="connsiteY14" fmla="*/ 705612 h 1030224"/>
              <a:gd name="connsiteX15" fmla="*/ 112014 w 1728978"/>
              <a:gd name="connsiteY15" fmla="*/ 371856 h 1030224"/>
              <a:gd name="connsiteX16" fmla="*/ 36576 w 1728978"/>
              <a:gd name="connsiteY16" fmla="*/ 403859 h 1030224"/>
              <a:gd name="connsiteX17" fmla="*/ 0 w 1728978"/>
              <a:gd name="connsiteY17" fmla="*/ 504444 h 1030224"/>
              <a:gd name="connsiteX18" fmla="*/ 44196 w 1728978"/>
              <a:gd name="connsiteY18" fmla="*/ 617981 h 1030224"/>
              <a:gd name="connsiteX19" fmla="*/ 904494 w 1728978"/>
              <a:gd name="connsiteY19" fmla="*/ 1021841 h 1030224"/>
              <a:gd name="connsiteX20" fmla="*/ 1094994 w 1728978"/>
              <a:gd name="connsiteY20" fmla="*/ 996696 h 1030224"/>
              <a:gd name="connsiteX21" fmla="*/ 1247394 w 1728978"/>
              <a:gd name="connsiteY21" fmla="*/ 1030223 h 1030224"/>
              <a:gd name="connsiteX22" fmla="*/ 1260348 w 1728978"/>
              <a:gd name="connsiteY22" fmla="*/ 999744 h 10302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</a:cxnLst>
            <a:rect l="l" t="t" r="r" b="b"/>
            <a:pathLst>
              <a:path w="1728978" h="1030224">
                <a:moveTo>
                  <a:pt x="1260348" y="999744"/>
                </a:moveTo>
                <a:lnTo>
                  <a:pt x="1127760" y="877823"/>
                </a:lnTo>
                <a:lnTo>
                  <a:pt x="1057656" y="377951"/>
                </a:lnTo>
                <a:lnTo>
                  <a:pt x="1699260" y="261365"/>
                </a:lnTo>
                <a:lnTo>
                  <a:pt x="1728978" y="160781"/>
                </a:lnTo>
                <a:lnTo>
                  <a:pt x="1667256" y="79247"/>
                </a:lnTo>
                <a:lnTo>
                  <a:pt x="1013459" y="166877"/>
                </a:lnTo>
                <a:lnTo>
                  <a:pt x="968501" y="25145"/>
                </a:lnTo>
                <a:lnTo>
                  <a:pt x="861822" y="0"/>
                </a:lnTo>
                <a:lnTo>
                  <a:pt x="761238" y="22097"/>
                </a:lnTo>
                <a:lnTo>
                  <a:pt x="705612" y="83819"/>
                </a:lnTo>
                <a:lnTo>
                  <a:pt x="744474" y="225551"/>
                </a:lnTo>
                <a:lnTo>
                  <a:pt x="524256" y="349757"/>
                </a:lnTo>
                <a:lnTo>
                  <a:pt x="781050" y="374903"/>
                </a:lnTo>
                <a:lnTo>
                  <a:pt x="883158" y="705612"/>
                </a:lnTo>
                <a:lnTo>
                  <a:pt x="112014" y="371856"/>
                </a:lnTo>
                <a:lnTo>
                  <a:pt x="36576" y="403859"/>
                </a:lnTo>
                <a:lnTo>
                  <a:pt x="0" y="504444"/>
                </a:lnTo>
                <a:lnTo>
                  <a:pt x="44196" y="617981"/>
                </a:lnTo>
                <a:lnTo>
                  <a:pt x="904494" y="1021841"/>
                </a:lnTo>
                <a:lnTo>
                  <a:pt x="1094994" y="996696"/>
                </a:lnTo>
                <a:lnTo>
                  <a:pt x="1247394" y="1030223"/>
                </a:lnTo>
                <a:lnTo>
                  <a:pt x="1260348" y="999744"/>
                </a:lnTo>
              </a:path>
            </a:pathLst>
          </a:custGeom>
          <a:solidFill>
            <a:srgbClr val="F9F9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1623199" y="5685155"/>
            <a:ext cx="112776" cy="204978"/>
          </a:xfrm>
          <a:custGeom>
            <a:avLst/>
            <a:gdLst>
              <a:gd name="connsiteX0" fmla="*/ 0 w 112776"/>
              <a:gd name="connsiteY0" fmla="*/ 5334 h 204978"/>
              <a:gd name="connsiteX1" fmla="*/ 94488 w 112776"/>
              <a:gd name="connsiteY1" fmla="*/ 0 h 204978"/>
              <a:gd name="connsiteX2" fmla="*/ 112776 w 112776"/>
              <a:gd name="connsiteY2" fmla="*/ 185165 h 204978"/>
              <a:gd name="connsiteX3" fmla="*/ 6095 w 112776"/>
              <a:gd name="connsiteY3" fmla="*/ 204977 h 204978"/>
              <a:gd name="connsiteX4" fmla="*/ 0 w 112776"/>
              <a:gd name="connsiteY4" fmla="*/ 5334 h 20497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2776" h="204978">
                <a:moveTo>
                  <a:pt x="0" y="5334"/>
                </a:moveTo>
                <a:lnTo>
                  <a:pt x="94488" y="0"/>
                </a:lnTo>
                <a:lnTo>
                  <a:pt x="112776" y="185165"/>
                </a:lnTo>
                <a:lnTo>
                  <a:pt x="6095" y="204977"/>
                </a:lnTo>
                <a:lnTo>
                  <a:pt x="0" y="5334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32143" y="5989955"/>
            <a:ext cx="1257300" cy="650747"/>
          </a:xfrm>
          <a:custGeom>
            <a:avLst/>
            <a:gdLst>
              <a:gd name="connsiteX0" fmla="*/ 108966 w 1257300"/>
              <a:gd name="connsiteY0" fmla="*/ 0 h 650747"/>
              <a:gd name="connsiteX1" fmla="*/ 1055370 w 1257300"/>
              <a:gd name="connsiteY1" fmla="*/ 411479 h 650747"/>
              <a:gd name="connsiteX2" fmla="*/ 1132332 w 1257300"/>
              <a:gd name="connsiteY2" fmla="*/ 505967 h 650747"/>
              <a:gd name="connsiteX3" fmla="*/ 1257300 w 1257300"/>
              <a:gd name="connsiteY3" fmla="*/ 627887 h 650747"/>
              <a:gd name="connsiteX4" fmla="*/ 1240536 w 1257300"/>
              <a:gd name="connsiteY4" fmla="*/ 650748 h 650747"/>
              <a:gd name="connsiteX5" fmla="*/ 1070610 w 1257300"/>
              <a:gd name="connsiteY5" fmla="*/ 624077 h 650747"/>
              <a:gd name="connsiteX6" fmla="*/ 907542 w 1257300"/>
              <a:gd name="connsiteY6" fmla="*/ 643127 h 650747"/>
              <a:gd name="connsiteX7" fmla="*/ 33528 w 1257300"/>
              <a:gd name="connsiteY7" fmla="*/ 236220 h 650747"/>
              <a:gd name="connsiteX8" fmla="*/ 0 w 1257300"/>
              <a:gd name="connsiteY8" fmla="*/ 118871 h 650747"/>
              <a:gd name="connsiteX9" fmla="*/ 36576 w 1257300"/>
              <a:gd name="connsiteY9" fmla="*/ 25146 h 650747"/>
              <a:gd name="connsiteX10" fmla="*/ 108966 w 1257300"/>
              <a:gd name="connsiteY10" fmla="*/ 0 h 6507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1257300" h="650747">
                <a:moveTo>
                  <a:pt x="108966" y="0"/>
                </a:moveTo>
                <a:lnTo>
                  <a:pt x="1055370" y="411479"/>
                </a:lnTo>
                <a:lnTo>
                  <a:pt x="1132332" y="505967"/>
                </a:lnTo>
                <a:lnTo>
                  <a:pt x="1257300" y="627887"/>
                </a:lnTo>
                <a:lnTo>
                  <a:pt x="1240536" y="650748"/>
                </a:lnTo>
                <a:lnTo>
                  <a:pt x="1070610" y="624077"/>
                </a:lnTo>
                <a:lnTo>
                  <a:pt x="907542" y="643127"/>
                </a:lnTo>
                <a:lnTo>
                  <a:pt x="33528" y="236220"/>
                </a:lnTo>
                <a:lnTo>
                  <a:pt x="0" y="118871"/>
                </a:lnTo>
                <a:lnTo>
                  <a:pt x="36576" y="25146"/>
                </a:lnTo>
                <a:lnTo>
                  <a:pt x="108966" y="0"/>
                </a:ln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05117" y="6044057"/>
            <a:ext cx="833628" cy="593598"/>
          </a:xfrm>
          <a:custGeom>
            <a:avLst/>
            <a:gdLst>
              <a:gd name="connsiteX0" fmla="*/ 0 w 833628"/>
              <a:gd name="connsiteY0" fmla="*/ 258317 h 593598"/>
              <a:gd name="connsiteX1" fmla="*/ 733044 w 833628"/>
              <a:gd name="connsiteY1" fmla="*/ 593598 h 593598"/>
              <a:gd name="connsiteX2" fmla="*/ 745998 w 833628"/>
              <a:gd name="connsiteY2" fmla="*/ 424433 h 593598"/>
              <a:gd name="connsiteX3" fmla="*/ 833628 w 833628"/>
              <a:gd name="connsiteY3" fmla="*/ 335279 h 593598"/>
              <a:gd name="connsiteX4" fmla="*/ 62484 w 833628"/>
              <a:gd name="connsiteY4" fmla="*/ 0 h 593598"/>
              <a:gd name="connsiteX5" fmla="*/ 0 w 833628"/>
              <a:gd name="connsiteY5" fmla="*/ 100583 h 593598"/>
              <a:gd name="connsiteX6" fmla="*/ 0 w 833628"/>
              <a:gd name="connsiteY6" fmla="*/ 258317 h 5935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833628" h="593598">
                <a:moveTo>
                  <a:pt x="0" y="258317"/>
                </a:moveTo>
                <a:lnTo>
                  <a:pt x="733044" y="593598"/>
                </a:lnTo>
                <a:lnTo>
                  <a:pt x="745998" y="424433"/>
                </a:lnTo>
                <a:lnTo>
                  <a:pt x="833628" y="335279"/>
                </a:lnTo>
                <a:lnTo>
                  <a:pt x="62484" y="0"/>
                </a:lnTo>
                <a:lnTo>
                  <a:pt x="0" y="100583"/>
                </a:lnTo>
                <a:lnTo>
                  <a:pt x="0" y="258317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770521" y="5605907"/>
            <a:ext cx="214122" cy="192023"/>
          </a:xfrm>
          <a:custGeom>
            <a:avLst/>
            <a:gdLst>
              <a:gd name="connsiteX0" fmla="*/ 0 w 214122"/>
              <a:gd name="connsiteY0" fmla="*/ 22097 h 192023"/>
              <a:gd name="connsiteX1" fmla="*/ 125730 w 214122"/>
              <a:gd name="connsiteY1" fmla="*/ 0 h 192023"/>
              <a:gd name="connsiteX2" fmla="*/ 197358 w 214122"/>
              <a:gd name="connsiteY2" fmla="*/ 28194 h 192023"/>
              <a:gd name="connsiteX3" fmla="*/ 214122 w 214122"/>
              <a:gd name="connsiteY3" fmla="*/ 110489 h 192023"/>
              <a:gd name="connsiteX4" fmla="*/ 128777 w 214122"/>
              <a:gd name="connsiteY4" fmla="*/ 116585 h 192023"/>
              <a:gd name="connsiteX5" fmla="*/ 25145 w 214122"/>
              <a:gd name="connsiteY5" fmla="*/ 192023 h 192023"/>
              <a:gd name="connsiteX6" fmla="*/ 0 w 214122"/>
              <a:gd name="connsiteY6" fmla="*/ 22097 h 1920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214122" h="192023">
                <a:moveTo>
                  <a:pt x="0" y="22097"/>
                </a:moveTo>
                <a:lnTo>
                  <a:pt x="125730" y="0"/>
                </a:lnTo>
                <a:lnTo>
                  <a:pt x="197358" y="28194"/>
                </a:lnTo>
                <a:lnTo>
                  <a:pt x="214122" y="110489"/>
                </a:lnTo>
                <a:lnTo>
                  <a:pt x="128777" y="116585"/>
                </a:lnTo>
                <a:lnTo>
                  <a:pt x="25145" y="192023"/>
                </a:lnTo>
                <a:lnTo>
                  <a:pt x="0" y="22097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1018171" y="6607175"/>
            <a:ext cx="120396" cy="178307"/>
          </a:xfrm>
          <a:custGeom>
            <a:avLst/>
            <a:gdLst>
              <a:gd name="connsiteX0" fmla="*/ 120396 w 120396"/>
              <a:gd name="connsiteY0" fmla="*/ 3809 h 178307"/>
              <a:gd name="connsiteX1" fmla="*/ 120396 w 120396"/>
              <a:gd name="connsiteY1" fmla="*/ 178307 h 178307"/>
              <a:gd name="connsiteX2" fmla="*/ 0 w 120396"/>
              <a:gd name="connsiteY2" fmla="*/ 6857 h 178307"/>
              <a:gd name="connsiteX3" fmla="*/ 57150 w 120396"/>
              <a:gd name="connsiteY3" fmla="*/ 0 h 178307"/>
              <a:gd name="connsiteX4" fmla="*/ 120396 w 120396"/>
              <a:gd name="connsiteY4" fmla="*/ 3809 h 1783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6" h="178307">
                <a:moveTo>
                  <a:pt x="120396" y="3809"/>
                </a:moveTo>
                <a:lnTo>
                  <a:pt x="120396" y="178307"/>
                </a:lnTo>
                <a:lnTo>
                  <a:pt x="0" y="6857"/>
                </a:lnTo>
                <a:lnTo>
                  <a:pt x="57150" y="0"/>
                </a:lnTo>
                <a:lnTo>
                  <a:pt x="120396" y="3809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800239" y="5724779"/>
            <a:ext cx="307086" cy="608076"/>
          </a:xfrm>
          <a:custGeom>
            <a:avLst/>
            <a:gdLst>
              <a:gd name="connsiteX0" fmla="*/ 0 w 307086"/>
              <a:gd name="connsiteY0" fmla="*/ 64008 h 608076"/>
              <a:gd name="connsiteX1" fmla="*/ 69341 w 307086"/>
              <a:gd name="connsiteY1" fmla="*/ 0 h 608076"/>
              <a:gd name="connsiteX2" fmla="*/ 184403 w 307086"/>
              <a:gd name="connsiteY2" fmla="*/ 4572 h 608076"/>
              <a:gd name="connsiteX3" fmla="*/ 307086 w 307086"/>
              <a:gd name="connsiteY3" fmla="*/ 608076 h 608076"/>
              <a:gd name="connsiteX4" fmla="*/ 221741 w 307086"/>
              <a:gd name="connsiteY4" fmla="*/ 573023 h 608076"/>
              <a:gd name="connsiteX5" fmla="*/ 121158 w 307086"/>
              <a:gd name="connsiteY5" fmla="*/ 538734 h 608076"/>
              <a:gd name="connsiteX6" fmla="*/ 0 w 307086"/>
              <a:gd name="connsiteY6" fmla="*/ 64008 h 6080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7086" h="608076">
                <a:moveTo>
                  <a:pt x="0" y="64008"/>
                </a:moveTo>
                <a:lnTo>
                  <a:pt x="69341" y="0"/>
                </a:lnTo>
                <a:lnTo>
                  <a:pt x="184403" y="4572"/>
                </a:lnTo>
                <a:lnTo>
                  <a:pt x="307086" y="608076"/>
                </a:lnTo>
                <a:lnTo>
                  <a:pt x="221741" y="573023"/>
                </a:lnTo>
                <a:lnTo>
                  <a:pt x="121158" y="538734"/>
                </a:lnTo>
                <a:lnTo>
                  <a:pt x="0" y="64008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1060843" y="5698109"/>
            <a:ext cx="577596" cy="275843"/>
          </a:xfrm>
          <a:custGeom>
            <a:avLst/>
            <a:gdLst>
              <a:gd name="connsiteX0" fmla="*/ 549402 w 577596"/>
              <a:gd name="connsiteY0" fmla="*/ 0 h 275843"/>
              <a:gd name="connsiteX1" fmla="*/ 0 w 577596"/>
              <a:gd name="connsiteY1" fmla="*/ 83819 h 275843"/>
              <a:gd name="connsiteX2" fmla="*/ 22098 w 577596"/>
              <a:gd name="connsiteY2" fmla="*/ 275843 h 275843"/>
              <a:gd name="connsiteX3" fmla="*/ 567690 w 577596"/>
              <a:gd name="connsiteY3" fmla="*/ 188213 h 275843"/>
              <a:gd name="connsiteX4" fmla="*/ 577596 w 577596"/>
              <a:gd name="connsiteY4" fmla="*/ 33527 h 275843"/>
              <a:gd name="connsiteX5" fmla="*/ 549402 w 577596"/>
              <a:gd name="connsiteY5" fmla="*/ 0 h 2758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577596" h="275843">
                <a:moveTo>
                  <a:pt x="549402" y="0"/>
                </a:moveTo>
                <a:lnTo>
                  <a:pt x="0" y="83819"/>
                </a:lnTo>
                <a:lnTo>
                  <a:pt x="22098" y="275843"/>
                </a:lnTo>
                <a:lnTo>
                  <a:pt x="567690" y="188213"/>
                </a:lnTo>
                <a:lnTo>
                  <a:pt x="577596" y="33527"/>
                </a:lnTo>
                <a:lnTo>
                  <a:pt x="549402" y="0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551065" y="5861177"/>
            <a:ext cx="247650" cy="106679"/>
          </a:xfrm>
          <a:custGeom>
            <a:avLst/>
            <a:gdLst>
              <a:gd name="connsiteX0" fmla="*/ 216408 w 247650"/>
              <a:gd name="connsiteY0" fmla="*/ 0 h 106679"/>
              <a:gd name="connsiteX1" fmla="*/ 0 w 247650"/>
              <a:gd name="connsiteY1" fmla="*/ 61721 h 106679"/>
              <a:gd name="connsiteX2" fmla="*/ 247650 w 247650"/>
              <a:gd name="connsiteY2" fmla="*/ 106679 h 106679"/>
              <a:gd name="connsiteX3" fmla="*/ 216408 w 247650"/>
              <a:gd name="connsiteY3" fmla="*/ 0 h 106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7650" h="106679">
                <a:moveTo>
                  <a:pt x="216408" y="0"/>
                </a:moveTo>
                <a:lnTo>
                  <a:pt x="0" y="61721"/>
                </a:lnTo>
                <a:lnTo>
                  <a:pt x="247650" y="106679"/>
                </a:lnTo>
                <a:lnTo>
                  <a:pt x="216408" y="0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792619" y="5692775"/>
            <a:ext cx="249174" cy="138684"/>
          </a:xfrm>
          <a:custGeom>
            <a:avLst/>
            <a:gdLst>
              <a:gd name="connsiteX0" fmla="*/ 0 w 249174"/>
              <a:gd name="connsiteY0" fmla="*/ 84582 h 138684"/>
              <a:gd name="connsiteX1" fmla="*/ 90677 w 249174"/>
              <a:gd name="connsiteY1" fmla="*/ 8382 h 138684"/>
              <a:gd name="connsiteX2" fmla="*/ 169925 w 249174"/>
              <a:gd name="connsiteY2" fmla="*/ 0 h 138684"/>
              <a:gd name="connsiteX3" fmla="*/ 232410 w 249174"/>
              <a:gd name="connsiteY3" fmla="*/ 21335 h 138684"/>
              <a:gd name="connsiteX4" fmla="*/ 249174 w 249174"/>
              <a:gd name="connsiteY4" fmla="*/ 72390 h 138684"/>
              <a:gd name="connsiteX5" fmla="*/ 133350 w 249174"/>
              <a:gd name="connsiteY5" fmla="*/ 53340 h 138684"/>
              <a:gd name="connsiteX6" fmla="*/ 58674 w 249174"/>
              <a:gd name="connsiteY6" fmla="*/ 80010 h 138684"/>
              <a:gd name="connsiteX7" fmla="*/ 10668 w 249174"/>
              <a:gd name="connsiteY7" fmla="*/ 138684 h 138684"/>
              <a:gd name="connsiteX8" fmla="*/ 0 w 249174"/>
              <a:gd name="connsiteY8" fmla="*/ 84582 h 1386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49174" h="138684">
                <a:moveTo>
                  <a:pt x="0" y="84582"/>
                </a:moveTo>
                <a:lnTo>
                  <a:pt x="90677" y="8382"/>
                </a:lnTo>
                <a:lnTo>
                  <a:pt x="169925" y="0"/>
                </a:lnTo>
                <a:lnTo>
                  <a:pt x="232410" y="21335"/>
                </a:lnTo>
                <a:lnTo>
                  <a:pt x="249174" y="72390"/>
                </a:lnTo>
                <a:lnTo>
                  <a:pt x="133350" y="53340"/>
                </a:lnTo>
                <a:lnTo>
                  <a:pt x="58674" y="80010"/>
                </a:lnTo>
                <a:lnTo>
                  <a:pt x="10668" y="138684"/>
                </a:lnTo>
                <a:lnTo>
                  <a:pt x="0" y="8458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1009789" y="6566027"/>
            <a:ext cx="182880" cy="211073"/>
          </a:xfrm>
          <a:custGeom>
            <a:avLst/>
            <a:gdLst>
              <a:gd name="connsiteX0" fmla="*/ 0 w 182880"/>
              <a:gd name="connsiteY0" fmla="*/ 32004 h 211073"/>
              <a:gd name="connsiteX1" fmla="*/ 127253 w 182880"/>
              <a:gd name="connsiteY1" fmla="*/ 211073 h 211073"/>
              <a:gd name="connsiteX2" fmla="*/ 182880 w 182880"/>
              <a:gd name="connsiteY2" fmla="*/ 199643 h 211073"/>
              <a:gd name="connsiteX3" fmla="*/ 177546 w 182880"/>
              <a:gd name="connsiteY3" fmla="*/ 13716 h 211073"/>
              <a:gd name="connsiteX4" fmla="*/ 131825 w 182880"/>
              <a:gd name="connsiteY4" fmla="*/ 0 h 211073"/>
              <a:gd name="connsiteX5" fmla="*/ 142494 w 182880"/>
              <a:gd name="connsiteY5" fmla="*/ 156209 h 211073"/>
              <a:gd name="connsiteX6" fmla="*/ 56388 w 182880"/>
              <a:gd name="connsiteY6" fmla="*/ 3047 h 211073"/>
              <a:gd name="connsiteX7" fmla="*/ 0 w 182880"/>
              <a:gd name="connsiteY7" fmla="*/ 32004 h 2110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82880" h="211073">
                <a:moveTo>
                  <a:pt x="0" y="32004"/>
                </a:moveTo>
                <a:lnTo>
                  <a:pt x="127253" y="211073"/>
                </a:lnTo>
                <a:lnTo>
                  <a:pt x="182880" y="199643"/>
                </a:lnTo>
                <a:lnTo>
                  <a:pt x="177546" y="13716"/>
                </a:lnTo>
                <a:lnTo>
                  <a:pt x="131825" y="0"/>
                </a:lnTo>
                <a:lnTo>
                  <a:pt x="142494" y="156209"/>
                </a:lnTo>
                <a:lnTo>
                  <a:pt x="56388" y="3047"/>
                </a:lnTo>
                <a:lnTo>
                  <a:pt x="0" y="3200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1594243" y="5653151"/>
            <a:ext cx="68580" cy="185928"/>
          </a:xfrm>
          <a:custGeom>
            <a:avLst/>
            <a:gdLst>
              <a:gd name="connsiteX0" fmla="*/ 0 w 68580"/>
              <a:gd name="connsiteY0" fmla="*/ 15240 h 185928"/>
              <a:gd name="connsiteX1" fmla="*/ 28194 w 68580"/>
              <a:gd name="connsiteY1" fmla="*/ 73914 h 185928"/>
              <a:gd name="connsiteX2" fmla="*/ 34289 w 68580"/>
              <a:gd name="connsiteY2" fmla="*/ 122682 h 185928"/>
              <a:gd name="connsiteX3" fmla="*/ 21336 w 68580"/>
              <a:gd name="connsiteY3" fmla="*/ 185927 h 185928"/>
              <a:gd name="connsiteX4" fmla="*/ 63245 w 68580"/>
              <a:gd name="connsiteY4" fmla="*/ 174497 h 185928"/>
              <a:gd name="connsiteX5" fmla="*/ 68579 w 68580"/>
              <a:gd name="connsiteY5" fmla="*/ 92202 h 185928"/>
              <a:gd name="connsiteX6" fmla="*/ 36576 w 68580"/>
              <a:gd name="connsiteY6" fmla="*/ 0 h 185928"/>
              <a:gd name="connsiteX7" fmla="*/ 0 w 68580"/>
              <a:gd name="connsiteY7" fmla="*/ 15240 h 1859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8580" h="185928">
                <a:moveTo>
                  <a:pt x="0" y="15240"/>
                </a:moveTo>
                <a:lnTo>
                  <a:pt x="28194" y="73914"/>
                </a:lnTo>
                <a:lnTo>
                  <a:pt x="34289" y="122682"/>
                </a:lnTo>
                <a:lnTo>
                  <a:pt x="21336" y="185927"/>
                </a:lnTo>
                <a:lnTo>
                  <a:pt x="63245" y="174497"/>
                </a:lnTo>
                <a:lnTo>
                  <a:pt x="68579" y="92202"/>
                </a:lnTo>
                <a:lnTo>
                  <a:pt x="36576" y="0"/>
                </a:lnTo>
                <a:lnTo>
                  <a:pt x="0" y="1524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121297" y="5922899"/>
            <a:ext cx="944117" cy="397002"/>
          </a:xfrm>
          <a:custGeom>
            <a:avLst/>
            <a:gdLst>
              <a:gd name="connsiteX0" fmla="*/ 79248 w 944117"/>
              <a:gd name="connsiteY0" fmla="*/ 0 h 397002"/>
              <a:gd name="connsiteX1" fmla="*/ 944117 w 944117"/>
              <a:gd name="connsiteY1" fmla="*/ 389382 h 397002"/>
              <a:gd name="connsiteX2" fmla="*/ 854201 w 944117"/>
              <a:gd name="connsiteY2" fmla="*/ 397002 h 397002"/>
              <a:gd name="connsiteX3" fmla="*/ 0 w 944117"/>
              <a:gd name="connsiteY3" fmla="*/ 22097 h 397002"/>
              <a:gd name="connsiteX4" fmla="*/ 79248 w 944117"/>
              <a:gd name="connsiteY4" fmla="*/ 0 h 39700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44117" h="397002">
                <a:moveTo>
                  <a:pt x="79248" y="0"/>
                </a:moveTo>
                <a:lnTo>
                  <a:pt x="944117" y="389382"/>
                </a:lnTo>
                <a:lnTo>
                  <a:pt x="854201" y="397002"/>
                </a:lnTo>
                <a:lnTo>
                  <a:pt x="0" y="22097"/>
                </a:lnTo>
                <a:lnTo>
                  <a:pt x="7924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413143" y="6167501"/>
            <a:ext cx="387096" cy="235457"/>
          </a:xfrm>
          <a:custGeom>
            <a:avLst/>
            <a:gdLst>
              <a:gd name="connsiteX0" fmla="*/ 11430 w 387096"/>
              <a:gd name="connsiteY0" fmla="*/ 27432 h 235457"/>
              <a:gd name="connsiteX1" fmla="*/ 126492 w 387096"/>
              <a:gd name="connsiteY1" fmla="*/ 52577 h 235457"/>
              <a:gd name="connsiteX2" fmla="*/ 256794 w 387096"/>
              <a:gd name="connsiteY2" fmla="*/ 108965 h 235457"/>
              <a:gd name="connsiteX3" fmla="*/ 348996 w 387096"/>
              <a:gd name="connsiteY3" fmla="*/ 192785 h 235457"/>
              <a:gd name="connsiteX4" fmla="*/ 258318 w 387096"/>
              <a:gd name="connsiteY4" fmla="*/ 182879 h 235457"/>
              <a:gd name="connsiteX5" fmla="*/ 110490 w 387096"/>
              <a:gd name="connsiteY5" fmla="*/ 115823 h 235457"/>
              <a:gd name="connsiteX6" fmla="*/ 39624 w 387096"/>
              <a:gd name="connsiteY6" fmla="*/ 64007 h 235457"/>
              <a:gd name="connsiteX7" fmla="*/ 84582 w 387096"/>
              <a:gd name="connsiteY7" fmla="*/ 129539 h 235457"/>
              <a:gd name="connsiteX8" fmla="*/ 215646 w 387096"/>
              <a:gd name="connsiteY8" fmla="*/ 214883 h 235457"/>
              <a:gd name="connsiteX9" fmla="*/ 369570 w 387096"/>
              <a:gd name="connsiteY9" fmla="*/ 235457 h 235457"/>
              <a:gd name="connsiteX10" fmla="*/ 387096 w 387096"/>
              <a:gd name="connsiteY10" fmla="*/ 178307 h 235457"/>
              <a:gd name="connsiteX11" fmla="*/ 312420 w 387096"/>
              <a:gd name="connsiteY11" fmla="*/ 95250 h 235457"/>
              <a:gd name="connsiteX12" fmla="*/ 134874 w 387096"/>
              <a:gd name="connsiteY12" fmla="*/ 13715 h 235457"/>
              <a:gd name="connsiteX13" fmla="*/ 0 w 387096"/>
              <a:gd name="connsiteY13" fmla="*/ 0 h 235457"/>
              <a:gd name="connsiteX14" fmla="*/ 11430 w 387096"/>
              <a:gd name="connsiteY14" fmla="*/ 27432 h 23545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7096" h="235457">
                <a:moveTo>
                  <a:pt x="11430" y="27432"/>
                </a:moveTo>
                <a:lnTo>
                  <a:pt x="126492" y="52577"/>
                </a:lnTo>
                <a:lnTo>
                  <a:pt x="256794" y="108965"/>
                </a:lnTo>
                <a:lnTo>
                  <a:pt x="348996" y="192785"/>
                </a:lnTo>
                <a:lnTo>
                  <a:pt x="258318" y="182879"/>
                </a:lnTo>
                <a:lnTo>
                  <a:pt x="110490" y="115823"/>
                </a:lnTo>
                <a:lnTo>
                  <a:pt x="39624" y="64007"/>
                </a:lnTo>
                <a:lnTo>
                  <a:pt x="84582" y="129539"/>
                </a:lnTo>
                <a:lnTo>
                  <a:pt x="215646" y="214883"/>
                </a:lnTo>
                <a:lnTo>
                  <a:pt x="369570" y="235457"/>
                </a:lnTo>
                <a:lnTo>
                  <a:pt x="387096" y="178307"/>
                </a:lnTo>
                <a:lnTo>
                  <a:pt x="312420" y="95250"/>
                </a:lnTo>
                <a:lnTo>
                  <a:pt x="134874" y="13715"/>
                </a:lnTo>
                <a:lnTo>
                  <a:pt x="0" y="0"/>
                </a:lnTo>
                <a:lnTo>
                  <a:pt x="11430" y="2743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897775" y="5840603"/>
            <a:ext cx="169164" cy="377951"/>
          </a:xfrm>
          <a:custGeom>
            <a:avLst/>
            <a:gdLst>
              <a:gd name="connsiteX0" fmla="*/ 19050 w 169164"/>
              <a:gd name="connsiteY0" fmla="*/ 0 h 377951"/>
              <a:gd name="connsiteX1" fmla="*/ 72389 w 169164"/>
              <a:gd name="connsiteY1" fmla="*/ 19811 h 377951"/>
              <a:gd name="connsiteX2" fmla="*/ 63246 w 169164"/>
              <a:gd name="connsiteY2" fmla="*/ 151637 h 377951"/>
              <a:gd name="connsiteX3" fmla="*/ 83819 w 169164"/>
              <a:gd name="connsiteY3" fmla="*/ 258317 h 377951"/>
              <a:gd name="connsiteX4" fmla="*/ 169164 w 169164"/>
              <a:gd name="connsiteY4" fmla="*/ 356615 h 377951"/>
              <a:gd name="connsiteX5" fmla="*/ 76961 w 169164"/>
              <a:gd name="connsiteY5" fmla="*/ 377951 h 377951"/>
              <a:gd name="connsiteX6" fmla="*/ 23622 w 169164"/>
              <a:gd name="connsiteY6" fmla="*/ 272033 h 377951"/>
              <a:gd name="connsiteX7" fmla="*/ 0 w 169164"/>
              <a:gd name="connsiteY7" fmla="*/ 44957 h 377951"/>
              <a:gd name="connsiteX8" fmla="*/ 19050 w 169164"/>
              <a:gd name="connsiteY8" fmla="*/ 0 h 3779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69164" h="377951">
                <a:moveTo>
                  <a:pt x="19050" y="0"/>
                </a:moveTo>
                <a:lnTo>
                  <a:pt x="72389" y="19811"/>
                </a:lnTo>
                <a:lnTo>
                  <a:pt x="63246" y="151637"/>
                </a:lnTo>
                <a:lnTo>
                  <a:pt x="83819" y="258317"/>
                </a:lnTo>
                <a:lnTo>
                  <a:pt x="169164" y="356615"/>
                </a:lnTo>
                <a:lnTo>
                  <a:pt x="76961" y="377951"/>
                </a:lnTo>
                <a:lnTo>
                  <a:pt x="23622" y="272033"/>
                </a:lnTo>
                <a:lnTo>
                  <a:pt x="0" y="44957"/>
                </a:lnTo>
                <a:lnTo>
                  <a:pt x="1905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1062367" y="6425057"/>
            <a:ext cx="118872" cy="137922"/>
          </a:xfrm>
          <a:custGeom>
            <a:avLst/>
            <a:gdLst>
              <a:gd name="connsiteX0" fmla="*/ 87630 w 118872"/>
              <a:gd name="connsiteY0" fmla="*/ 0 h 137922"/>
              <a:gd name="connsiteX1" fmla="*/ 32004 w 118872"/>
              <a:gd name="connsiteY1" fmla="*/ 52578 h 137922"/>
              <a:gd name="connsiteX2" fmla="*/ 0 w 118872"/>
              <a:gd name="connsiteY2" fmla="*/ 137922 h 137922"/>
              <a:gd name="connsiteX3" fmla="*/ 64008 w 118872"/>
              <a:gd name="connsiteY3" fmla="*/ 127253 h 137922"/>
              <a:gd name="connsiteX4" fmla="*/ 82296 w 118872"/>
              <a:gd name="connsiteY4" fmla="*/ 67055 h 137922"/>
              <a:gd name="connsiteX5" fmla="*/ 118872 w 118872"/>
              <a:gd name="connsiteY5" fmla="*/ 21335 h 137922"/>
              <a:gd name="connsiteX6" fmla="*/ 87630 w 118872"/>
              <a:gd name="connsiteY6" fmla="*/ 0 h 137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18872" h="137922">
                <a:moveTo>
                  <a:pt x="87630" y="0"/>
                </a:moveTo>
                <a:lnTo>
                  <a:pt x="32004" y="52578"/>
                </a:lnTo>
                <a:lnTo>
                  <a:pt x="0" y="137922"/>
                </a:lnTo>
                <a:lnTo>
                  <a:pt x="64008" y="127253"/>
                </a:lnTo>
                <a:lnTo>
                  <a:pt x="82296" y="67055"/>
                </a:lnTo>
                <a:lnTo>
                  <a:pt x="118872" y="21335"/>
                </a:lnTo>
                <a:lnTo>
                  <a:pt x="8763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8521" y="5916803"/>
            <a:ext cx="1336548" cy="698754"/>
          </a:xfrm>
          <a:custGeom>
            <a:avLst/>
            <a:gdLst>
              <a:gd name="connsiteX0" fmla="*/ 123444 w 1336548"/>
              <a:gd name="connsiteY0" fmla="*/ 0 h 698754"/>
              <a:gd name="connsiteX1" fmla="*/ 50292 w 1336548"/>
              <a:gd name="connsiteY1" fmla="*/ 41147 h 698754"/>
              <a:gd name="connsiteX2" fmla="*/ 0 w 1336548"/>
              <a:gd name="connsiteY2" fmla="*/ 165353 h 698754"/>
              <a:gd name="connsiteX3" fmla="*/ 53339 w 1336548"/>
              <a:gd name="connsiteY3" fmla="*/ 284225 h 698754"/>
              <a:gd name="connsiteX4" fmla="*/ 938022 w 1336548"/>
              <a:gd name="connsiteY4" fmla="*/ 688085 h 698754"/>
              <a:gd name="connsiteX5" fmla="*/ 1128522 w 1336548"/>
              <a:gd name="connsiteY5" fmla="*/ 662940 h 698754"/>
              <a:gd name="connsiteX6" fmla="*/ 1282446 w 1336548"/>
              <a:gd name="connsiteY6" fmla="*/ 698753 h 698754"/>
              <a:gd name="connsiteX7" fmla="*/ 1336548 w 1336548"/>
              <a:gd name="connsiteY7" fmla="*/ 641603 h 698754"/>
              <a:gd name="connsiteX8" fmla="*/ 1191768 w 1336548"/>
              <a:gd name="connsiteY8" fmla="*/ 527303 h 698754"/>
              <a:gd name="connsiteX9" fmla="*/ 1133094 w 1336548"/>
              <a:gd name="connsiteY9" fmla="*/ 406145 h 698754"/>
              <a:gd name="connsiteX10" fmla="*/ 1086612 w 1336548"/>
              <a:gd name="connsiteY10" fmla="*/ 418337 h 698754"/>
              <a:gd name="connsiteX11" fmla="*/ 1142238 w 1336548"/>
              <a:gd name="connsiteY11" fmla="*/ 527303 h 698754"/>
              <a:gd name="connsiteX12" fmla="*/ 1252728 w 1336548"/>
              <a:gd name="connsiteY12" fmla="*/ 643128 h 698754"/>
              <a:gd name="connsiteX13" fmla="*/ 1121664 w 1336548"/>
              <a:gd name="connsiteY13" fmla="*/ 624840 h 698754"/>
              <a:gd name="connsiteX14" fmla="*/ 967740 w 1336548"/>
              <a:gd name="connsiteY14" fmla="*/ 646176 h 698754"/>
              <a:gd name="connsiteX15" fmla="*/ 995934 w 1336548"/>
              <a:gd name="connsiteY15" fmla="*/ 515873 h 698754"/>
              <a:gd name="connsiteX16" fmla="*/ 1062228 w 1336548"/>
              <a:gd name="connsiteY16" fmla="*/ 427481 h 698754"/>
              <a:gd name="connsiteX17" fmla="*/ 985266 w 1336548"/>
              <a:gd name="connsiteY17" fmla="*/ 438150 h 698754"/>
              <a:gd name="connsiteX18" fmla="*/ 924306 w 1336548"/>
              <a:gd name="connsiteY18" fmla="*/ 522731 h 698754"/>
              <a:gd name="connsiteX19" fmla="*/ 903732 w 1336548"/>
              <a:gd name="connsiteY19" fmla="*/ 627888 h 698754"/>
              <a:gd name="connsiteX20" fmla="*/ 84582 w 1336548"/>
              <a:gd name="connsiteY20" fmla="*/ 246125 h 698754"/>
              <a:gd name="connsiteX21" fmla="*/ 63246 w 1336548"/>
              <a:gd name="connsiteY21" fmla="*/ 170687 h 698754"/>
              <a:gd name="connsiteX22" fmla="*/ 81533 w 1336548"/>
              <a:gd name="connsiteY22" fmla="*/ 75437 h 698754"/>
              <a:gd name="connsiteX23" fmla="*/ 172212 w 1336548"/>
              <a:gd name="connsiteY23" fmla="*/ 0 h 698754"/>
              <a:gd name="connsiteX24" fmla="*/ 123444 w 1336548"/>
              <a:gd name="connsiteY24" fmla="*/ 0 h 69875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</a:cxnLst>
            <a:rect l="l" t="t" r="r" b="b"/>
            <a:pathLst>
              <a:path w="1336548" h="698754">
                <a:moveTo>
                  <a:pt x="123444" y="0"/>
                </a:moveTo>
                <a:lnTo>
                  <a:pt x="50292" y="41147"/>
                </a:lnTo>
                <a:lnTo>
                  <a:pt x="0" y="165353"/>
                </a:lnTo>
                <a:lnTo>
                  <a:pt x="53339" y="284225"/>
                </a:lnTo>
                <a:lnTo>
                  <a:pt x="938022" y="688085"/>
                </a:lnTo>
                <a:lnTo>
                  <a:pt x="1128522" y="662940"/>
                </a:lnTo>
                <a:lnTo>
                  <a:pt x="1282446" y="698753"/>
                </a:lnTo>
                <a:lnTo>
                  <a:pt x="1336548" y="641603"/>
                </a:lnTo>
                <a:lnTo>
                  <a:pt x="1191768" y="527303"/>
                </a:lnTo>
                <a:lnTo>
                  <a:pt x="1133094" y="406145"/>
                </a:lnTo>
                <a:lnTo>
                  <a:pt x="1086612" y="418337"/>
                </a:lnTo>
                <a:lnTo>
                  <a:pt x="1142238" y="527303"/>
                </a:lnTo>
                <a:lnTo>
                  <a:pt x="1252728" y="643128"/>
                </a:lnTo>
                <a:lnTo>
                  <a:pt x="1121664" y="624840"/>
                </a:lnTo>
                <a:lnTo>
                  <a:pt x="967740" y="646176"/>
                </a:lnTo>
                <a:lnTo>
                  <a:pt x="995934" y="515873"/>
                </a:lnTo>
                <a:lnTo>
                  <a:pt x="1062228" y="427481"/>
                </a:lnTo>
                <a:lnTo>
                  <a:pt x="985266" y="438150"/>
                </a:lnTo>
                <a:lnTo>
                  <a:pt x="924306" y="522731"/>
                </a:lnTo>
                <a:lnTo>
                  <a:pt x="903732" y="627888"/>
                </a:lnTo>
                <a:lnTo>
                  <a:pt x="84582" y="246125"/>
                </a:lnTo>
                <a:lnTo>
                  <a:pt x="63246" y="170687"/>
                </a:lnTo>
                <a:lnTo>
                  <a:pt x="81533" y="75437"/>
                </a:lnTo>
                <a:lnTo>
                  <a:pt x="172212" y="0"/>
                </a:lnTo>
                <a:lnTo>
                  <a:pt x="123444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168541" y="5983859"/>
            <a:ext cx="127254" cy="265176"/>
          </a:xfrm>
          <a:custGeom>
            <a:avLst/>
            <a:gdLst>
              <a:gd name="connsiteX0" fmla="*/ 92202 w 127254"/>
              <a:gd name="connsiteY0" fmla="*/ 0 h 265176"/>
              <a:gd name="connsiteX1" fmla="*/ 15239 w 127254"/>
              <a:gd name="connsiteY1" fmla="*/ 83819 h 265176"/>
              <a:gd name="connsiteX2" fmla="*/ 0 w 127254"/>
              <a:gd name="connsiteY2" fmla="*/ 182117 h 265176"/>
              <a:gd name="connsiteX3" fmla="*/ 26670 w 127254"/>
              <a:gd name="connsiteY3" fmla="*/ 248411 h 265176"/>
              <a:gd name="connsiteX4" fmla="*/ 74676 w 127254"/>
              <a:gd name="connsiteY4" fmla="*/ 265175 h 265176"/>
              <a:gd name="connsiteX5" fmla="*/ 60197 w 127254"/>
              <a:gd name="connsiteY5" fmla="*/ 121919 h 265176"/>
              <a:gd name="connsiteX6" fmla="*/ 127254 w 127254"/>
              <a:gd name="connsiteY6" fmla="*/ 12953 h 265176"/>
              <a:gd name="connsiteX7" fmla="*/ 92202 w 127254"/>
              <a:gd name="connsiteY7" fmla="*/ 0 h 2651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27254" h="265176">
                <a:moveTo>
                  <a:pt x="92202" y="0"/>
                </a:moveTo>
                <a:lnTo>
                  <a:pt x="15239" y="83819"/>
                </a:lnTo>
                <a:lnTo>
                  <a:pt x="0" y="182117"/>
                </a:lnTo>
                <a:lnTo>
                  <a:pt x="26670" y="248411"/>
                </a:lnTo>
                <a:lnTo>
                  <a:pt x="74676" y="265175"/>
                </a:lnTo>
                <a:lnTo>
                  <a:pt x="60197" y="121919"/>
                </a:lnTo>
                <a:lnTo>
                  <a:pt x="127254" y="12953"/>
                </a:lnTo>
                <a:lnTo>
                  <a:pt x="9220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713371" y="5538851"/>
            <a:ext cx="511302" cy="943356"/>
          </a:xfrm>
          <a:custGeom>
            <a:avLst/>
            <a:gdLst>
              <a:gd name="connsiteX0" fmla="*/ 173736 w 511302"/>
              <a:gd name="connsiteY0" fmla="*/ 711708 h 943356"/>
              <a:gd name="connsiteX1" fmla="*/ 0 w 511302"/>
              <a:gd name="connsiteY1" fmla="*/ 98297 h 943356"/>
              <a:gd name="connsiteX2" fmla="*/ 64769 w 511302"/>
              <a:gd name="connsiteY2" fmla="*/ 30479 h 943356"/>
              <a:gd name="connsiteX3" fmla="*/ 204978 w 511302"/>
              <a:gd name="connsiteY3" fmla="*/ 0 h 943356"/>
              <a:gd name="connsiteX4" fmla="*/ 317753 w 511302"/>
              <a:gd name="connsiteY4" fmla="*/ 45720 h 943356"/>
              <a:gd name="connsiteX5" fmla="*/ 511302 w 511302"/>
              <a:gd name="connsiteY5" fmla="*/ 943356 h 943356"/>
              <a:gd name="connsiteX6" fmla="*/ 441960 w 511302"/>
              <a:gd name="connsiteY6" fmla="*/ 866394 h 943356"/>
              <a:gd name="connsiteX7" fmla="*/ 282702 w 511302"/>
              <a:gd name="connsiteY7" fmla="*/ 76961 h 943356"/>
              <a:gd name="connsiteX8" fmla="*/ 179832 w 511302"/>
              <a:gd name="connsiteY8" fmla="*/ 48767 h 943356"/>
              <a:gd name="connsiteX9" fmla="*/ 94487 w 511302"/>
              <a:gd name="connsiteY9" fmla="*/ 58673 h 943356"/>
              <a:gd name="connsiteX10" fmla="*/ 60198 w 511302"/>
              <a:gd name="connsiteY10" fmla="*/ 112014 h 943356"/>
              <a:gd name="connsiteX11" fmla="*/ 243839 w 511302"/>
              <a:gd name="connsiteY11" fmla="*/ 733806 h 943356"/>
              <a:gd name="connsiteX12" fmla="*/ 173736 w 511302"/>
              <a:gd name="connsiteY12" fmla="*/ 711708 h 943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511302" h="943356">
                <a:moveTo>
                  <a:pt x="173736" y="711708"/>
                </a:moveTo>
                <a:lnTo>
                  <a:pt x="0" y="98297"/>
                </a:lnTo>
                <a:lnTo>
                  <a:pt x="64769" y="30479"/>
                </a:lnTo>
                <a:lnTo>
                  <a:pt x="204978" y="0"/>
                </a:lnTo>
                <a:lnTo>
                  <a:pt x="317753" y="45720"/>
                </a:lnTo>
                <a:lnTo>
                  <a:pt x="511302" y="943356"/>
                </a:lnTo>
                <a:lnTo>
                  <a:pt x="441960" y="866394"/>
                </a:lnTo>
                <a:lnTo>
                  <a:pt x="282702" y="76961"/>
                </a:lnTo>
                <a:lnTo>
                  <a:pt x="179832" y="48767"/>
                </a:lnTo>
                <a:lnTo>
                  <a:pt x="94487" y="58673"/>
                </a:lnTo>
                <a:lnTo>
                  <a:pt x="60198" y="112014"/>
                </a:lnTo>
                <a:lnTo>
                  <a:pt x="243839" y="733806"/>
                </a:lnTo>
                <a:lnTo>
                  <a:pt x="173736" y="71170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918349" y="5793359"/>
            <a:ext cx="152400" cy="400050"/>
          </a:xfrm>
          <a:custGeom>
            <a:avLst/>
            <a:gdLst>
              <a:gd name="connsiteX0" fmla="*/ 0 w 152400"/>
              <a:gd name="connsiteY0" fmla="*/ 21335 h 400050"/>
              <a:gd name="connsiteX1" fmla="*/ 60197 w 152400"/>
              <a:gd name="connsiteY1" fmla="*/ 153923 h 400050"/>
              <a:gd name="connsiteX2" fmla="*/ 89153 w 152400"/>
              <a:gd name="connsiteY2" fmla="*/ 252221 h 400050"/>
              <a:gd name="connsiteX3" fmla="*/ 91439 w 152400"/>
              <a:gd name="connsiteY3" fmla="*/ 400050 h 400050"/>
              <a:gd name="connsiteX4" fmla="*/ 152400 w 152400"/>
              <a:gd name="connsiteY4" fmla="*/ 400050 h 400050"/>
              <a:gd name="connsiteX5" fmla="*/ 147828 w 152400"/>
              <a:gd name="connsiteY5" fmla="*/ 285750 h 400050"/>
              <a:gd name="connsiteX6" fmla="*/ 128016 w 152400"/>
              <a:gd name="connsiteY6" fmla="*/ 164591 h 400050"/>
              <a:gd name="connsiteX7" fmla="*/ 78486 w 152400"/>
              <a:gd name="connsiteY7" fmla="*/ 46482 h 400050"/>
              <a:gd name="connsiteX8" fmla="*/ 49530 w 152400"/>
              <a:gd name="connsiteY8" fmla="*/ 0 h 400050"/>
              <a:gd name="connsiteX9" fmla="*/ 0 w 152400"/>
              <a:gd name="connsiteY9" fmla="*/ 21335 h 4000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52400" h="400050">
                <a:moveTo>
                  <a:pt x="0" y="21335"/>
                </a:moveTo>
                <a:lnTo>
                  <a:pt x="60197" y="153923"/>
                </a:lnTo>
                <a:lnTo>
                  <a:pt x="89153" y="252221"/>
                </a:lnTo>
                <a:lnTo>
                  <a:pt x="91439" y="400050"/>
                </a:lnTo>
                <a:lnTo>
                  <a:pt x="152400" y="400050"/>
                </a:lnTo>
                <a:lnTo>
                  <a:pt x="147828" y="285750"/>
                </a:lnTo>
                <a:lnTo>
                  <a:pt x="128016" y="164591"/>
                </a:lnTo>
                <a:lnTo>
                  <a:pt x="78486" y="46482"/>
                </a:lnTo>
                <a:lnTo>
                  <a:pt x="49530" y="0"/>
                </a:lnTo>
                <a:lnTo>
                  <a:pt x="0" y="2133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521347" y="5761355"/>
            <a:ext cx="309372" cy="214122"/>
          </a:xfrm>
          <a:custGeom>
            <a:avLst/>
            <a:gdLst>
              <a:gd name="connsiteX0" fmla="*/ 235458 w 309372"/>
              <a:gd name="connsiteY0" fmla="*/ 0 h 214122"/>
              <a:gd name="connsiteX1" fmla="*/ 204216 w 309372"/>
              <a:gd name="connsiteY1" fmla="*/ 13715 h 214122"/>
              <a:gd name="connsiteX2" fmla="*/ 200406 w 309372"/>
              <a:gd name="connsiteY2" fmla="*/ 52578 h 214122"/>
              <a:gd name="connsiteX3" fmla="*/ 0 w 309372"/>
              <a:gd name="connsiteY3" fmla="*/ 134873 h 214122"/>
              <a:gd name="connsiteX4" fmla="*/ 0 w 309372"/>
              <a:gd name="connsiteY4" fmla="*/ 176784 h 214122"/>
              <a:gd name="connsiteX5" fmla="*/ 225552 w 309372"/>
              <a:gd name="connsiteY5" fmla="*/ 179832 h 214122"/>
              <a:gd name="connsiteX6" fmla="*/ 253746 w 309372"/>
              <a:gd name="connsiteY6" fmla="*/ 214121 h 214122"/>
              <a:gd name="connsiteX7" fmla="*/ 309372 w 309372"/>
              <a:gd name="connsiteY7" fmla="*/ 211835 h 214122"/>
              <a:gd name="connsiteX8" fmla="*/ 304038 w 309372"/>
              <a:gd name="connsiteY8" fmla="*/ 151638 h 214122"/>
              <a:gd name="connsiteX9" fmla="*/ 92202 w 309372"/>
              <a:gd name="connsiteY9" fmla="*/ 140208 h 214122"/>
              <a:gd name="connsiteX10" fmla="*/ 264414 w 309372"/>
              <a:gd name="connsiteY10" fmla="*/ 70865 h 214122"/>
              <a:gd name="connsiteX11" fmla="*/ 235458 w 309372"/>
              <a:gd name="connsiteY11" fmla="*/ 0 h 2141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309372" h="214122">
                <a:moveTo>
                  <a:pt x="235458" y="0"/>
                </a:moveTo>
                <a:lnTo>
                  <a:pt x="204216" y="13715"/>
                </a:lnTo>
                <a:lnTo>
                  <a:pt x="200406" y="52578"/>
                </a:lnTo>
                <a:lnTo>
                  <a:pt x="0" y="134873"/>
                </a:lnTo>
                <a:lnTo>
                  <a:pt x="0" y="176784"/>
                </a:lnTo>
                <a:lnTo>
                  <a:pt x="225552" y="179832"/>
                </a:lnTo>
                <a:lnTo>
                  <a:pt x="253746" y="214121"/>
                </a:lnTo>
                <a:lnTo>
                  <a:pt x="309372" y="211835"/>
                </a:lnTo>
                <a:lnTo>
                  <a:pt x="304038" y="151638"/>
                </a:lnTo>
                <a:lnTo>
                  <a:pt x="92202" y="140208"/>
                </a:lnTo>
                <a:lnTo>
                  <a:pt x="264414" y="70865"/>
                </a:lnTo>
                <a:lnTo>
                  <a:pt x="23545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1044841" y="5615051"/>
            <a:ext cx="748284" cy="336804"/>
          </a:xfrm>
          <a:custGeom>
            <a:avLst/>
            <a:gdLst>
              <a:gd name="connsiteX0" fmla="*/ 0 w 748284"/>
              <a:gd name="connsiteY0" fmla="*/ 104394 h 336804"/>
              <a:gd name="connsiteX1" fmla="*/ 685800 w 748284"/>
              <a:gd name="connsiteY1" fmla="*/ 0 h 336804"/>
              <a:gd name="connsiteX2" fmla="*/ 736092 w 748284"/>
              <a:gd name="connsiteY2" fmla="*/ 62484 h 336804"/>
              <a:gd name="connsiteX3" fmla="*/ 748284 w 748284"/>
              <a:gd name="connsiteY3" fmla="*/ 144017 h 336804"/>
              <a:gd name="connsiteX4" fmla="*/ 717804 w 748284"/>
              <a:gd name="connsiteY4" fmla="*/ 224028 h 336804"/>
              <a:gd name="connsiteX5" fmla="*/ 45719 w 748284"/>
              <a:gd name="connsiteY5" fmla="*/ 336803 h 336804"/>
              <a:gd name="connsiteX6" fmla="*/ 42672 w 748284"/>
              <a:gd name="connsiteY6" fmla="*/ 304800 h 336804"/>
              <a:gd name="connsiteX7" fmla="*/ 685800 w 748284"/>
              <a:gd name="connsiteY7" fmla="*/ 192023 h 336804"/>
              <a:gd name="connsiteX8" fmla="*/ 710184 w 748284"/>
              <a:gd name="connsiteY8" fmla="*/ 115061 h 336804"/>
              <a:gd name="connsiteX9" fmla="*/ 667512 w 748284"/>
              <a:gd name="connsiteY9" fmla="*/ 45720 h 336804"/>
              <a:gd name="connsiteX10" fmla="*/ 0 w 748284"/>
              <a:gd name="connsiteY10" fmla="*/ 147065 h 336804"/>
              <a:gd name="connsiteX11" fmla="*/ 0 w 748284"/>
              <a:gd name="connsiteY11" fmla="*/ 104394 h 3368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748284" h="336804">
                <a:moveTo>
                  <a:pt x="0" y="104394"/>
                </a:moveTo>
                <a:lnTo>
                  <a:pt x="685800" y="0"/>
                </a:lnTo>
                <a:lnTo>
                  <a:pt x="736092" y="62484"/>
                </a:lnTo>
                <a:lnTo>
                  <a:pt x="748284" y="144017"/>
                </a:lnTo>
                <a:lnTo>
                  <a:pt x="717804" y="224028"/>
                </a:lnTo>
                <a:lnTo>
                  <a:pt x="45719" y="336803"/>
                </a:lnTo>
                <a:lnTo>
                  <a:pt x="42672" y="304800"/>
                </a:lnTo>
                <a:lnTo>
                  <a:pt x="685800" y="192023"/>
                </a:lnTo>
                <a:lnTo>
                  <a:pt x="710184" y="115061"/>
                </a:lnTo>
                <a:lnTo>
                  <a:pt x="667512" y="45720"/>
                </a:lnTo>
                <a:lnTo>
                  <a:pt x="0" y="147065"/>
                </a:lnTo>
                <a:lnTo>
                  <a:pt x="0" y="1043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1138567" y="5723255"/>
            <a:ext cx="389382" cy="136398"/>
          </a:xfrm>
          <a:custGeom>
            <a:avLst/>
            <a:gdLst>
              <a:gd name="connsiteX0" fmla="*/ 0 w 389382"/>
              <a:gd name="connsiteY0" fmla="*/ 99060 h 136398"/>
              <a:gd name="connsiteX1" fmla="*/ 52577 w 389382"/>
              <a:gd name="connsiteY1" fmla="*/ 136397 h 136398"/>
              <a:gd name="connsiteX2" fmla="*/ 176783 w 389382"/>
              <a:gd name="connsiteY2" fmla="*/ 131064 h 136398"/>
              <a:gd name="connsiteX3" fmla="*/ 332994 w 389382"/>
              <a:gd name="connsiteY3" fmla="*/ 91440 h 136398"/>
              <a:gd name="connsiteX4" fmla="*/ 389382 w 389382"/>
              <a:gd name="connsiteY4" fmla="*/ 32766 h 136398"/>
              <a:gd name="connsiteX5" fmla="*/ 353567 w 389382"/>
              <a:gd name="connsiteY5" fmla="*/ 1523 h 136398"/>
              <a:gd name="connsiteX6" fmla="*/ 201930 w 389382"/>
              <a:gd name="connsiteY6" fmla="*/ 0 h 136398"/>
              <a:gd name="connsiteX7" fmla="*/ 87630 w 389382"/>
              <a:gd name="connsiteY7" fmla="*/ 9144 h 136398"/>
              <a:gd name="connsiteX8" fmla="*/ 12191 w 389382"/>
              <a:gd name="connsiteY8" fmla="*/ 60197 h 136398"/>
              <a:gd name="connsiteX9" fmla="*/ 89153 w 389382"/>
              <a:gd name="connsiteY9" fmla="*/ 74676 h 136398"/>
              <a:gd name="connsiteX10" fmla="*/ 219455 w 389382"/>
              <a:gd name="connsiteY10" fmla="*/ 41910 h 136398"/>
              <a:gd name="connsiteX11" fmla="*/ 331469 w 389382"/>
              <a:gd name="connsiteY11" fmla="*/ 41910 h 136398"/>
              <a:gd name="connsiteX12" fmla="*/ 214122 w 389382"/>
              <a:gd name="connsiteY12" fmla="*/ 86867 h 136398"/>
              <a:gd name="connsiteX13" fmla="*/ 113538 w 389382"/>
              <a:gd name="connsiteY13" fmla="*/ 99060 h 136398"/>
              <a:gd name="connsiteX14" fmla="*/ 0 w 389382"/>
              <a:gd name="connsiteY14" fmla="*/ 99060 h 1363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9382" h="136398">
                <a:moveTo>
                  <a:pt x="0" y="99060"/>
                </a:moveTo>
                <a:lnTo>
                  <a:pt x="52577" y="136397"/>
                </a:lnTo>
                <a:lnTo>
                  <a:pt x="176783" y="131064"/>
                </a:lnTo>
                <a:lnTo>
                  <a:pt x="332994" y="91440"/>
                </a:lnTo>
                <a:lnTo>
                  <a:pt x="389382" y="32766"/>
                </a:lnTo>
                <a:lnTo>
                  <a:pt x="353567" y="1523"/>
                </a:lnTo>
                <a:lnTo>
                  <a:pt x="201930" y="0"/>
                </a:lnTo>
                <a:lnTo>
                  <a:pt x="87630" y="9144"/>
                </a:lnTo>
                <a:lnTo>
                  <a:pt x="12191" y="60197"/>
                </a:lnTo>
                <a:lnTo>
                  <a:pt x="89153" y="74676"/>
                </a:lnTo>
                <a:lnTo>
                  <a:pt x="219455" y="41910"/>
                </a:lnTo>
                <a:lnTo>
                  <a:pt x="331469" y="41910"/>
                </a:lnTo>
                <a:lnTo>
                  <a:pt x="214122" y="86867"/>
                </a:lnTo>
                <a:lnTo>
                  <a:pt x="113538" y="99060"/>
                </a:lnTo>
                <a:lnTo>
                  <a:pt x="0" y="9906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8680844" y="4158107"/>
            <a:ext cx="325373" cy="2265426"/>
          </a:xfrm>
          <a:custGeom>
            <a:avLst/>
            <a:gdLst>
              <a:gd name="connsiteX0" fmla="*/ 33528 w 325373"/>
              <a:gd name="connsiteY0" fmla="*/ 2189226 h 2265426"/>
              <a:gd name="connsiteX1" fmla="*/ 165354 w 325373"/>
              <a:gd name="connsiteY1" fmla="*/ 2042921 h 2265426"/>
              <a:gd name="connsiteX2" fmla="*/ 191261 w 325373"/>
              <a:gd name="connsiteY2" fmla="*/ 1930145 h 2265426"/>
              <a:gd name="connsiteX3" fmla="*/ 169164 w 325373"/>
              <a:gd name="connsiteY3" fmla="*/ 1763268 h 2265426"/>
              <a:gd name="connsiteX4" fmla="*/ 76200 w 325373"/>
              <a:gd name="connsiteY4" fmla="*/ 1561338 h 2265426"/>
              <a:gd name="connsiteX5" fmla="*/ 55626 w 325373"/>
              <a:gd name="connsiteY5" fmla="*/ 1435607 h 2265426"/>
              <a:gd name="connsiteX6" fmla="*/ 76200 w 325373"/>
              <a:gd name="connsiteY6" fmla="*/ 1351026 h 2265426"/>
              <a:gd name="connsiteX7" fmla="*/ 156209 w 325373"/>
              <a:gd name="connsiteY7" fmla="*/ 1289303 h 2265426"/>
              <a:gd name="connsiteX8" fmla="*/ 173735 w 325373"/>
              <a:gd name="connsiteY8" fmla="*/ 1211579 h 2265426"/>
              <a:gd name="connsiteX9" fmla="*/ 144018 w 325373"/>
              <a:gd name="connsiteY9" fmla="*/ 1100327 h 2265426"/>
              <a:gd name="connsiteX10" fmla="*/ 12954 w 325373"/>
              <a:gd name="connsiteY10" fmla="*/ 801623 h 2265426"/>
              <a:gd name="connsiteX11" fmla="*/ 0 w 325373"/>
              <a:gd name="connsiteY11" fmla="*/ 655319 h 2265426"/>
              <a:gd name="connsiteX12" fmla="*/ 33528 w 325373"/>
              <a:gd name="connsiteY12" fmla="*/ 494538 h 2265426"/>
              <a:gd name="connsiteX13" fmla="*/ 144018 w 325373"/>
              <a:gd name="connsiteY13" fmla="*/ 418338 h 2265426"/>
              <a:gd name="connsiteX14" fmla="*/ 241554 w 325373"/>
              <a:gd name="connsiteY14" fmla="*/ 292607 h 2265426"/>
              <a:gd name="connsiteX15" fmla="*/ 325373 w 325373"/>
              <a:gd name="connsiteY15" fmla="*/ 0 h 2265426"/>
              <a:gd name="connsiteX16" fmla="*/ 313181 w 325373"/>
              <a:gd name="connsiteY16" fmla="*/ 265176 h 2265426"/>
              <a:gd name="connsiteX17" fmla="*/ 249935 w 325373"/>
              <a:gd name="connsiteY17" fmla="*/ 424433 h 2265426"/>
              <a:gd name="connsiteX18" fmla="*/ 165354 w 325373"/>
              <a:gd name="connsiteY18" fmla="*/ 521969 h 2265426"/>
              <a:gd name="connsiteX19" fmla="*/ 72390 w 325373"/>
              <a:gd name="connsiteY19" fmla="*/ 577595 h 2265426"/>
              <a:gd name="connsiteX20" fmla="*/ 67818 w 325373"/>
              <a:gd name="connsiteY20" fmla="*/ 723900 h 2265426"/>
              <a:gd name="connsiteX21" fmla="*/ 115061 w 325373"/>
              <a:gd name="connsiteY21" fmla="*/ 877823 h 2265426"/>
              <a:gd name="connsiteX22" fmla="*/ 224028 w 325373"/>
              <a:gd name="connsiteY22" fmla="*/ 1149857 h 2265426"/>
              <a:gd name="connsiteX23" fmla="*/ 228600 w 325373"/>
              <a:gd name="connsiteY23" fmla="*/ 1323594 h 2265426"/>
              <a:gd name="connsiteX24" fmla="*/ 127254 w 325373"/>
              <a:gd name="connsiteY24" fmla="*/ 1421129 h 2265426"/>
              <a:gd name="connsiteX25" fmla="*/ 131826 w 325373"/>
              <a:gd name="connsiteY25" fmla="*/ 1511807 h 2265426"/>
              <a:gd name="connsiteX26" fmla="*/ 220218 w 325373"/>
              <a:gd name="connsiteY26" fmla="*/ 1700783 h 2265426"/>
              <a:gd name="connsiteX27" fmla="*/ 258318 w 325373"/>
              <a:gd name="connsiteY27" fmla="*/ 1881377 h 2265426"/>
              <a:gd name="connsiteX28" fmla="*/ 224028 w 325373"/>
              <a:gd name="connsiteY28" fmla="*/ 2076450 h 2265426"/>
              <a:gd name="connsiteX29" fmla="*/ 144018 w 325373"/>
              <a:gd name="connsiteY29" fmla="*/ 2180844 h 2265426"/>
              <a:gd name="connsiteX30" fmla="*/ 42671 w 325373"/>
              <a:gd name="connsiteY30" fmla="*/ 2265426 h 2265426"/>
              <a:gd name="connsiteX31" fmla="*/ 33528 w 325373"/>
              <a:gd name="connsiteY31" fmla="*/ 2189226 h 22654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265426">
                <a:moveTo>
                  <a:pt x="33528" y="2189226"/>
                </a:moveTo>
                <a:lnTo>
                  <a:pt x="165354" y="2042921"/>
                </a:lnTo>
                <a:lnTo>
                  <a:pt x="191261" y="1930145"/>
                </a:lnTo>
                <a:lnTo>
                  <a:pt x="169164" y="1763268"/>
                </a:lnTo>
                <a:lnTo>
                  <a:pt x="76200" y="1561338"/>
                </a:lnTo>
                <a:lnTo>
                  <a:pt x="55626" y="1435607"/>
                </a:lnTo>
                <a:lnTo>
                  <a:pt x="76200" y="1351026"/>
                </a:lnTo>
                <a:lnTo>
                  <a:pt x="156209" y="1289303"/>
                </a:lnTo>
                <a:lnTo>
                  <a:pt x="173735" y="1211579"/>
                </a:lnTo>
                <a:lnTo>
                  <a:pt x="144018" y="1100327"/>
                </a:lnTo>
                <a:lnTo>
                  <a:pt x="12954" y="801623"/>
                </a:lnTo>
                <a:lnTo>
                  <a:pt x="0" y="655319"/>
                </a:lnTo>
                <a:lnTo>
                  <a:pt x="33528" y="494538"/>
                </a:lnTo>
                <a:lnTo>
                  <a:pt x="144018" y="418338"/>
                </a:lnTo>
                <a:lnTo>
                  <a:pt x="241554" y="292607"/>
                </a:lnTo>
                <a:lnTo>
                  <a:pt x="325373" y="0"/>
                </a:lnTo>
                <a:lnTo>
                  <a:pt x="313181" y="265176"/>
                </a:lnTo>
                <a:lnTo>
                  <a:pt x="249935" y="424433"/>
                </a:lnTo>
                <a:lnTo>
                  <a:pt x="165354" y="521969"/>
                </a:lnTo>
                <a:lnTo>
                  <a:pt x="72390" y="577595"/>
                </a:lnTo>
                <a:lnTo>
                  <a:pt x="67818" y="723900"/>
                </a:lnTo>
                <a:lnTo>
                  <a:pt x="115061" y="877823"/>
                </a:lnTo>
                <a:lnTo>
                  <a:pt x="224028" y="1149857"/>
                </a:lnTo>
                <a:lnTo>
                  <a:pt x="228600" y="1323594"/>
                </a:lnTo>
                <a:lnTo>
                  <a:pt x="127254" y="1421129"/>
                </a:lnTo>
                <a:lnTo>
                  <a:pt x="131826" y="1511807"/>
                </a:lnTo>
                <a:lnTo>
                  <a:pt x="220218" y="1700783"/>
                </a:lnTo>
                <a:lnTo>
                  <a:pt x="258318" y="1881377"/>
                </a:lnTo>
                <a:lnTo>
                  <a:pt x="224028" y="2076450"/>
                </a:lnTo>
                <a:lnTo>
                  <a:pt x="144018" y="2180844"/>
                </a:lnTo>
                <a:lnTo>
                  <a:pt x="42671" y="2265426"/>
                </a:lnTo>
                <a:lnTo>
                  <a:pt x="33528" y="2189226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8741042" y="2115185"/>
            <a:ext cx="325373" cy="2592324"/>
          </a:xfrm>
          <a:custGeom>
            <a:avLst/>
            <a:gdLst>
              <a:gd name="connsiteX0" fmla="*/ 34290 w 325373"/>
              <a:gd name="connsiteY0" fmla="*/ 2504694 h 2592324"/>
              <a:gd name="connsiteX1" fmla="*/ 165354 w 325373"/>
              <a:gd name="connsiteY1" fmla="*/ 2337054 h 2592324"/>
              <a:gd name="connsiteX2" fmla="*/ 191261 w 325373"/>
              <a:gd name="connsiteY2" fmla="*/ 2209037 h 2592324"/>
              <a:gd name="connsiteX3" fmla="*/ 169164 w 325373"/>
              <a:gd name="connsiteY3" fmla="*/ 2017013 h 2592324"/>
              <a:gd name="connsiteX4" fmla="*/ 76200 w 325373"/>
              <a:gd name="connsiteY4" fmla="*/ 1786128 h 2592324"/>
              <a:gd name="connsiteX5" fmla="*/ 55626 w 325373"/>
              <a:gd name="connsiteY5" fmla="*/ 1642872 h 2592324"/>
              <a:gd name="connsiteX6" fmla="*/ 76200 w 325373"/>
              <a:gd name="connsiteY6" fmla="*/ 1546098 h 2592324"/>
              <a:gd name="connsiteX7" fmla="*/ 156971 w 325373"/>
              <a:gd name="connsiteY7" fmla="*/ 1475231 h 2592324"/>
              <a:gd name="connsiteX8" fmla="*/ 173735 w 325373"/>
              <a:gd name="connsiteY8" fmla="*/ 1386078 h 2592324"/>
              <a:gd name="connsiteX9" fmla="*/ 144018 w 325373"/>
              <a:gd name="connsiteY9" fmla="*/ 1259586 h 2592324"/>
              <a:gd name="connsiteX10" fmla="*/ 12954 w 325373"/>
              <a:gd name="connsiteY10" fmla="*/ 917448 h 2592324"/>
              <a:gd name="connsiteX11" fmla="*/ 0 w 325373"/>
              <a:gd name="connsiteY11" fmla="*/ 749808 h 2592324"/>
              <a:gd name="connsiteX12" fmla="*/ 34290 w 325373"/>
              <a:gd name="connsiteY12" fmla="*/ 565404 h 2592324"/>
              <a:gd name="connsiteX13" fmla="*/ 144018 w 325373"/>
              <a:gd name="connsiteY13" fmla="*/ 478536 h 2592324"/>
              <a:gd name="connsiteX14" fmla="*/ 241554 w 325373"/>
              <a:gd name="connsiteY14" fmla="*/ 334517 h 2592324"/>
              <a:gd name="connsiteX15" fmla="*/ 325373 w 325373"/>
              <a:gd name="connsiteY15" fmla="*/ 0 h 2592324"/>
              <a:gd name="connsiteX16" fmla="*/ 313181 w 325373"/>
              <a:gd name="connsiteY16" fmla="*/ 302514 h 2592324"/>
              <a:gd name="connsiteX17" fmla="*/ 249935 w 325373"/>
              <a:gd name="connsiteY17" fmla="*/ 485394 h 2592324"/>
              <a:gd name="connsiteX18" fmla="*/ 165354 w 325373"/>
              <a:gd name="connsiteY18" fmla="*/ 597408 h 2592324"/>
              <a:gd name="connsiteX19" fmla="*/ 72390 w 325373"/>
              <a:gd name="connsiteY19" fmla="*/ 660654 h 2592324"/>
              <a:gd name="connsiteX20" fmla="*/ 67818 w 325373"/>
              <a:gd name="connsiteY20" fmla="*/ 828294 h 2592324"/>
              <a:gd name="connsiteX21" fmla="*/ 115061 w 325373"/>
              <a:gd name="connsiteY21" fmla="*/ 1004316 h 2592324"/>
              <a:gd name="connsiteX22" fmla="*/ 224790 w 325373"/>
              <a:gd name="connsiteY22" fmla="*/ 1315974 h 2592324"/>
              <a:gd name="connsiteX23" fmla="*/ 228600 w 325373"/>
              <a:gd name="connsiteY23" fmla="*/ 1514856 h 2592324"/>
              <a:gd name="connsiteX24" fmla="*/ 127254 w 325373"/>
              <a:gd name="connsiteY24" fmla="*/ 1626107 h 2592324"/>
              <a:gd name="connsiteX25" fmla="*/ 131826 w 325373"/>
              <a:gd name="connsiteY25" fmla="*/ 1729740 h 2592324"/>
              <a:gd name="connsiteX26" fmla="*/ 220980 w 325373"/>
              <a:gd name="connsiteY26" fmla="*/ 1946148 h 2592324"/>
              <a:gd name="connsiteX27" fmla="*/ 258318 w 325373"/>
              <a:gd name="connsiteY27" fmla="*/ 2153412 h 2592324"/>
              <a:gd name="connsiteX28" fmla="*/ 224790 w 325373"/>
              <a:gd name="connsiteY28" fmla="*/ 2375916 h 2592324"/>
              <a:gd name="connsiteX29" fmla="*/ 144018 w 325373"/>
              <a:gd name="connsiteY29" fmla="*/ 2495550 h 2592324"/>
              <a:gd name="connsiteX30" fmla="*/ 42671 w 325373"/>
              <a:gd name="connsiteY30" fmla="*/ 2592324 h 2592324"/>
              <a:gd name="connsiteX31" fmla="*/ 34290 w 325373"/>
              <a:gd name="connsiteY31" fmla="*/ 2504694 h 25923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592324">
                <a:moveTo>
                  <a:pt x="34290" y="2504694"/>
                </a:moveTo>
                <a:lnTo>
                  <a:pt x="165354" y="2337054"/>
                </a:lnTo>
                <a:lnTo>
                  <a:pt x="191261" y="2209037"/>
                </a:lnTo>
                <a:lnTo>
                  <a:pt x="169164" y="2017013"/>
                </a:lnTo>
                <a:lnTo>
                  <a:pt x="76200" y="1786128"/>
                </a:lnTo>
                <a:lnTo>
                  <a:pt x="55626" y="1642872"/>
                </a:lnTo>
                <a:lnTo>
                  <a:pt x="76200" y="1546098"/>
                </a:lnTo>
                <a:lnTo>
                  <a:pt x="156971" y="1475231"/>
                </a:lnTo>
                <a:lnTo>
                  <a:pt x="173735" y="1386078"/>
                </a:lnTo>
                <a:lnTo>
                  <a:pt x="144018" y="1259586"/>
                </a:lnTo>
                <a:lnTo>
                  <a:pt x="12954" y="917448"/>
                </a:lnTo>
                <a:lnTo>
                  <a:pt x="0" y="749808"/>
                </a:lnTo>
                <a:lnTo>
                  <a:pt x="34290" y="565404"/>
                </a:lnTo>
                <a:lnTo>
                  <a:pt x="144018" y="478536"/>
                </a:lnTo>
                <a:lnTo>
                  <a:pt x="241554" y="334517"/>
                </a:lnTo>
                <a:lnTo>
                  <a:pt x="325373" y="0"/>
                </a:lnTo>
                <a:lnTo>
                  <a:pt x="313181" y="302514"/>
                </a:lnTo>
                <a:lnTo>
                  <a:pt x="249935" y="485394"/>
                </a:lnTo>
                <a:lnTo>
                  <a:pt x="165354" y="597408"/>
                </a:lnTo>
                <a:lnTo>
                  <a:pt x="72390" y="660654"/>
                </a:lnTo>
                <a:lnTo>
                  <a:pt x="67818" y="828294"/>
                </a:lnTo>
                <a:lnTo>
                  <a:pt x="115061" y="1004316"/>
                </a:lnTo>
                <a:lnTo>
                  <a:pt x="224790" y="1315974"/>
                </a:lnTo>
                <a:lnTo>
                  <a:pt x="228600" y="1514856"/>
                </a:lnTo>
                <a:lnTo>
                  <a:pt x="127254" y="1626107"/>
                </a:lnTo>
                <a:lnTo>
                  <a:pt x="131826" y="1729740"/>
                </a:lnTo>
                <a:lnTo>
                  <a:pt x="220980" y="1946148"/>
                </a:lnTo>
                <a:lnTo>
                  <a:pt x="258318" y="2153412"/>
                </a:lnTo>
                <a:lnTo>
                  <a:pt x="224790" y="2375916"/>
                </a:lnTo>
                <a:lnTo>
                  <a:pt x="144018" y="2495550"/>
                </a:lnTo>
                <a:lnTo>
                  <a:pt x="42671" y="2592324"/>
                </a:lnTo>
                <a:lnTo>
                  <a:pt x="34290" y="2504694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8491868" y="1773809"/>
            <a:ext cx="342138" cy="355092"/>
          </a:xfrm>
          <a:custGeom>
            <a:avLst/>
            <a:gdLst>
              <a:gd name="connsiteX0" fmla="*/ 0 w 342138"/>
              <a:gd name="connsiteY0" fmla="*/ 42672 h 355092"/>
              <a:gd name="connsiteX1" fmla="*/ 152400 w 342138"/>
              <a:gd name="connsiteY1" fmla="*/ 153923 h 355092"/>
              <a:gd name="connsiteX2" fmla="*/ 330707 w 342138"/>
              <a:gd name="connsiteY2" fmla="*/ 355092 h 355092"/>
              <a:gd name="connsiteX3" fmla="*/ 342138 w 342138"/>
              <a:gd name="connsiteY3" fmla="*/ 323850 h 355092"/>
              <a:gd name="connsiteX4" fmla="*/ 188976 w 342138"/>
              <a:gd name="connsiteY4" fmla="*/ 137922 h 355092"/>
              <a:gd name="connsiteX5" fmla="*/ 25145 w 342138"/>
              <a:gd name="connsiteY5" fmla="*/ 0 h 355092"/>
              <a:gd name="connsiteX6" fmla="*/ 0 w 342138"/>
              <a:gd name="connsiteY6" fmla="*/ 42672 h 3550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42138" h="355092">
                <a:moveTo>
                  <a:pt x="0" y="42672"/>
                </a:moveTo>
                <a:lnTo>
                  <a:pt x="152400" y="153923"/>
                </a:lnTo>
                <a:lnTo>
                  <a:pt x="330707" y="355092"/>
                </a:lnTo>
                <a:lnTo>
                  <a:pt x="342138" y="323850"/>
                </a:lnTo>
                <a:lnTo>
                  <a:pt x="188976" y="137922"/>
                </a:lnTo>
                <a:lnTo>
                  <a:pt x="25145" y="0"/>
                </a:lnTo>
                <a:lnTo>
                  <a:pt x="0" y="4267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7853299" y="101981"/>
            <a:ext cx="279654" cy="145542"/>
          </a:xfrm>
          <a:custGeom>
            <a:avLst/>
            <a:gdLst>
              <a:gd name="connsiteX0" fmla="*/ 0 w 279654"/>
              <a:gd name="connsiteY0" fmla="*/ 145541 h 145542"/>
              <a:gd name="connsiteX1" fmla="*/ 155447 w 279654"/>
              <a:gd name="connsiteY1" fmla="*/ 113538 h 145542"/>
              <a:gd name="connsiteX2" fmla="*/ 279654 w 279654"/>
              <a:gd name="connsiteY2" fmla="*/ 105155 h 145542"/>
              <a:gd name="connsiteX3" fmla="*/ 209550 w 279654"/>
              <a:gd name="connsiteY3" fmla="*/ 0 h 145542"/>
              <a:gd name="connsiteX4" fmla="*/ 90678 w 279654"/>
              <a:gd name="connsiteY4" fmla="*/ 33527 h 145542"/>
              <a:gd name="connsiteX5" fmla="*/ 195833 w 279654"/>
              <a:gd name="connsiteY5" fmla="*/ 60197 h 145542"/>
              <a:gd name="connsiteX6" fmla="*/ 39623 w 279654"/>
              <a:gd name="connsiteY6" fmla="*/ 109727 h 145542"/>
              <a:gd name="connsiteX7" fmla="*/ 0 w 279654"/>
              <a:gd name="connsiteY7" fmla="*/ 145541 h 14554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279654" h="145542">
                <a:moveTo>
                  <a:pt x="0" y="145541"/>
                </a:moveTo>
                <a:lnTo>
                  <a:pt x="155447" y="113538"/>
                </a:lnTo>
                <a:lnTo>
                  <a:pt x="279654" y="105155"/>
                </a:lnTo>
                <a:lnTo>
                  <a:pt x="209550" y="0"/>
                </a:lnTo>
                <a:lnTo>
                  <a:pt x="90678" y="33527"/>
                </a:lnTo>
                <a:lnTo>
                  <a:pt x="195833" y="60197"/>
                </a:lnTo>
                <a:lnTo>
                  <a:pt x="39623" y="109727"/>
                </a:lnTo>
                <a:lnTo>
                  <a:pt x="0" y="145541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8059801" y="514985"/>
            <a:ext cx="372618" cy="713232"/>
          </a:xfrm>
          <a:custGeom>
            <a:avLst/>
            <a:gdLst>
              <a:gd name="connsiteX0" fmla="*/ 6095 w 372618"/>
              <a:gd name="connsiteY0" fmla="*/ 119633 h 713232"/>
              <a:gd name="connsiteX1" fmla="*/ 44195 w 372618"/>
              <a:gd name="connsiteY1" fmla="*/ 277368 h 713232"/>
              <a:gd name="connsiteX2" fmla="*/ 150876 w 372618"/>
              <a:gd name="connsiteY2" fmla="*/ 520445 h 713232"/>
              <a:gd name="connsiteX3" fmla="*/ 264414 w 372618"/>
              <a:gd name="connsiteY3" fmla="*/ 688086 h 713232"/>
              <a:gd name="connsiteX4" fmla="*/ 336804 w 372618"/>
              <a:gd name="connsiteY4" fmla="*/ 713231 h 713232"/>
              <a:gd name="connsiteX5" fmla="*/ 372617 w 372618"/>
              <a:gd name="connsiteY5" fmla="*/ 638556 h 713232"/>
              <a:gd name="connsiteX6" fmla="*/ 320040 w 372618"/>
              <a:gd name="connsiteY6" fmla="*/ 439673 h 713232"/>
              <a:gd name="connsiteX7" fmla="*/ 220980 w 372618"/>
              <a:gd name="connsiteY7" fmla="*/ 214122 h 713232"/>
              <a:gd name="connsiteX8" fmla="*/ 140207 w 372618"/>
              <a:gd name="connsiteY8" fmla="*/ 73914 h 713232"/>
              <a:gd name="connsiteX9" fmla="*/ 64007 w 372618"/>
              <a:gd name="connsiteY9" fmla="*/ 761 h 713232"/>
              <a:gd name="connsiteX10" fmla="*/ 4571 w 372618"/>
              <a:gd name="connsiteY10" fmla="*/ 0 h 713232"/>
              <a:gd name="connsiteX11" fmla="*/ 0 w 372618"/>
              <a:gd name="connsiteY11" fmla="*/ 67055 h 713232"/>
              <a:gd name="connsiteX12" fmla="*/ 51054 w 372618"/>
              <a:gd name="connsiteY12" fmla="*/ 38861 h 713232"/>
              <a:gd name="connsiteX13" fmla="*/ 138683 w 372618"/>
              <a:gd name="connsiteY13" fmla="*/ 152400 h 713232"/>
              <a:gd name="connsiteX14" fmla="*/ 230885 w 372618"/>
              <a:gd name="connsiteY14" fmla="*/ 315467 h 713232"/>
              <a:gd name="connsiteX15" fmla="*/ 307085 w 372618"/>
              <a:gd name="connsiteY15" fmla="*/ 544067 h 713232"/>
              <a:gd name="connsiteX16" fmla="*/ 298704 w 372618"/>
              <a:gd name="connsiteY16" fmla="*/ 655320 h 713232"/>
              <a:gd name="connsiteX17" fmla="*/ 225552 w 372618"/>
              <a:gd name="connsiteY17" fmla="*/ 591312 h 713232"/>
              <a:gd name="connsiteX18" fmla="*/ 101345 w 372618"/>
              <a:gd name="connsiteY18" fmla="*/ 344423 h 713232"/>
              <a:gd name="connsiteX19" fmla="*/ 22859 w 372618"/>
              <a:gd name="connsiteY19" fmla="*/ 86868 h 713232"/>
              <a:gd name="connsiteX20" fmla="*/ 6095 w 372618"/>
              <a:gd name="connsiteY20" fmla="*/ 119633 h 7132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</a:cxnLst>
            <a:rect l="l" t="t" r="r" b="b"/>
            <a:pathLst>
              <a:path w="372618" h="713232">
                <a:moveTo>
                  <a:pt x="6095" y="119633"/>
                </a:moveTo>
                <a:lnTo>
                  <a:pt x="44195" y="277368"/>
                </a:lnTo>
                <a:lnTo>
                  <a:pt x="150876" y="520445"/>
                </a:lnTo>
                <a:lnTo>
                  <a:pt x="264414" y="688086"/>
                </a:lnTo>
                <a:lnTo>
                  <a:pt x="336804" y="713231"/>
                </a:lnTo>
                <a:lnTo>
                  <a:pt x="372617" y="638556"/>
                </a:lnTo>
                <a:lnTo>
                  <a:pt x="320040" y="439673"/>
                </a:lnTo>
                <a:lnTo>
                  <a:pt x="220980" y="214122"/>
                </a:lnTo>
                <a:lnTo>
                  <a:pt x="140207" y="73914"/>
                </a:lnTo>
                <a:lnTo>
                  <a:pt x="64007" y="761"/>
                </a:lnTo>
                <a:lnTo>
                  <a:pt x="4571" y="0"/>
                </a:lnTo>
                <a:lnTo>
                  <a:pt x="0" y="67055"/>
                </a:lnTo>
                <a:lnTo>
                  <a:pt x="51054" y="38861"/>
                </a:lnTo>
                <a:lnTo>
                  <a:pt x="138683" y="152400"/>
                </a:lnTo>
                <a:lnTo>
                  <a:pt x="230885" y="315467"/>
                </a:lnTo>
                <a:lnTo>
                  <a:pt x="307085" y="544067"/>
                </a:lnTo>
                <a:lnTo>
                  <a:pt x="298704" y="655320"/>
                </a:lnTo>
                <a:lnTo>
                  <a:pt x="225552" y="591312"/>
                </a:lnTo>
                <a:lnTo>
                  <a:pt x="101345" y="344423"/>
                </a:lnTo>
                <a:lnTo>
                  <a:pt x="22859" y="86868"/>
                </a:lnTo>
                <a:lnTo>
                  <a:pt x="6095" y="119633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7778623" y="263525"/>
            <a:ext cx="681990" cy="1480566"/>
          </a:xfrm>
          <a:custGeom>
            <a:avLst/>
            <a:gdLst>
              <a:gd name="connsiteX0" fmla="*/ 0 w 681990"/>
              <a:gd name="connsiteY0" fmla="*/ 0 h 1480566"/>
              <a:gd name="connsiteX1" fmla="*/ 667512 w 681990"/>
              <a:gd name="connsiteY1" fmla="*/ 1480566 h 1480566"/>
              <a:gd name="connsiteX2" fmla="*/ 681990 w 681990"/>
              <a:gd name="connsiteY2" fmla="*/ 1394460 h 1480566"/>
              <a:gd name="connsiteX3" fmla="*/ 41909 w 681990"/>
              <a:gd name="connsiteY3" fmla="*/ 1524 h 1480566"/>
              <a:gd name="connsiteX4" fmla="*/ 0 w 681990"/>
              <a:gd name="connsiteY4" fmla="*/ 0 h 14805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1990" h="1480566">
                <a:moveTo>
                  <a:pt x="0" y="0"/>
                </a:moveTo>
                <a:lnTo>
                  <a:pt x="667512" y="1480566"/>
                </a:lnTo>
                <a:lnTo>
                  <a:pt x="681990" y="1394460"/>
                </a:lnTo>
                <a:lnTo>
                  <a:pt x="41909" y="1524"/>
                </a:lnTo>
                <a:lnTo>
                  <a:pt x="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7729093" y="38734"/>
            <a:ext cx="1169669" cy="2086356"/>
          </a:xfrm>
          <a:custGeom>
            <a:avLst/>
            <a:gdLst>
              <a:gd name="connsiteX0" fmla="*/ 749045 w 1169669"/>
              <a:gd name="connsiteY0" fmla="*/ 1773174 h 2086356"/>
              <a:gd name="connsiteX1" fmla="*/ 816864 w 1169669"/>
              <a:gd name="connsiteY1" fmla="*/ 1674875 h 2086356"/>
              <a:gd name="connsiteX2" fmla="*/ 998219 w 1169669"/>
              <a:gd name="connsiteY2" fmla="*/ 1597914 h 2086356"/>
              <a:gd name="connsiteX3" fmla="*/ 877823 w 1169669"/>
              <a:gd name="connsiteY3" fmla="*/ 1577340 h 2086356"/>
              <a:gd name="connsiteX4" fmla="*/ 750569 w 1169669"/>
              <a:gd name="connsiteY4" fmla="*/ 1638300 h 2086356"/>
              <a:gd name="connsiteX5" fmla="*/ 823721 w 1169669"/>
              <a:gd name="connsiteY5" fmla="*/ 1558290 h 2086356"/>
              <a:gd name="connsiteX6" fmla="*/ 973835 w 1169669"/>
              <a:gd name="connsiteY6" fmla="*/ 1500378 h 2086356"/>
              <a:gd name="connsiteX7" fmla="*/ 323088 w 1169669"/>
              <a:gd name="connsiteY7" fmla="*/ 64008 h 2086356"/>
              <a:gd name="connsiteX8" fmla="*/ 132588 w 1169669"/>
              <a:gd name="connsiteY8" fmla="*/ 60198 h 2086356"/>
              <a:gd name="connsiteX9" fmla="*/ 0 w 1169669"/>
              <a:gd name="connsiteY9" fmla="*/ 96012 h 2086356"/>
              <a:gd name="connsiteX10" fmla="*/ 128015 w 1169669"/>
              <a:gd name="connsiteY10" fmla="*/ 0 h 2086356"/>
              <a:gd name="connsiteX11" fmla="*/ 361950 w 1169669"/>
              <a:gd name="connsiteY11" fmla="*/ 19050 h 2086356"/>
              <a:gd name="connsiteX12" fmla="*/ 1120139 w 1169669"/>
              <a:gd name="connsiteY12" fmla="*/ 1684781 h 2086356"/>
              <a:gd name="connsiteX13" fmla="*/ 1098041 w 1169669"/>
              <a:gd name="connsiteY13" fmla="*/ 1844040 h 2086356"/>
              <a:gd name="connsiteX14" fmla="*/ 1169669 w 1169669"/>
              <a:gd name="connsiteY14" fmla="*/ 2086356 h 2086356"/>
              <a:gd name="connsiteX15" fmla="*/ 1097279 w 1169669"/>
              <a:gd name="connsiteY15" fmla="*/ 2084831 h 2086356"/>
              <a:gd name="connsiteX16" fmla="*/ 1112519 w 1169669"/>
              <a:gd name="connsiteY16" fmla="*/ 2030729 h 2086356"/>
              <a:gd name="connsiteX17" fmla="*/ 1060703 w 1169669"/>
              <a:gd name="connsiteY17" fmla="*/ 1868424 h 2086356"/>
              <a:gd name="connsiteX18" fmla="*/ 959357 w 1169669"/>
              <a:gd name="connsiteY18" fmla="*/ 1897379 h 2086356"/>
              <a:gd name="connsiteX19" fmla="*/ 915162 w 1169669"/>
              <a:gd name="connsiteY19" fmla="*/ 1864613 h 2086356"/>
              <a:gd name="connsiteX20" fmla="*/ 1030223 w 1169669"/>
              <a:gd name="connsiteY20" fmla="*/ 1827275 h 2086356"/>
              <a:gd name="connsiteX21" fmla="*/ 979169 w 1169669"/>
              <a:gd name="connsiteY21" fmla="*/ 1789175 h 2086356"/>
              <a:gd name="connsiteX22" fmla="*/ 1040891 w 1169669"/>
              <a:gd name="connsiteY22" fmla="*/ 1739646 h 2086356"/>
              <a:gd name="connsiteX23" fmla="*/ 934973 w 1169669"/>
              <a:gd name="connsiteY23" fmla="*/ 1747266 h 2086356"/>
              <a:gd name="connsiteX24" fmla="*/ 976121 w 1169669"/>
              <a:gd name="connsiteY24" fmla="*/ 1677162 h 2086356"/>
              <a:gd name="connsiteX25" fmla="*/ 749045 w 1169669"/>
              <a:gd name="connsiteY25" fmla="*/ 1773174 h 2086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</a:cxnLst>
            <a:rect l="l" t="t" r="r" b="b"/>
            <a:pathLst>
              <a:path w="1169669" h="2086356">
                <a:moveTo>
                  <a:pt x="749045" y="1773174"/>
                </a:moveTo>
                <a:lnTo>
                  <a:pt x="816864" y="1674875"/>
                </a:lnTo>
                <a:lnTo>
                  <a:pt x="998219" y="1597914"/>
                </a:lnTo>
                <a:lnTo>
                  <a:pt x="877823" y="1577340"/>
                </a:lnTo>
                <a:lnTo>
                  <a:pt x="750569" y="1638300"/>
                </a:lnTo>
                <a:lnTo>
                  <a:pt x="823721" y="1558290"/>
                </a:lnTo>
                <a:lnTo>
                  <a:pt x="973835" y="1500378"/>
                </a:lnTo>
                <a:lnTo>
                  <a:pt x="323088" y="64008"/>
                </a:lnTo>
                <a:lnTo>
                  <a:pt x="132588" y="60198"/>
                </a:lnTo>
                <a:lnTo>
                  <a:pt x="0" y="96012"/>
                </a:lnTo>
                <a:lnTo>
                  <a:pt x="128015" y="0"/>
                </a:lnTo>
                <a:lnTo>
                  <a:pt x="361950" y="19050"/>
                </a:lnTo>
                <a:lnTo>
                  <a:pt x="1120139" y="1684781"/>
                </a:lnTo>
                <a:lnTo>
                  <a:pt x="1098041" y="1844040"/>
                </a:lnTo>
                <a:lnTo>
                  <a:pt x="1169669" y="2086356"/>
                </a:lnTo>
                <a:lnTo>
                  <a:pt x="1097279" y="2084831"/>
                </a:lnTo>
                <a:lnTo>
                  <a:pt x="1112519" y="2030729"/>
                </a:lnTo>
                <a:lnTo>
                  <a:pt x="1060703" y="1868424"/>
                </a:lnTo>
                <a:lnTo>
                  <a:pt x="959357" y="1897379"/>
                </a:lnTo>
                <a:lnTo>
                  <a:pt x="915162" y="1864613"/>
                </a:lnTo>
                <a:lnTo>
                  <a:pt x="1030223" y="1827275"/>
                </a:lnTo>
                <a:lnTo>
                  <a:pt x="979169" y="1789175"/>
                </a:lnTo>
                <a:lnTo>
                  <a:pt x="1040891" y="1739646"/>
                </a:lnTo>
                <a:lnTo>
                  <a:pt x="934973" y="1747266"/>
                </a:lnTo>
                <a:lnTo>
                  <a:pt x="976121" y="1677162"/>
                </a:lnTo>
                <a:lnTo>
                  <a:pt x="749045" y="177317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8398129" y="1446910"/>
            <a:ext cx="301752" cy="142494"/>
          </a:xfrm>
          <a:custGeom>
            <a:avLst/>
            <a:gdLst>
              <a:gd name="connsiteX0" fmla="*/ 29717 w 301752"/>
              <a:gd name="connsiteY0" fmla="*/ 142494 h 142494"/>
              <a:gd name="connsiteX1" fmla="*/ 102869 w 301752"/>
              <a:gd name="connsiteY1" fmla="*/ 70104 h 142494"/>
              <a:gd name="connsiteX2" fmla="*/ 301752 w 301752"/>
              <a:gd name="connsiteY2" fmla="*/ 28194 h 142494"/>
              <a:gd name="connsiteX3" fmla="*/ 285750 w 301752"/>
              <a:gd name="connsiteY3" fmla="*/ 0 h 142494"/>
              <a:gd name="connsiteX4" fmla="*/ 152400 w 301752"/>
              <a:gd name="connsiteY4" fmla="*/ 11430 h 142494"/>
              <a:gd name="connsiteX5" fmla="*/ 0 w 301752"/>
              <a:gd name="connsiteY5" fmla="*/ 106680 h 142494"/>
              <a:gd name="connsiteX6" fmla="*/ 29717 w 301752"/>
              <a:gd name="connsiteY6" fmla="*/ 142494 h 1424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1752" h="142494">
                <a:moveTo>
                  <a:pt x="29717" y="142494"/>
                </a:moveTo>
                <a:lnTo>
                  <a:pt x="102869" y="70104"/>
                </a:lnTo>
                <a:lnTo>
                  <a:pt x="301752" y="28194"/>
                </a:lnTo>
                <a:lnTo>
                  <a:pt x="285750" y="0"/>
                </a:lnTo>
                <a:lnTo>
                  <a:pt x="152400" y="11430"/>
                </a:lnTo>
                <a:lnTo>
                  <a:pt x="0" y="106680"/>
                </a:lnTo>
                <a:lnTo>
                  <a:pt x="29717" y="1424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8322703" y="1303655"/>
            <a:ext cx="319278" cy="154686"/>
          </a:xfrm>
          <a:custGeom>
            <a:avLst/>
            <a:gdLst>
              <a:gd name="connsiteX0" fmla="*/ 18288 w 319278"/>
              <a:gd name="connsiteY0" fmla="*/ 154686 h 154686"/>
              <a:gd name="connsiteX1" fmla="*/ 131826 w 319278"/>
              <a:gd name="connsiteY1" fmla="*/ 70104 h 154686"/>
              <a:gd name="connsiteX2" fmla="*/ 319278 w 319278"/>
              <a:gd name="connsiteY2" fmla="*/ 61722 h 154686"/>
              <a:gd name="connsiteX3" fmla="*/ 290321 w 319278"/>
              <a:gd name="connsiteY3" fmla="*/ 0 h 154686"/>
              <a:gd name="connsiteX4" fmla="*/ 136397 w 319278"/>
              <a:gd name="connsiteY4" fmla="*/ 32766 h 154686"/>
              <a:gd name="connsiteX5" fmla="*/ 0 w 319278"/>
              <a:gd name="connsiteY5" fmla="*/ 105918 h 154686"/>
              <a:gd name="connsiteX6" fmla="*/ 18288 w 319278"/>
              <a:gd name="connsiteY6" fmla="*/ 154686 h 15468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19278" h="154686">
                <a:moveTo>
                  <a:pt x="18288" y="154686"/>
                </a:moveTo>
                <a:lnTo>
                  <a:pt x="131826" y="70104"/>
                </a:lnTo>
                <a:lnTo>
                  <a:pt x="319278" y="61722"/>
                </a:lnTo>
                <a:lnTo>
                  <a:pt x="290321" y="0"/>
                </a:lnTo>
                <a:lnTo>
                  <a:pt x="136397" y="32766"/>
                </a:lnTo>
                <a:lnTo>
                  <a:pt x="0" y="105918"/>
                </a:lnTo>
                <a:lnTo>
                  <a:pt x="18288" y="154686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7891399" y="371729"/>
            <a:ext cx="329946" cy="147828"/>
          </a:xfrm>
          <a:custGeom>
            <a:avLst/>
            <a:gdLst>
              <a:gd name="connsiteX0" fmla="*/ 22097 w 329946"/>
              <a:gd name="connsiteY0" fmla="*/ 147828 h 147828"/>
              <a:gd name="connsiteX1" fmla="*/ 125730 w 329946"/>
              <a:gd name="connsiteY1" fmla="*/ 67818 h 147828"/>
              <a:gd name="connsiteX2" fmla="*/ 329945 w 329946"/>
              <a:gd name="connsiteY2" fmla="*/ 54863 h 147828"/>
              <a:gd name="connsiteX3" fmla="*/ 302514 w 329946"/>
              <a:gd name="connsiteY3" fmla="*/ 0 h 147828"/>
              <a:gd name="connsiteX4" fmla="*/ 121157 w 329946"/>
              <a:gd name="connsiteY4" fmla="*/ 25145 h 147828"/>
              <a:gd name="connsiteX5" fmla="*/ 0 w 329946"/>
              <a:gd name="connsiteY5" fmla="*/ 103632 h 147828"/>
              <a:gd name="connsiteX6" fmla="*/ 22097 w 329946"/>
              <a:gd name="connsiteY6" fmla="*/ 147828 h 1478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9946" h="147828">
                <a:moveTo>
                  <a:pt x="22097" y="147828"/>
                </a:moveTo>
                <a:lnTo>
                  <a:pt x="125730" y="67818"/>
                </a:lnTo>
                <a:lnTo>
                  <a:pt x="329945" y="54863"/>
                </a:lnTo>
                <a:lnTo>
                  <a:pt x="302514" y="0"/>
                </a:lnTo>
                <a:lnTo>
                  <a:pt x="121157" y="25145"/>
                </a:lnTo>
                <a:lnTo>
                  <a:pt x="0" y="103632"/>
                </a:lnTo>
                <a:lnTo>
                  <a:pt x="22097" y="14782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7839582" y="253619"/>
            <a:ext cx="325373" cy="150875"/>
          </a:xfrm>
          <a:custGeom>
            <a:avLst/>
            <a:gdLst>
              <a:gd name="connsiteX0" fmla="*/ 29718 w 325373"/>
              <a:gd name="connsiteY0" fmla="*/ 150875 h 150875"/>
              <a:gd name="connsiteX1" fmla="*/ 114300 w 325373"/>
              <a:gd name="connsiteY1" fmla="*/ 78486 h 150875"/>
              <a:gd name="connsiteX2" fmla="*/ 325374 w 325373"/>
              <a:gd name="connsiteY2" fmla="*/ 40386 h 150875"/>
              <a:gd name="connsiteX3" fmla="*/ 300228 w 325373"/>
              <a:gd name="connsiteY3" fmla="*/ 0 h 150875"/>
              <a:gd name="connsiteX4" fmla="*/ 87630 w 325373"/>
              <a:gd name="connsiteY4" fmla="*/ 41147 h 150875"/>
              <a:gd name="connsiteX5" fmla="*/ 0 w 325373"/>
              <a:gd name="connsiteY5" fmla="*/ 107441 h 150875"/>
              <a:gd name="connsiteX6" fmla="*/ 29718 w 325373"/>
              <a:gd name="connsiteY6" fmla="*/ 150875 h 1508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5373" h="150875">
                <a:moveTo>
                  <a:pt x="29718" y="150875"/>
                </a:moveTo>
                <a:lnTo>
                  <a:pt x="114300" y="78486"/>
                </a:lnTo>
                <a:lnTo>
                  <a:pt x="325374" y="40386"/>
                </a:lnTo>
                <a:lnTo>
                  <a:pt x="300228" y="0"/>
                </a:lnTo>
                <a:lnTo>
                  <a:pt x="87630" y="41147"/>
                </a:lnTo>
                <a:lnTo>
                  <a:pt x="0" y="107441"/>
                </a:lnTo>
                <a:lnTo>
                  <a:pt x="29718" y="15087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7713865" y="124079"/>
            <a:ext cx="102108" cy="167640"/>
          </a:xfrm>
          <a:custGeom>
            <a:avLst/>
            <a:gdLst>
              <a:gd name="connsiteX0" fmla="*/ 35052 w 102108"/>
              <a:gd name="connsiteY0" fmla="*/ 0 h 167640"/>
              <a:gd name="connsiteX1" fmla="*/ 102108 w 102108"/>
              <a:gd name="connsiteY1" fmla="*/ 152399 h 167640"/>
              <a:gd name="connsiteX2" fmla="*/ 67056 w 102108"/>
              <a:gd name="connsiteY2" fmla="*/ 167640 h 167640"/>
              <a:gd name="connsiteX3" fmla="*/ 0 w 102108"/>
              <a:gd name="connsiteY3" fmla="*/ 15239 h 167640"/>
              <a:gd name="connsiteX4" fmla="*/ 35052 w 102108"/>
              <a:gd name="connsiteY4" fmla="*/ 0 h 1676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2108" h="167640">
                <a:moveTo>
                  <a:pt x="35052" y="0"/>
                </a:moveTo>
                <a:lnTo>
                  <a:pt x="102108" y="152399"/>
                </a:lnTo>
                <a:lnTo>
                  <a:pt x="67056" y="167640"/>
                </a:lnTo>
                <a:lnTo>
                  <a:pt x="0" y="15239"/>
                </a:lnTo>
                <a:lnTo>
                  <a:pt x="3505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781300" y="292100"/>
            <a:ext cx="3632200" cy="584200"/>
          </a:xfrm>
          <a:prstGeom prst="rect">
            <a:avLst/>
          </a:prstGeom>
          <a:noFill/>
        </p:spPr>
      </p:pic>
      <p:pic>
        <p:nvPicPr>
          <p:cNvPr id="4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073900" y="4635500"/>
            <a:ext cx="1397000" cy="13716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311400" y="6311900"/>
            <a:ext cx="3052118" cy="21505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zh-CN" altLang="en-US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计算机学院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研究生课程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高级软件工程</a:t>
            </a:r>
          </a:p>
        </p:txBody>
      </p:sp>
      <p:sp>
        <p:nvSpPr>
          <p:cNvPr id="42" name="TextBox 1"/>
          <p:cNvSpPr txBox="1"/>
          <p:nvPr/>
        </p:nvSpPr>
        <p:spPr>
          <a:xfrm>
            <a:off x="8001000" y="6273800"/>
            <a:ext cx="520700" cy="24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/>
            </a:pPr>
            <a:r>
              <a:rPr lang="en-US" altLang="zh-CN" sz="13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45/58</a:t>
            </a:r>
          </a:p>
        </p:txBody>
      </p:sp>
      <p:sp>
        <p:nvSpPr>
          <p:cNvPr id="43" name="TextBox 1"/>
          <p:cNvSpPr txBox="1"/>
          <p:nvPr/>
        </p:nvSpPr>
        <p:spPr>
          <a:xfrm>
            <a:off x="469900" y="1485900"/>
            <a:ext cx="177800" cy="4140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200"/>
              </a:lnSpc>
              <a:tabLst/>
            </a:pPr>
            <a:r>
              <a:rPr lang="en-US" altLang="zh-CN" sz="37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</a:p>
          <a:p>
            <a:pPr>
              <a:lnSpc>
                <a:spcPts val="5400"/>
              </a:lnSpc>
              <a:tabLst/>
            </a:pPr>
            <a:r>
              <a:rPr lang="en-US" altLang="zh-CN" sz="37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</a:p>
          <a:p>
            <a:pPr>
              <a:lnSpc>
                <a:spcPts val="5400"/>
              </a:lnSpc>
              <a:tabLst/>
            </a:pPr>
            <a:r>
              <a:rPr lang="en-US" altLang="zh-CN" sz="37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</a:p>
          <a:p>
            <a:pPr>
              <a:lnSpc>
                <a:spcPts val="5400"/>
              </a:lnSpc>
              <a:tabLst/>
            </a:pPr>
            <a:r>
              <a:rPr lang="en-US" altLang="zh-CN" sz="37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</a:p>
          <a:p>
            <a:pPr>
              <a:lnSpc>
                <a:spcPts val="5400"/>
              </a:lnSpc>
              <a:tabLst/>
            </a:pPr>
            <a:r>
              <a:rPr lang="en-US" altLang="zh-CN" sz="37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</a:p>
          <a:p>
            <a:pPr>
              <a:lnSpc>
                <a:spcPts val="5400"/>
              </a:lnSpc>
              <a:tabLst/>
            </a:pPr>
            <a:r>
              <a:rPr lang="en-US" altLang="zh-CN" sz="37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</a:p>
        </p:txBody>
      </p:sp>
      <p:sp>
        <p:nvSpPr>
          <p:cNvPr id="44" name="TextBox 1"/>
          <p:cNvSpPr txBox="1"/>
          <p:nvPr/>
        </p:nvSpPr>
        <p:spPr>
          <a:xfrm>
            <a:off x="812800" y="381000"/>
            <a:ext cx="5524500" cy="528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200"/>
              </a:lnSpc>
              <a:tabLst>
                <a:tab pos="1968500" algn="l"/>
              </a:tabLst>
            </a:pPr>
            <a:r>
              <a:rPr lang="en-US" altLang="zh-CN" dirty="0"/>
              <a:t>	</a:t>
            </a:r>
            <a:r>
              <a:rPr lang="en-US" altLang="zh-CN" sz="4002" b="1" dirty="0">
                <a:solidFill>
                  <a:srgbClr val="3D00EA"/>
                </a:solidFill>
                <a:latin typeface="å¾®è½¯éé»" pitchFamily="18" charset="0"/>
                <a:cs typeface="å¾®è½¯éé»" pitchFamily="18" charset="0"/>
              </a:rPr>
              <a:t>实现和部署模型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5900"/>
              </a:lnSpc>
              <a:tabLst>
                <a:tab pos="1968500" algn="l"/>
              </a:tabLst>
            </a:pPr>
            <a:r>
              <a:rPr lang="en-US" altLang="zh-CN" sz="3798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JavaBean/EJB</a:t>
            </a:r>
          </a:p>
          <a:p>
            <a:pPr>
              <a:lnSpc>
                <a:spcPts val="5400"/>
              </a:lnSpc>
              <a:tabLst>
                <a:tab pos="1968500" algn="l"/>
              </a:tabLst>
            </a:pPr>
            <a:r>
              <a:rPr lang="en-US" altLang="zh-CN" sz="3798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ActiveX</a:t>
            </a:r>
          </a:p>
          <a:p>
            <a:pPr>
              <a:lnSpc>
                <a:spcPts val="5400"/>
              </a:lnSpc>
              <a:tabLst>
                <a:tab pos="1968500" algn="l"/>
              </a:tabLst>
            </a:pPr>
            <a:r>
              <a:rPr lang="en-US" altLang="zh-CN" sz="3798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COM/COM+/DCOM</a:t>
            </a:r>
          </a:p>
          <a:p>
            <a:pPr>
              <a:lnSpc>
                <a:spcPts val="5400"/>
              </a:lnSpc>
              <a:tabLst>
                <a:tab pos="1968500" algn="l"/>
              </a:tabLst>
            </a:pPr>
            <a:r>
              <a:rPr lang="en-US" altLang="zh-CN" sz="3798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CORBA</a:t>
            </a:r>
          </a:p>
          <a:p>
            <a:pPr>
              <a:lnSpc>
                <a:spcPts val="5400"/>
              </a:lnSpc>
              <a:tabLst>
                <a:tab pos="1968500" algn="l"/>
              </a:tabLst>
            </a:pPr>
            <a:r>
              <a:rPr lang="en-US" altLang="zh-CN" sz="3798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Web</a:t>
            </a:r>
            <a:r>
              <a:rPr lang="en-US" altLang="zh-CN" sz="37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798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Services</a:t>
            </a:r>
          </a:p>
          <a:p>
            <a:pPr>
              <a:lnSpc>
                <a:spcPts val="5400"/>
              </a:lnSpc>
              <a:tabLst>
                <a:tab pos="1968500" algn="l"/>
              </a:tabLst>
            </a:pPr>
            <a:r>
              <a:rPr lang="en-US" altLang="zh-CN" sz="3798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......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19199" y="68453"/>
            <a:ext cx="1137666" cy="2030730"/>
          </a:xfrm>
          <a:custGeom>
            <a:avLst/>
            <a:gdLst>
              <a:gd name="connsiteX0" fmla="*/ 355092 w 1137666"/>
              <a:gd name="connsiteY0" fmla="*/ 12954 h 2030730"/>
              <a:gd name="connsiteX1" fmla="*/ 114300 w 1137666"/>
              <a:gd name="connsiteY1" fmla="*/ 0 h 2030730"/>
              <a:gd name="connsiteX2" fmla="*/ 0 w 1137666"/>
              <a:gd name="connsiteY2" fmla="*/ 76200 h 2030730"/>
              <a:gd name="connsiteX3" fmla="*/ 752856 w 1137666"/>
              <a:gd name="connsiteY3" fmla="*/ 1716024 h 2030730"/>
              <a:gd name="connsiteX4" fmla="*/ 940308 w 1137666"/>
              <a:gd name="connsiteY4" fmla="*/ 1858518 h 2030730"/>
              <a:gd name="connsiteX5" fmla="*/ 1095756 w 1137666"/>
              <a:gd name="connsiteY5" fmla="*/ 2030730 h 2030730"/>
              <a:gd name="connsiteX6" fmla="*/ 1137666 w 1137666"/>
              <a:gd name="connsiteY6" fmla="*/ 2026920 h 2030730"/>
              <a:gd name="connsiteX7" fmla="*/ 1078230 w 1137666"/>
              <a:gd name="connsiteY7" fmla="*/ 1796034 h 2030730"/>
              <a:gd name="connsiteX8" fmla="*/ 1092708 w 1137666"/>
              <a:gd name="connsiteY8" fmla="*/ 1657350 h 2030730"/>
              <a:gd name="connsiteX9" fmla="*/ 355092 w 1137666"/>
              <a:gd name="connsiteY9" fmla="*/ 12954 h 20307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7666" h="2030730">
                <a:moveTo>
                  <a:pt x="355092" y="12954"/>
                </a:moveTo>
                <a:lnTo>
                  <a:pt x="114300" y="0"/>
                </a:lnTo>
                <a:lnTo>
                  <a:pt x="0" y="76200"/>
                </a:lnTo>
                <a:lnTo>
                  <a:pt x="752856" y="1716024"/>
                </a:lnTo>
                <a:lnTo>
                  <a:pt x="940308" y="1858518"/>
                </a:lnTo>
                <a:lnTo>
                  <a:pt x="1095756" y="2030730"/>
                </a:lnTo>
                <a:lnTo>
                  <a:pt x="1137666" y="2026920"/>
                </a:lnTo>
                <a:lnTo>
                  <a:pt x="1078230" y="1796034"/>
                </a:lnTo>
                <a:lnTo>
                  <a:pt x="1092708" y="1657350"/>
                </a:lnTo>
                <a:lnTo>
                  <a:pt x="355092" y="12954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814437" y="110363"/>
            <a:ext cx="1130046" cy="2042922"/>
          </a:xfrm>
          <a:custGeom>
            <a:avLst/>
            <a:gdLst>
              <a:gd name="connsiteX0" fmla="*/ 0 w 1130046"/>
              <a:gd name="connsiteY0" fmla="*/ 61722 h 2042922"/>
              <a:gd name="connsiteX1" fmla="*/ 757428 w 1130046"/>
              <a:gd name="connsiteY1" fmla="*/ 1720596 h 2042922"/>
              <a:gd name="connsiteX2" fmla="*/ 923543 w 1130046"/>
              <a:gd name="connsiteY2" fmla="*/ 1845564 h 2042922"/>
              <a:gd name="connsiteX3" fmla="*/ 1086612 w 1130046"/>
              <a:gd name="connsiteY3" fmla="*/ 2035301 h 2042922"/>
              <a:gd name="connsiteX4" fmla="*/ 1130045 w 1130046"/>
              <a:gd name="connsiteY4" fmla="*/ 2042922 h 2042922"/>
              <a:gd name="connsiteX5" fmla="*/ 1061466 w 1130046"/>
              <a:gd name="connsiteY5" fmla="*/ 1804416 h 2042922"/>
              <a:gd name="connsiteX6" fmla="*/ 1084326 w 1130046"/>
              <a:gd name="connsiteY6" fmla="*/ 1650492 h 2042922"/>
              <a:gd name="connsiteX7" fmla="*/ 342900 w 1130046"/>
              <a:gd name="connsiteY7" fmla="*/ 10668 h 2042922"/>
              <a:gd name="connsiteX8" fmla="*/ 115061 w 1130046"/>
              <a:gd name="connsiteY8" fmla="*/ 0 h 2042922"/>
              <a:gd name="connsiteX9" fmla="*/ 0 w 1130046"/>
              <a:gd name="connsiteY9" fmla="*/ 61722 h 2042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0046" h="2042922">
                <a:moveTo>
                  <a:pt x="0" y="61722"/>
                </a:moveTo>
                <a:lnTo>
                  <a:pt x="757428" y="1720596"/>
                </a:lnTo>
                <a:lnTo>
                  <a:pt x="923543" y="1845564"/>
                </a:lnTo>
                <a:lnTo>
                  <a:pt x="1086612" y="2035301"/>
                </a:lnTo>
                <a:lnTo>
                  <a:pt x="1130045" y="2042922"/>
                </a:lnTo>
                <a:lnTo>
                  <a:pt x="1061466" y="1804416"/>
                </a:lnTo>
                <a:lnTo>
                  <a:pt x="1084326" y="1650492"/>
                </a:lnTo>
                <a:lnTo>
                  <a:pt x="342900" y="10668"/>
                </a:lnTo>
                <a:lnTo>
                  <a:pt x="115061" y="0"/>
                </a:lnTo>
                <a:lnTo>
                  <a:pt x="0" y="61722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7867027" y="229996"/>
            <a:ext cx="972312" cy="1530096"/>
          </a:xfrm>
          <a:custGeom>
            <a:avLst/>
            <a:gdLst>
              <a:gd name="connsiteX0" fmla="*/ 662940 w 972312"/>
              <a:gd name="connsiteY0" fmla="*/ 1530096 h 1530096"/>
              <a:gd name="connsiteX1" fmla="*/ 797814 w 972312"/>
              <a:gd name="connsiteY1" fmla="*/ 1415034 h 1530096"/>
              <a:gd name="connsiteX2" fmla="*/ 972312 w 972312"/>
              <a:gd name="connsiteY2" fmla="*/ 1394460 h 1530096"/>
              <a:gd name="connsiteX3" fmla="*/ 340614 w 972312"/>
              <a:gd name="connsiteY3" fmla="*/ 0 h 1530096"/>
              <a:gd name="connsiteX4" fmla="*/ 89916 w 972312"/>
              <a:gd name="connsiteY4" fmla="*/ 32766 h 1530096"/>
              <a:gd name="connsiteX5" fmla="*/ 0 w 972312"/>
              <a:gd name="connsiteY5" fmla="*/ 75438 h 1530096"/>
              <a:gd name="connsiteX6" fmla="*/ 662940 w 972312"/>
              <a:gd name="connsiteY6" fmla="*/ 1530096 h 15300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972312" h="1530096">
                <a:moveTo>
                  <a:pt x="662940" y="1530096"/>
                </a:moveTo>
                <a:lnTo>
                  <a:pt x="797814" y="1415034"/>
                </a:lnTo>
                <a:lnTo>
                  <a:pt x="972312" y="1394460"/>
                </a:lnTo>
                <a:lnTo>
                  <a:pt x="340614" y="0"/>
                </a:lnTo>
                <a:lnTo>
                  <a:pt x="89916" y="32766"/>
                </a:lnTo>
                <a:lnTo>
                  <a:pt x="0" y="75438"/>
                </a:lnTo>
                <a:lnTo>
                  <a:pt x="662940" y="1530096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38239" y="5563235"/>
            <a:ext cx="1728978" cy="1030224"/>
          </a:xfrm>
          <a:custGeom>
            <a:avLst/>
            <a:gdLst>
              <a:gd name="connsiteX0" fmla="*/ 1260348 w 1728978"/>
              <a:gd name="connsiteY0" fmla="*/ 999744 h 1030224"/>
              <a:gd name="connsiteX1" fmla="*/ 1127760 w 1728978"/>
              <a:gd name="connsiteY1" fmla="*/ 877823 h 1030224"/>
              <a:gd name="connsiteX2" fmla="*/ 1057656 w 1728978"/>
              <a:gd name="connsiteY2" fmla="*/ 377951 h 1030224"/>
              <a:gd name="connsiteX3" fmla="*/ 1699260 w 1728978"/>
              <a:gd name="connsiteY3" fmla="*/ 261365 h 1030224"/>
              <a:gd name="connsiteX4" fmla="*/ 1728978 w 1728978"/>
              <a:gd name="connsiteY4" fmla="*/ 160781 h 1030224"/>
              <a:gd name="connsiteX5" fmla="*/ 1667256 w 1728978"/>
              <a:gd name="connsiteY5" fmla="*/ 79247 h 1030224"/>
              <a:gd name="connsiteX6" fmla="*/ 1013459 w 1728978"/>
              <a:gd name="connsiteY6" fmla="*/ 166877 h 1030224"/>
              <a:gd name="connsiteX7" fmla="*/ 968501 w 1728978"/>
              <a:gd name="connsiteY7" fmla="*/ 25145 h 1030224"/>
              <a:gd name="connsiteX8" fmla="*/ 861822 w 1728978"/>
              <a:gd name="connsiteY8" fmla="*/ 0 h 1030224"/>
              <a:gd name="connsiteX9" fmla="*/ 761238 w 1728978"/>
              <a:gd name="connsiteY9" fmla="*/ 22097 h 1030224"/>
              <a:gd name="connsiteX10" fmla="*/ 705612 w 1728978"/>
              <a:gd name="connsiteY10" fmla="*/ 83819 h 1030224"/>
              <a:gd name="connsiteX11" fmla="*/ 744474 w 1728978"/>
              <a:gd name="connsiteY11" fmla="*/ 225551 h 1030224"/>
              <a:gd name="connsiteX12" fmla="*/ 524256 w 1728978"/>
              <a:gd name="connsiteY12" fmla="*/ 349757 h 1030224"/>
              <a:gd name="connsiteX13" fmla="*/ 781050 w 1728978"/>
              <a:gd name="connsiteY13" fmla="*/ 374903 h 1030224"/>
              <a:gd name="connsiteX14" fmla="*/ 883158 w 1728978"/>
              <a:gd name="connsiteY14" fmla="*/ 705612 h 1030224"/>
              <a:gd name="connsiteX15" fmla="*/ 112014 w 1728978"/>
              <a:gd name="connsiteY15" fmla="*/ 371856 h 1030224"/>
              <a:gd name="connsiteX16" fmla="*/ 36576 w 1728978"/>
              <a:gd name="connsiteY16" fmla="*/ 403859 h 1030224"/>
              <a:gd name="connsiteX17" fmla="*/ 0 w 1728978"/>
              <a:gd name="connsiteY17" fmla="*/ 504444 h 1030224"/>
              <a:gd name="connsiteX18" fmla="*/ 44196 w 1728978"/>
              <a:gd name="connsiteY18" fmla="*/ 617981 h 1030224"/>
              <a:gd name="connsiteX19" fmla="*/ 904494 w 1728978"/>
              <a:gd name="connsiteY19" fmla="*/ 1021841 h 1030224"/>
              <a:gd name="connsiteX20" fmla="*/ 1094994 w 1728978"/>
              <a:gd name="connsiteY20" fmla="*/ 996696 h 1030224"/>
              <a:gd name="connsiteX21" fmla="*/ 1247394 w 1728978"/>
              <a:gd name="connsiteY21" fmla="*/ 1030223 h 1030224"/>
              <a:gd name="connsiteX22" fmla="*/ 1260348 w 1728978"/>
              <a:gd name="connsiteY22" fmla="*/ 999744 h 10302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</a:cxnLst>
            <a:rect l="l" t="t" r="r" b="b"/>
            <a:pathLst>
              <a:path w="1728978" h="1030224">
                <a:moveTo>
                  <a:pt x="1260348" y="999744"/>
                </a:moveTo>
                <a:lnTo>
                  <a:pt x="1127760" y="877823"/>
                </a:lnTo>
                <a:lnTo>
                  <a:pt x="1057656" y="377951"/>
                </a:lnTo>
                <a:lnTo>
                  <a:pt x="1699260" y="261365"/>
                </a:lnTo>
                <a:lnTo>
                  <a:pt x="1728978" y="160781"/>
                </a:lnTo>
                <a:lnTo>
                  <a:pt x="1667256" y="79247"/>
                </a:lnTo>
                <a:lnTo>
                  <a:pt x="1013459" y="166877"/>
                </a:lnTo>
                <a:lnTo>
                  <a:pt x="968501" y="25145"/>
                </a:lnTo>
                <a:lnTo>
                  <a:pt x="861822" y="0"/>
                </a:lnTo>
                <a:lnTo>
                  <a:pt x="761238" y="22097"/>
                </a:lnTo>
                <a:lnTo>
                  <a:pt x="705612" y="83819"/>
                </a:lnTo>
                <a:lnTo>
                  <a:pt x="744474" y="225551"/>
                </a:lnTo>
                <a:lnTo>
                  <a:pt x="524256" y="349757"/>
                </a:lnTo>
                <a:lnTo>
                  <a:pt x="781050" y="374903"/>
                </a:lnTo>
                <a:lnTo>
                  <a:pt x="883158" y="705612"/>
                </a:lnTo>
                <a:lnTo>
                  <a:pt x="112014" y="371856"/>
                </a:lnTo>
                <a:lnTo>
                  <a:pt x="36576" y="403859"/>
                </a:lnTo>
                <a:lnTo>
                  <a:pt x="0" y="504444"/>
                </a:lnTo>
                <a:lnTo>
                  <a:pt x="44196" y="617981"/>
                </a:lnTo>
                <a:lnTo>
                  <a:pt x="904494" y="1021841"/>
                </a:lnTo>
                <a:lnTo>
                  <a:pt x="1094994" y="996696"/>
                </a:lnTo>
                <a:lnTo>
                  <a:pt x="1247394" y="1030223"/>
                </a:lnTo>
                <a:lnTo>
                  <a:pt x="1260348" y="999744"/>
                </a:lnTo>
              </a:path>
            </a:pathLst>
          </a:custGeom>
          <a:solidFill>
            <a:srgbClr val="F9F9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1623199" y="5685155"/>
            <a:ext cx="112776" cy="204978"/>
          </a:xfrm>
          <a:custGeom>
            <a:avLst/>
            <a:gdLst>
              <a:gd name="connsiteX0" fmla="*/ 0 w 112776"/>
              <a:gd name="connsiteY0" fmla="*/ 5334 h 204978"/>
              <a:gd name="connsiteX1" fmla="*/ 94488 w 112776"/>
              <a:gd name="connsiteY1" fmla="*/ 0 h 204978"/>
              <a:gd name="connsiteX2" fmla="*/ 112776 w 112776"/>
              <a:gd name="connsiteY2" fmla="*/ 185165 h 204978"/>
              <a:gd name="connsiteX3" fmla="*/ 6095 w 112776"/>
              <a:gd name="connsiteY3" fmla="*/ 204977 h 204978"/>
              <a:gd name="connsiteX4" fmla="*/ 0 w 112776"/>
              <a:gd name="connsiteY4" fmla="*/ 5334 h 20497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2776" h="204978">
                <a:moveTo>
                  <a:pt x="0" y="5334"/>
                </a:moveTo>
                <a:lnTo>
                  <a:pt x="94488" y="0"/>
                </a:lnTo>
                <a:lnTo>
                  <a:pt x="112776" y="185165"/>
                </a:lnTo>
                <a:lnTo>
                  <a:pt x="6095" y="204977"/>
                </a:lnTo>
                <a:lnTo>
                  <a:pt x="0" y="5334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32143" y="5989955"/>
            <a:ext cx="1257300" cy="650747"/>
          </a:xfrm>
          <a:custGeom>
            <a:avLst/>
            <a:gdLst>
              <a:gd name="connsiteX0" fmla="*/ 108966 w 1257300"/>
              <a:gd name="connsiteY0" fmla="*/ 0 h 650747"/>
              <a:gd name="connsiteX1" fmla="*/ 1055370 w 1257300"/>
              <a:gd name="connsiteY1" fmla="*/ 411479 h 650747"/>
              <a:gd name="connsiteX2" fmla="*/ 1132332 w 1257300"/>
              <a:gd name="connsiteY2" fmla="*/ 505967 h 650747"/>
              <a:gd name="connsiteX3" fmla="*/ 1257300 w 1257300"/>
              <a:gd name="connsiteY3" fmla="*/ 627887 h 650747"/>
              <a:gd name="connsiteX4" fmla="*/ 1240536 w 1257300"/>
              <a:gd name="connsiteY4" fmla="*/ 650748 h 650747"/>
              <a:gd name="connsiteX5" fmla="*/ 1070610 w 1257300"/>
              <a:gd name="connsiteY5" fmla="*/ 624077 h 650747"/>
              <a:gd name="connsiteX6" fmla="*/ 907542 w 1257300"/>
              <a:gd name="connsiteY6" fmla="*/ 643127 h 650747"/>
              <a:gd name="connsiteX7" fmla="*/ 33528 w 1257300"/>
              <a:gd name="connsiteY7" fmla="*/ 236220 h 650747"/>
              <a:gd name="connsiteX8" fmla="*/ 0 w 1257300"/>
              <a:gd name="connsiteY8" fmla="*/ 118871 h 650747"/>
              <a:gd name="connsiteX9" fmla="*/ 36576 w 1257300"/>
              <a:gd name="connsiteY9" fmla="*/ 25146 h 650747"/>
              <a:gd name="connsiteX10" fmla="*/ 108966 w 1257300"/>
              <a:gd name="connsiteY10" fmla="*/ 0 h 6507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1257300" h="650747">
                <a:moveTo>
                  <a:pt x="108966" y="0"/>
                </a:moveTo>
                <a:lnTo>
                  <a:pt x="1055370" y="411479"/>
                </a:lnTo>
                <a:lnTo>
                  <a:pt x="1132332" y="505967"/>
                </a:lnTo>
                <a:lnTo>
                  <a:pt x="1257300" y="627887"/>
                </a:lnTo>
                <a:lnTo>
                  <a:pt x="1240536" y="650748"/>
                </a:lnTo>
                <a:lnTo>
                  <a:pt x="1070610" y="624077"/>
                </a:lnTo>
                <a:lnTo>
                  <a:pt x="907542" y="643127"/>
                </a:lnTo>
                <a:lnTo>
                  <a:pt x="33528" y="236220"/>
                </a:lnTo>
                <a:lnTo>
                  <a:pt x="0" y="118871"/>
                </a:lnTo>
                <a:lnTo>
                  <a:pt x="36576" y="25146"/>
                </a:lnTo>
                <a:lnTo>
                  <a:pt x="108966" y="0"/>
                </a:ln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05117" y="6044057"/>
            <a:ext cx="833628" cy="593598"/>
          </a:xfrm>
          <a:custGeom>
            <a:avLst/>
            <a:gdLst>
              <a:gd name="connsiteX0" fmla="*/ 0 w 833628"/>
              <a:gd name="connsiteY0" fmla="*/ 258317 h 593598"/>
              <a:gd name="connsiteX1" fmla="*/ 733044 w 833628"/>
              <a:gd name="connsiteY1" fmla="*/ 593598 h 593598"/>
              <a:gd name="connsiteX2" fmla="*/ 745998 w 833628"/>
              <a:gd name="connsiteY2" fmla="*/ 424433 h 593598"/>
              <a:gd name="connsiteX3" fmla="*/ 833628 w 833628"/>
              <a:gd name="connsiteY3" fmla="*/ 335279 h 593598"/>
              <a:gd name="connsiteX4" fmla="*/ 62484 w 833628"/>
              <a:gd name="connsiteY4" fmla="*/ 0 h 593598"/>
              <a:gd name="connsiteX5" fmla="*/ 0 w 833628"/>
              <a:gd name="connsiteY5" fmla="*/ 100583 h 593598"/>
              <a:gd name="connsiteX6" fmla="*/ 0 w 833628"/>
              <a:gd name="connsiteY6" fmla="*/ 258317 h 5935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833628" h="593598">
                <a:moveTo>
                  <a:pt x="0" y="258317"/>
                </a:moveTo>
                <a:lnTo>
                  <a:pt x="733044" y="593598"/>
                </a:lnTo>
                <a:lnTo>
                  <a:pt x="745998" y="424433"/>
                </a:lnTo>
                <a:lnTo>
                  <a:pt x="833628" y="335279"/>
                </a:lnTo>
                <a:lnTo>
                  <a:pt x="62484" y="0"/>
                </a:lnTo>
                <a:lnTo>
                  <a:pt x="0" y="100583"/>
                </a:lnTo>
                <a:lnTo>
                  <a:pt x="0" y="258317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770521" y="5605907"/>
            <a:ext cx="214122" cy="192023"/>
          </a:xfrm>
          <a:custGeom>
            <a:avLst/>
            <a:gdLst>
              <a:gd name="connsiteX0" fmla="*/ 0 w 214122"/>
              <a:gd name="connsiteY0" fmla="*/ 22097 h 192023"/>
              <a:gd name="connsiteX1" fmla="*/ 125730 w 214122"/>
              <a:gd name="connsiteY1" fmla="*/ 0 h 192023"/>
              <a:gd name="connsiteX2" fmla="*/ 197358 w 214122"/>
              <a:gd name="connsiteY2" fmla="*/ 28194 h 192023"/>
              <a:gd name="connsiteX3" fmla="*/ 214122 w 214122"/>
              <a:gd name="connsiteY3" fmla="*/ 110489 h 192023"/>
              <a:gd name="connsiteX4" fmla="*/ 128777 w 214122"/>
              <a:gd name="connsiteY4" fmla="*/ 116585 h 192023"/>
              <a:gd name="connsiteX5" fmla="*/ 25145 w 214122"/>
              <a:gd name="connsiteY5" fmla="*/ 192023 h 192023"/>
              <a:gd name="connsiteX6" fmla="*/ 0 w 214122"/>
              <a:gd name="connsiteY6" fmla="*/ 22097 h 1920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214122" h="192023">
                <a:moveTo>
                  <a:pt x="0" y="22097"/>
                </a:moveTo>
                <a:lnTo>
                  <a:pt x="125730" y="0"/>
                </a:lnTo>
                <a:lnTo>
                  <a:pt x="197358" y="28194"/>
                </a:lnTo>
                <a:lnTo>
                  <a:pt x="214122" y="110489"/>
                </a:lnTo>
                <a:lnTo>
                  <a:pt x="128777" y="116585"/>
                </a:lnTo>
                <a:lnTo>
                  <a:pt x="25145" y="192023"/>
                </a:lnTo>
                <a:lnTo>
                  <a:pt x="0" y="22097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1018171" y="6607175"/>
            <a:ext cx="120396" cy="178307"/>
          </a:xfrm>
          <a:custGeom>
            <a:avLst/>
            <a:gdLst>
              <a:gd name="connsiteX0" fmla="*/ 120396 w 120396"/>
              <a:gd name="connsiteY0" fmla="*/ 3809 h 178307"/>
              <a:gd name="connsiteX1" fmla="*/ 120396 w 120396"/>
              <a:gd name="connsiteY1" fmla="*/ 178307 h 178307"/>
              <a:gd name="connsiteX2" fmla="*/ 0 w 120396"/>
              <a:gd name="connsiteY2" fmla="*/ 6857 h 178307"/>
              <a:gd name="connsiteX3" fmla="*/ 57150 w 120396"/>
              <a:gd name="connsiteY3" fmla="*/ 0 h 178307"/>
              <a:gd name="connsiteX4" fmla="*/ 120396 w 120396"/>
              <a:gd name="connsiteY4" fmla="*/ 3809 h 1783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6" h="178307">
                <a:moveTo>
                  <a:pt x="120396" y="3809"/>
                </a:moveTo>
                <a:lnTo>
                  <a:pt x="120396" y="178307"/>
                </a:lnTo>
                <a:lnTo>
                  <a:pt x="0" y="6857"/>
                </a:lnTo>
                <a:lnTo>
                  <a:pt x="57150" y="0"/>
                </a:lnTo>
                <a:lnTo>
                  <a:pt x="120396" y="3809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800239" y="5724779"/>
            <a:ext cx="307086" cy="608076"/>
          </a:xfrm>
          <a:custGeom>
            <a:avLst/>
            <a:gdLst>
              <a:gd name="connsiteX0" fmla="*/ 0 w 307086"/>
              <a:gd name="connsiteY0" fmla="*/ 64008 h 608076"/>
              <a:gd name="connsiteX1" fmla="*/ 69341 w 307086"/>
              <a:gd name="connsiteY1" fmla="*/ 0 h 608076"/>
              <a:gd name="connsiteX2" fmla="*/ 184403 w 307086"/>
              <a:gd name="connsiteY2" fmla="*/ 4572 h 608076"/>
              <a:gd name="connsiteX3" fmla="*/ 307086 w 307086"/>
              <a:gd name="connsiteY3" fmla="*/ 608076 h 608076"/>
              <a:gd name="connsiteX4" fmla="*/ 221741 w 307086"/>
              <a:gd name="connsiteY4" fmla="*/ 573023 h 608076"/>
              <a:gd name="connsiteX5" fmla="*/ 121158 w 307086"/>
              <a:gd name="connsiteY5" fmla="*/ 538734 h 608076"/>
              <a:gd name="connsiteX6" fmla="*/ 0 w 307086"/>
              <a:gd name="connsiteY6" fmla="*/ 64008 h 6080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7086" h="608076">
                <a:moveTo>
                  <a:pt x="0" y="64008"/>
                </a:moveTo>
                <a:lnTo>
                  <a:pt x="69341" y="0"/>
                </a:lnTo>
                <a:lnTo>
                  <a:pt x="184403" y="4572"/>
                </a:lnTo>
                <a:lnTo>
                  <a:pt x="307086" y="608076"/>
                </a:lnTo>
                <a:lnTo>
                  <a:pt x="221741" y="573023"/>
                </a:lnTo>
                <a:lnTo>
                  <a:pt x="121158" y="538734"/>
                </a:lnTo>
                <a:lnTo>
                  <a:pt x="0" y="64008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1060843" y="5698109"/>
            <a:ext cx="577596" cy="275843"/>
          </a:xfrm>
          <a:custGeom>
            <a:avLst/>
            <a:gdLst>
              <a:gd name="connsiteX0" fmla="*/ 549402 w 577596"/>
              <a:gd name="connsiteY0" fmla="*/ 0 h 275843"/>
              <a:gd name="connsiteX1" fmla="*/ 0 w 577596"/>
              <a:gd name="connsiteY1" fmla="*/ 83819 h 275843"/>
              <a:gd name="connsiteX2" fmla="*/ 22098 w 577596"/>
              <a:gd name="connsiteY2" fmla="*/ 275843 h 275843"/>
              <a:gd name="connsiteX3" fmla="*/ 567690 w 577596"/>
              <a:gd name="connsiteY3" fmla="*/ 188213 h 275843"/>
              <a:gd name="connsiteX4" fmla="*/ 577596 w 577596"/>
              <a:gd name="connsiteY4" fmla="*/ 33527 h 275843"/>
              <a:gd name="connsiteX5" fmla="*/ 549402 w 577596"/>
              <a:gd name="connsiteY5" fmla="*/ 0 h 2758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577596" h="275843">
                <a:moveTo>
                  <a:pt x="549402" y="0"/>
                </a:moveTo>
                <a:lnTo>
                  <a:pt x="0" y="83819"/>
                </a:lnTo>
                <a:lnTo>
                  <a:pt x="22098" y="275843"/>
                </a:lnTo>
                <a:lnTo>
                  <a:pt x="567690" y="188213"/>
                </a:lnTo>
                <a:lnTo>
                  <a:pt x="577596" y="33527"/>
                </a:lnTo>
                <a:lnTo>
                  <a:pt x="549402" y="0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551065" y="5861177"/>
            <a:ext cx="247650" cy="106679"/>
          </a:xfrm>
          <a:custGeom>
            <a:avLst/>
            <a:gdLst>
              <a:gd name="connsiteX0" fmla="*/ 216408 w 247650"/>
              <a:gd name="connsiteY0" fmla="*/ 0 h 106679"/>
              <a:gd name="connsiteX1" fmla="*/ 0 w 247650"/>
              <a:gd name="connsiteY1" fmla="*/ 61721 h 106679"/>
              <a:gd name="connsiteX2" fmla="*/ 247650 w 247650"/>
              <a:gd name="connsiteY2" fmla="*/ 106679 h 106679"/>
              <a:gd name="connsiteX3" fmla="*/ 216408 w 247650"/>
              <a:gd name="connsiteY3" fmla="*/ 0 h 106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7650" h="106679">
                <a:moveTo>
                  <a:pt x="216408" y="0"/>
                </a:moveTo>
                <a:lnTo>
                  <a:pt x="0" y="61721"/>
                </a:lnTo>
                <a:lnTo>
                  <a:pt x="247650" y="106679"/>
                </a:lnTo>
                <a:lnTo>
                  <a:pt x="216408" y="0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792619" y="5692775"/>
            <a:ext cx="249174" cy="138684"/>
          </a:xfrm>
          <a:custGeom>
            <a:avLst/>
            <a:gdLst>
              <a:gd name="connsiteX0" fmla="*/ 0 w 249174"/>
              <a:gd name="connsiteY0" fmla="*/ 84582 h 138684"/>
              <a:gd name="connsiteX1" fmla="*/ 90677 w 249174"/>
              <a:gd name="connsiteY1" fmla="*/ 8382 h 138684"/>
              <a:gd name="connsiteX2" fmla="*/ 169925 w 249174"/>
              <a:gd name="connsiteY2" fmla="*/ 0 h 138684"/>
              <a:gd name="connsiteX3" fmla="*/ 232410 w 249174"/>
              <a:gd name="connsiteY3" fmla="*/ 21335 h 138684"/>
              <a:gd name="connsiteX4" fmla="*/ 249174 w 249174"/>
              <a:gd name="connsiteY4" fmla="*/ 72390 h 138684"/>
              <a:gd name="connsiteX5" fmla="*/ 133350 w 249174"/>
              <a:gd name="connsiteY5" fmla="*/ 53340 h 138684"/>
              <a:gd name="connsiteX6" fmla="*/ 58674 w 249174"/>
              <a:gd name="connsiteY6" fmla="*/ 80010 h 138684"/>
              <a:gd name="connsiteX7" fmla="*/ 10668 w 249174"/>
              <a:gd name="connsiteY7" fmla="*/ 138684 h 138684"/>
              <a:gd name="connsiteX8" fmla="*/ 0 w 249174"/>
              <a:gd name="connsiteY8" fmla="*/ 84582 h 1386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49174" h="138684">
                <a:moveTo>
                  <a:pt x="0" y="84582"/>
                </a:moveTo>
                <a:lnTo>
                  <a:pt x="90677" y="8382"/>
                </a:lnTo>
                <a:lnTo>
                  <a:pt x="169925" y="0"/>
                </a:lnTo>
                <a:lnTo>
                  <a:pt x="232410" y="21335"/>
                </a:lnTo>
                <a:lnTo>
                  <a:pt x="249174" y="72390"/>
                </a:lnTo>
                <a:lnTo>
                  <a:pt x="133350" y="53340"/>
                </a:lnTo>
                <a:lnTo>
                  <a:pt x="58674" y="80010"/>
                </a:lnTo>
                <a:lnTo>
                  <a:pt x="10668" y="138684"/>
                </a:lnTo>
                <a:lnTo>
                  <a:pt x="0" y="8458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1009789" y="6566027"/>
            <a:ext cx="182880" cy="211073"/>
          </a:xfrm>
          <a:custGeom>
            <a:avLst/>
            <a:gdLst>
              <a:gd name="connsiteX0" fmla="*/ 0 w 182880"/>
              <a:gd name="connsiteY0" fmla="*/ 32004 h 211073"/>
              <a:gd name="connsiteX1" fmla="*/ 127253 w 182880"/>
              <a:gd name="connsiteY1" fmla="*/ 211073 h 211073"/>
              <a:gd name="connsiteX2" fmla="*/ 182880 w 182880"/>
              <a:gd name="connsiteY2" fmla="*/ 199643 h 211073"/>
              <a:gd name="connsiteX3" fmla="*/ 177546 w 182880"/>
              <a:gd name="connsiteY3" fmla="*/ 13716 h 211073"/>
              <a:gd name="connsiteX4" fmla="*/ 131825 w 182880"/>
              <a:gd name="connsiteY4" fmla="*/ 0 h 211073"/>
              <a:gd name="connsiteX5" fmla="*/ 142494 w 182880"/>
              <a:gd name="connsiteY5" fmla="*/ 156209 h 211073"/>
              <a:gd name="connsiteX6" fmla="*/ 56388 w 182880"/>
              <a:gd name="connsiteY6" fmla="*/ 3047 h 211073"/>
              <a:gd name="connsiteX7" fmla="*/ 0 w 182880"/>
              <a:gd name="connsiteY7" fmla="*/ 32004 h 2110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82880" h="211073">
                <a:moveTo>
                  <a:pt x="0" y="32004"/>
                </a:moveTo>
                <a:lnTo>
                  <a:pt x="127253" y="211073"/>
                </a:lnTo>
                <a:lnTo>
                  <a:pt x="182880" y="199643"/>
                </a:lnTo>
                <a:lnTo>
                  <a:pt x="177546" y="13716"/>
                </a:lnTo>
                <a:lnTo>
                  <a:pt x="131825" y="0"/>
                </a:lnTo>
                <a:lnTo>
                  <a:pt x="142494" y="156209"/>
                </a:lnTo>
                <a:lnTo>
                  <a:pt x="56388" y="3047"/>
                </a:lnTo>
                <a:lnTo>
                  <a:pt x="0" y="3200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1594243" y="5653151"/>
            <a:ext cx="68580" cy="185928"/>
          </a:xfrm>
          <a:custGeom>
            <a:avLst/>
            <a:gdLst>
              <a:gd name="connsiteX0" fmla="*/ 0 w 68580"/>
              <a:gd name="connsiteY0" fmla="*/ 15240 h 185928"/>
              <a:gd name="connsiteX1" fmla="*/ 28194 w 68580"/>
              <a:gd name="connsiteY1" fmla="*/ 73914 h 185928"/>
              <a:gd name="connsiteX2" fmla="*/ 34289 w 68580"/>
              <a:gd name="connsiteY2" fmla="*/ 122682 h 185928"/>
              <a:gd name="connsiteX3" fmla="*/ 21336 w 68580"/>
              <a:gd name="connsiteY3" fmla="*/ 185927 h 185928"/>
              <a:gd name="connsiteX4" fmla="*/ 63245 w 68580"/>
              <a:gd name="connsiteY4" fmla="*/ 174497 h 185928"/>
              <a:gd name="connsiteX5" fmla="*/ 68579 w 68580"/>
              <a:gd name="connsiteY5" fmla="*/ 92202 h 185928"/>
              <a:gd name="connsiteX6" fmla="*/ 36576 w 68580"/>
              <a:gd name="connsiteY6" fmla="*/ 0 h 185928"/>
              <a:gd name="connsiteX7" fmla="*/ 0 w 68580"/>
              <a:gd name="connsiteY7" fmla="*/ 15240 h 1859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8580" h="185928">
                <a:moveTo>
                  <a:pt x="0" y="15240"/>
                </a:moveTo>
                <a:lnTo>
                  <a:pt x="28194" y="73914"/>
                </a:lnTo>
                <a:lnTo>
                  <a:pt x="34289" y="122682"/>
                </a:lnTo>
                <a:lnTo>
                  <a:pt x="21336" y="185927"/>
                </a:lnTo>
                <a:lnTo>
                  <a:pt x="63245" y="174497"/>
                </a:lnTo>
                <a:lnTo>
                  <a:pt x="68579" y="92202"/>
                </a:lnTo>
                <a:lnTo>
                  <a:pt x="36576" y="0"/>
                </a:lnTo>
                <a:lnTo>
                  <a:pt x="0" y="1524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121297" y="5922899"/>
            <a:ext cx="944117" cy="397002"/>
          </a:xfrm>
          <a:custGeom>
            <a:avLst/>
            <a:gdLst>
              <a:gd name="connsiteX0" fmla="*/ 79248 w 944117"/>
              <a:gd name="connsiteY0" fmla="*/ 0 h 397002"/>
              <a:gd name="connsiteX1" fmla="*/ 944117 w 944117"/>
              <a:gd name="connsiteY1" fmla="*/ 389382 h 397002"/>
              <a:gd name="connsiteX2" fmla="*/ 854201 w 944117"/>
              <a:gd name="connsiteY2" fmla="*/ 397002 h 397002"/>
              <a:gd name="connsiteX3" fmla="*/ 0 w 944117"/>
              <a:gd name="connsiteY3" fmla="*/ 22097 h 397002"/>
              <a:gd name="connsiteX4" fmla="*/ 79248 w 944117"/>
              <a:gd name="connsiteY4" fmla="*/ 0 h 39700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44117" h="397002">
                <a:moveTo>
                  <a:pt x="79248" y="0"/>
                </a:moveTo>
                <a:lnTo>
                  <a:pt x="944117" y="389382"/>
                </a:lnTo>
                <a:lnTo>
                  <a:pt x="854201" y="397002"/>
                </a:lnTo>
                <a:lnTo>
                  <a:pt x="0" y="22097"/>
                </a:lnTo>
                <a:lnTo>
                  <a:pt x="7924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413143" y="6167501"/>
            <a:ext cx="387096" cy="235457"/>
          </a:xfrm>
          <a:custGeom>
            <a:avLst/>
            <a:gdLst>
              <a:gd name="connsiteX0" fmla="*/ 11430 w 387096"/>
              <a:gd name="connsiteY0" fmla="*/ 27432 h 235457"/>
              <a:gd name="connsiteX1" fmla="*/ 126492 w 387096"/>
              <a:gd name="connsiteY1" fmla="*/ 52577 h 235457"/>
              <a:gd name="connsiteX2" fmla="*/ 256794 w 387096"/>
              <a:gd name="connsiteY2" fmla="*/ 108965 h 235457"/>
              <a:gd name="connsiteX3" fmla="*/ 348996 w 387096"/>
              <a:gd name="connsiteY3" fmla="*/ 192785 h 235457"/>
              <a:gd name="connsiteX4" fmla="*/ 258318 w 387096"/>
              <a:gd name="connsiteY4" fmla="*/ 182879 h 235457"/>
              <a:gd name="connsiteX5" fmla="*/ 110490 w 387096"/>
              <a:gd name="connsiteY5" fmla="*/ 115823 h 235457"/>
              <a:gd name="connsiteX6" fmla="*/ 39624 w 387096"/>
              <a:gd name="connsiteY6" fmla="*/ 64007 h 235457"/>
              <a:gd name="connsiteX7" fmla="*/ 84582 w 387096"/>
              <a:gd name="connsiteY7" fmla="*/ 129539 h 235457"/>
              <a:gd name="connsiteX8" fmla="*/ 215646 w 387096"/>
              <a:gd name="connsiteY8" fmla="*/ 214883 h 235457"/>
              <a:gd name="connsiteX9" fmla="*/ 369570 w 387096"/>
              <a:gd name="connsiteY9" fmla="*/ 235457 h 235457"/>
              <a:gd name="connsiteX10" fmla="*/ 387096 w 387096"/>
              <a:gd name="connsiteY10" fmla="*/ 178307 h 235457"/>
              <a:gd name="connsiteX11" fmla="*/ 312420 w 387096"/>
              <a:gd name="connsiteY11" fmla="*/ 95250 h 235457"/>
              <a:gd name="connsiteX12" fmla="*/ 134874 w 387096"/>
              <a:gd name="connsiteY12" fmla="*/ 13715 h 235457"/>
              <a:gd name="connsiteX13" fmla="*/ 0 w 387096"/>
              <a:gd name="connsiteY13" fmla="*/ 0 h 235457"/>
              <a:gd name="connsiteX14" fmla="*/ 11430 w 387096"/>
              <a:gd name="connsiteY14" fmla="*/ 27432 h 23545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7096" h="235457">
                <a:moveTo>
                  <a:pt x="11430" y="27432"/>
                </a:moveTo>
                <a:lnTo>
                  <a:pt x="126492" y="52577"/>
                </a:lnTo>
                <a:lnTo>
                  <a:pt x="256794" y="108965"/>
                </a:lnTo>
                <a:lnTo>
                  <a:pt x="348996" y="192785"/>
                </a:lnTo>
                <a:lnTo>
                  <a:pt x="258318" y="182879"/>
                </a:lnTo>
                <a:lnTo>
                  <a:pt x="110490" y="115823"/>
                </a:lnTo>
                <a:lnTo>
                  <a:pt x="39624" y="64007"/>
                </a:lnTo>
                <a:lnTo>
                  <a:pt x="84582" y="129539"/>
                </a:lnTo>
                <a:lnTo>
                  <a:pt x="215646" y="214883"/>
                </a:lnTo>
                <a:lnTo>
                  <a:pt x="369570" y="235457"/>
                </a:lnTo>
                <a:lnTo>
                  <a:pt x="387096" y="178307"/>
                </a:lnTo>
                <a:lnTo>
                  <a:pt x="312420" y="95250"/>
                </a:lnTo>
                <a:lnTo>
                  <a:pt x="134874" y="13715"/>
                </a:lnTo>
                <a:lnTo>
                  <a:pt x="0" y="0"/>
                </a:lnTo>
                <a:lnTo>
                  <a:pt x="11430" y="2743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897775" y="5840603"/>
            <a:ext cx="169164" cy="377951"/>
          </a:xfrm>
          <a:custGeom>
            <a:avLst/>
            <a:gdLst>
              <a:gd name="connsiteX0" fmla="*/ 19050 w 169164"/>
              <a:gd name="connsiteY0" fmla="*/ 0 h 377951"/>
              <a:gd name="connsiteX1" fmla="*/ 72389 w 169164"/>
              <a:gd name="connsiteY1" fmla="*/ 19811 h 377951"/>
              <a:gd name="connsiteX2" fmla="*/ 63246 w 169164"/>
              <a:gd name="connsiteY2" fmla="*/ 151637 h 377951"/>
              <a:gd name="connsiteX3" fmla="*/ 83819 w 169164"/>
              <a:gd name="connsiteY3" fmla="*/ 258317 h 377951"/>
              <a:gd name="connsiteX4" fmla="*/ 169164 w 169164"/>
              <a:gd name="connsiteY4" fmla="*/ 356615 h 377951"/>
              <a:gd name="connsiteX5" fmla="*/ 76961 w 169164"/>
              <a:gd name="connsiteY5" fmla="*/ 377951 h 377951"/>
              <a:gd name="connsiteX6" fmla="*/ 23622 w 169164"/>
              <a:gd name="connsiteY6" fmla="*/ 272033 h 377951"/>
              <a:gd name="connsiteX7" fmla="*/ 0 w 169164"/>
              <a:gd name="connsiteY7" fmla="*/ 44957 h 377951"/>
              <a:gd name="connsiteX8" fmla="*/ 19050 w 169164"/>
              <a:gd name="connsiteY8" fmla="*/ 0 h 3779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69164" h="377951">
                <a:moveTo>
                  <a:pt x="19050" y="0"/>
                </a:moveTo>
                <a:lnTo>
                  <a:pt x="72389" y="19811"/>
                </a:lnTo>
                <a:lnTo>
                  <a:pt x="63246" y="151637"/>
                </a:lnTo>
                <a:lnTo>
                  <a:pt x="83819" y="258317"/>
                </a:lnTo>
                <a:lnTo>
                  <a:pt x="169164" y="356615"/>
                </a:lnTo>
                <a:lnTo>
                  <a:pt x="76961" y="377951"/>
                </a:lnTo>
                <a:lnTo>
                  <a:pt x="23622" y="272033"/>
                </a:lnTo>
                <a:lnTo>
                  <a:pt x="0" y="44957"/>
                </a:lnTo>
                <a:lnTo>
                  <a:pt x="1905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1062367" y="6425057"/>
            <a:ext cx="118872" cy="137922"/>
          </a:xfrm>
          <a:custGeom>
            <a:avLst/>
            <a:gdLst>
              <a:gd name="connsiteX0" fmla="*/ 87630 w 118872"/>
              <a:gd name="connsiteY0" fmla="*/ 0 h 137922"/>
              <a:gd name="connsiteX1" fmla="*/ 32004 w 118872"/>
              <a:gd name="connsiteY1" fmla="*/ 52578 h 137922"/>
              <a:gd name="connsiteX2" fmla="*/ 0 w 118872"/>
              <a:gd name="connsiteY2" fmla="*/ 137922 h 137922"/>
              <a:gd name="connsiteX3" fmla="*/ 64008 w 118872"/>
              <a:gd name="connsiteY3" fmla="*/ 127253 h 137922"/>
              <a:gd name="connsiteX4" fmla="*/ 82296 w 118872"/>
              <a:gd name="connsiteY4" fmla="*/ 67055 h 137922"/>
              <a:gd name="connsiteX5" fmla="*/ 118872 w 118872"/>
              <a:gd name="connsiteY5" fmla="*/ 21335 h 137922"/>
              <a:gd name="connsiteX6" fmla="*/ 87630 w 118872"/>
              <a:gd name="connsiteY6" fmla="*/ 0 h 137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18872" h="137922">
                <a:moveTo>
                  <a:pt x="87630" y="0"/>
                </a:moveTo>
                <a:lnTo>
                  <a:pt x="32004" y="52578"/>
                </a:lnTo>
                <a:lnTo>
                  <a:pt x="0" y="137922"/>
                </a:lnTo>
                <a:lnTo>
                  <a:pt x="64008" y="127253"/>
                </a:lnTo>
                <a:lnTo>
                  <a:pt x="82296" y="67055"/>
                </a:lnTo>
                <a:lnTo>
                  <a:pt x="118872" y="21335"/>
                </a:lnTo>
                <a:lnTo>
                  <a:pt x="8763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8521" y="5916803"/>
            <a:ext cx="1336548" cy="698754"/>
          </a:xfrm>
          <a:custGeom>
            <a:avLst/>
            <a:gdLst>
              <a:gd name="connsiteX0" fmla="*/ 123444 w 1336548"/>
              <a:gd name="connsiteY0" fmla="*/ 0 h 698754"/>
              <a:gd name="connsiteX1" fmla="*/ 50292 w 1336548"/>
              <a:gd name="connsiteY1" fmla="*/ 41147 h 698754"/>
              <a:gd name="connsiteX2" fmla="*/ 0 w 1336548"/>
              <a:gd name="connsiteY2" fmla="*/ 165353 h 698754"/>
              <a:gd name="connsiteX3" fmla="*/ 53339 w 1336548"/>
              <a:gd name="connsiteY3" fmla="*/ 284225 h 698754"/>
              <a:gd name="connsiteX4" fmla="*/ 938022 w 1336548"/>
              <a:gd name="connsiteY4" fmla="*/ 688085 h 698754"/>
              <a:gd name="connsiteX5" fmla="*/ 1128522 w 1336548"/>
              <a:gd name="connsiteY5" fmla="*/ 662940 h 698754"/>
              <a:gd name="connsiteX6" fmla="*/ 1282446 w 1336548"/>
              <a:gd name="connsiteY6" fmla="*/ 698753 h 698754"/>
              <a:gd name="connsiteX7" fmla="*/ 1336548 w 1336548"/>
              <a:gd name="connsiteY7" fmla="*/ 641603 h 698754"/>
              <a:gd name="connsiteX8" fmla="*/ 1191768 w 1336548"/>
              <a:gd name="connsiteY8" fmla="*/ 527303 h 698754"/>
              <a:gd name="connsiteX9" fmla="*/ 1133094 w 1336548"/>
              <a:gd name="connsiteY9" fmla="*/ 406145 h 698754"/>
              <a:gd name="connsiteX10" fmla="*/ 1086612 w 1336548"/>
              <a:gd name="connsiteY10" fmla="*/ 418337 h 698754"/>
              <a:gd name="connsiteX11" fmla="*/ 1142238 w 1336548"/>
              <a:gd name="connsiteY11" fmla="*/ 527303 h 698754"/>
              <a:gd name="connsiteX12" fmla="*/ 1252728 w 1336548"/>
              <a:gd name="connsiteY12" fmla="*/ 643128 h 698754"/>
              <a:gd name="connsiteX13" fmla="*/ 1121664 w 1336548"/>
              <a:gd name="connsiteY13" fmla="*/ 624840 h 698754"/>
              <a:gd name="connsiteX14" fmla="*/ 967740 w 1336548"/>
              <a:gd name="connsiteY14" fmla="*/ 646176 h 698754"/>
              <a:gd name="connsiteX15" fmla="*/ 995934 w 1336548"/>
              <a:gd name="connsiteY15" fmla="*/ 515873 h 698754"/>
              <a:gd name="connsiteX16" fmla="*/ 1062228 w 1336548"/>
              <a:gd name="connsiteY16" fmla="*/ 427481 h 698754"/>
              <a:gd name="connsiteX17" fmla="*/ 985266 w 1336548"/>
              <a:gd name="connsiteY17" fmla="*/ 438150 h 698754"/>
              <a:gd name="connsiteX18" fmla="*/ 924306 w 1336548"/>
              <a:gd name="connsiteY18" fmla="*/ 522731 h 698754"/>
              <a:gd name="connsiteX19" fmla="*/ 903732 w 1336548"/>
              <a:gd name="connsiteY19" fmla="*/ 627888 h 698754"/>
              <a:gd name="connsiteX20" fmla="*/ 84582 w 1336548"/>
              <a:gd name="connsiteY20" fmla="*/ 246125 h 698754"/>
              <a:gd name="connsiteX21" fmla="*/ 63246 w 1336548"/>
              <a:gd name="connsiteY21" fmla="*/ 170687 h 698754"/>
              <a:gd name="connsiteX22" fmla="*/ 81533 w 1336548"/>
              <a:gd name="connsiteY22" fmla="*/ 75437 h 698754"/>
              <a:gd name="connsiteX23" fmla="*/ 172212 w 1336548"/>
              <a:gd name="connsiteY23" fmla="*/ 0 h 698754"/>
              <a:gd name="connsiteX24" fmla="*/ 123444 w 1336548"/>
              <a:gd name="connsiteY24" fmla="*/ 0 h 69875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</a:cxnLst>
            <a:rect l="l" t="t" r="r" b="b"/>
            <a:pathLst>
              <a:path w="1336548" h="698754">
                <a:moveTo>
                  <a:pt x="123444" y="0"/>
                </a:moveTo>
                <a:lnTo>
                  <a:pt x="50292" y="41147"/>
                </a:lnTo>
                <a:lnTo>
                  <a:pt x="0" y="165353"/>
                </a:lnTo>
                <a:lnTo>
                  <a:pt x="53339" y="284225"/>
                </a:lnTo>
                <a:lnTo>
                  <a:pt x="938022" y="688085"/>
                </a:lnTo>
                <a:lnTo>
                  <a:pt x="1128522" y="662940"/>
                </a:lnTo>
                <a:lnTo>
                  <a:pt x="1282446" y="698753"/>
                </a:lnTo>
                <a:lnTo>
                  <a:pt x="1336548" y="641603"/>
                </a:lnTo>
                <a:lnTo>
                  <a:pt x="1191768" y="527303"/>
                </a:lnTo>
                <a:lnTo>
                  <a:pt x="1133094" y="406145"/>
                </a:lnTo>
                <a:lnTo>
                  <a:pt x="1086612" y="418337"/>
                </a:lnTo>
                <a:lnTo>
                  <a:pt x="1142238" y="527303"/>
                </a:lnTo>
                <a:lnTo>
                  <a:pt x="1252728" y="643128"/>
                </a:lnTo>
                <a:lnTo>
                  <a:pt x="1121664" y="624840"/>
                </a:lnTo>
                <a:lnTo>
                  <a:pt x="967740" y="646176"/>
                </a:lnTo>
                <a:lnTo>
                  <a:pt x="995934" y="515873"/>
                </a:lnTo>
                <a:lnTo>
                  <a:pt x="1062228" y="427481"/>
                </a:lnTo>
                <a:lnTo>
                  <a:pt x="985266" y="438150"/>
                </a:lnTo>
                <a:lnTo>
                  <a:pt x="924306" y="522731"/>
                </a:lnTo>
                <a:lnTo>
                  <a:pt x="903732" y="627888"/>
                </a:lnTo>
                <a:lnTo>
                  <a:pt x="84582" y="246125"/>
                </a:lnTo>
                <a:lnTo>
                  <a:pt x="63246" y="170687"/>
                </a:lnTo>
                <a:lnTo>
                  <a:pt x="81533" y="75437"/>
                </a:lnTo>
                <a:lnTo>
                  <a:pt x="172212" y="0"/>
                </a:lnTo>
                <a:lnTo>
                  <a:pt x="123444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168541" y="5983859"/>
            <a:ext cx="127254" cy="265176"/>
          </a:xfrm>
          <a:custGeom>
            <a:avLst/>
            <a:gdLst>
              <a:gd name="connsiteX0" fmla="*/ 92202 w 127254"/>
              <a:gd name="connsiteY0" fmla="*/ 0 h 265176"/>
              <a:gd name="connsiteX1" fmla="*/ 15239 w 127254"/>
              <a:gd name="connsiteY1" fmla="*/ 83819 h 265176"/>
              <a:gd name="connsiteX2" fmla="*/ 0 w 127254"/>
              <a:gd name="connsiteY2" fmla="*/ 182117 h 265176"/>
              <a:gd name="connsiteX3" fmla="*/ 26670 w 127254"/>
              <a:gd name="connsiteY3" fmla="*/ 248411 h 265176"/>
              <a:gd name="connsiteX4" fmla="*/ 74676 w 127254"/>
              <a:gd name="connsiteY4" fmla="*/ 265175 h 265176"/>
              <a:gd name="connsiteX5" fmla="*/ 60197 w 127254"/>
              <a:gd name="connsiteY5" fmla="*/ 121919 h 265176"/>
              <a:gd name="connsiteX6" fmla="*/ 127254 w 127254"/>
              <a:gd name="connsiteY6" fmla="*/ 12953 h 265176"/>
              <a:gd name="connsiteX7" fmla="*/ 92202 w 127254"/>
              <a:gd name="connsiteY7" fmla="*/ 0 h 2651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27254" h="265176">
                <a:moveTo>
                  <a:pt x="92202" y="0"/>
                </a:moveTo>
                <a:lnTo>
                  <a:pt x="15239" y="83819"/>
                </a:lnTo>
                <a:lnTo>
                  <a:pt x="0" y="182117"/>
                </a:lnTo>
                <a:lnTo>
                  <a:pt x="26670" y="248411"/>
                </a:lnTo>
                <a:lnTo>
                  <a:pt x="74676" y="265175"/>
                </a:lnTo>
                <a:lnTo>
                  <a:pt x="60197" y="121919"/>
                </a:lnTo>
                <a:lnTo>
                  <a:pt x="127254" y="12953"/>
                </a:lnTo>
                <a:lnTo>
                  <a:pt x="9220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713371" y="5538851"/>
            <a:ext cx="511302" cy="943356"/>
          </a:xfrm>
          <a:custGeom>
            <a:avLst/>
            <a:gdLst>
              <a:gd name="connsiteX0" fmla="*/ 173736 w 511302"/>
              <a:gd name="connsiteY0" fmla="*/ 711708 h 943356"/>
              <a:gd name="connsiteX1" fmla="*/ 0 w 511302"/>
              <a:gd name="connsiteY1" fmla="*/ 98297 h 943356"/>
              <a:gd name="connsiteX2" fmla="*/ 64769 w 511302"/>
              <a:gd name="connsiteY2" fmla="*/ 30479 h 943356"/>
              <a:gd name="connsiteX3" fmla="*/ 204978 w 511302"/>
              <a:gd name="connsiteY3" fmla="*/ 0 h 943356"/>
              <a:gd name="connsiteX4" fmla="*/ 317753 w 511302"/>
              <a:gd name="connsiteY4" fmla="*/ 45720 h 943356"/>
              <a:gd name="connsiteX5" fmla="*/ 511302 w 511302"/>
              <a:gd name="connsiteY5" fmla="*/ 943356 h 943356"/>
              <a:gd name="connsiteX6" fmla="*/ 441960 w 511302"/>
              <a:gd name="connsiteY6" fmla="*/ 866394 h 943356"/>
              <a:gd name="connsiteX7" fmla="*/ 282702 w 511302"/>
              <a:gd name="connsiteY7" fmla="*/ 76961 h 943356"/>
              <a:gd name="connsiteX8" fmla="*/ 179832 w 511302"/>
              <a:gd name="connsiteY8" fmla="*/ 48767 h 943356"/>
              <a:gd name="connsiteX9" fmla="*/ 94487 w 511302"/>
              <a:gd name="connsiteY9" fmla="*/ 58673 h 943356"/>
              <a:gd name="connsiteX10" fmla="*/ 60198 w 511302"/>
              <a:gd name="connsiteY10" fmla="*/ 112014 h 943356"/>
              <a:gd name="connsiteX11" fmla="*/ 243839 w 511302"/>
              <a:gd name="connsiteY11" fmla="*/ 733806 h 943356"/>
              <a:gd name="connsiteX12" fmla="*/ 173736 w 511302"/>
              <a:gd name="connsiteY12" fmla="*/ 711708 h 943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511302" h="943356">
                <a:moveTo>
                  <a:pt x="173736" y="711708"/>
                </a:moveTo>
                <a:lnTo>
                  <a:pt x="0" y="98297"/>
                </a:lnTo>
                <a:lnTo>
                  <a:pt x="64769" y="30479"/>
                </a:lnTo>
                <a:lnTo>
                  <a:pt x="204978" y="0"/>
                </a:lnTo>
                <a:lnTo>
                  <a:pt x="317753" y="45720"/>
                </a:lnTo>
                <a:lnTo>
                  <a:pt x="511302" y="943356"/>
                </a:lnTo>
                <a:lnTo>
                  <a:pt x="441960" y="866394"/>
                </a:lnTo>
                <a:lnTo>
                  <a:pt x="282702" y="76961"/>
                </a:lnTo>
                <a:lnTo>
                  <a:pt x="179832" y="48767"/>
                </a:lnTo>
                <a:lnTo>
                  <a:pt x="94487" y="58673"/>
                </a:lnTo>
                <a:lnTo>
                  <a:pt x="60198" y="112014"/>
                </a:lnTo>
                <a:lnTo>
                  <a:pt x="243839" y="733806"/>
                </a:lnTo>
                <a:lnTo>
                  <a:pt x="173736" y="71170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918349" y="5793359"/>
            <a:ext cx="152400" cy="400050"/>
          </a:xfrm>
          <a:custGeom>
            <a:avLst/>
            <a:gdLst>
              <a:gd name="connsiteX0" fmla="*/ 0 w 152400"/>
              <a:gd name="connsiteY0" fmla="*/ 21335 h 400050"/>
              <a:gd name="connsiteX1" fmla="*/ 60197 w 152400"/>
              <a:gd name="connsiteY1" fmla="*/ 153923 h 400050"/>
              <a:gd name="connsiteX2" fmla="*/ 89153 w 152400"/>
              <a:gd name="connsiteY2" fmla="*/ 252221 h 400050"/>
              <a:gd name="connsiteX3" fmla="*/ 91439 w 152400"/>
              <a:gd name="connsiteY3" fmla="*/ 400050 h 400050"/>
              <a:gd name="connsiteX4" fmla="*/ 152400 w 152400"/>
              <a:gd name="connsiteY4" fmla="*/ 400050 h 400050"/>
              <a:gd name="connsiteX5" fmla="*/ 147828 w 152400"/>
              <a:gd name="connsiteY5" fmla="*/ 285750 h 400050"/>
              <a:gd name="connsiteX6" fmla="*/ 128016 w 152400"/>
              <a:gd name="connsiteY6" fmla="*/ 164591 h 400050"/>
              <a:gd name="connsiteX7" fmla="*/ 78486 w 152400"/>
              <a:gd name="connsiteY7" fmla="*/ 46482 h 400050"/>
              <a:gd name="connsiteX8" fmla="*/ 49530 w 152400"/>
              <a:gd name="connsiteY8" fmla="*/ 0 h 400050"/>
              <a:gd name="connsiteX9" fmla="*/ 0 w 152400"/>
              <a:gd name="connsiteY9" fmla="*/ 21335 h 4000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52400" h="400050">
                <a:moveTo>
                  <a:pt x="0" y="21335"/>
                </a:moveTo>
                <a:lnTo>
                  <a:pt x="60197" y="153923"/>
                </a:lnTo>
                <a:lnTo>
                  <a:pt x="89153" y="252221"/>
                </a:lnTo>
                <a:lnTo>
                  <a:pt x="91439" y="400050"/>
                </a:lnTo>
                <a:lnTo>
                  <a:pt x="152400" y="400050"/>
                </a:lnTo>
                <a:lnTo>
                  <a:pt x="147828" y="285750"/>
                </a:lnTo>
                <a:lnTo>
                  <a:pt x="128016" y="164591"/>
                </a:lnTo>
                <a:lnTo>
                  <a:pt x="78486" y="46482"/>
                </a:lnTo>
                <a:lnTo>
                  <a:pt x="49530" y="0"/>
                </a:lnTo>
                <a:lnTo>
                  <a:pt x="0" y="2133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521347" y="5761355"/>
            <a:ext cx="309372" cy="214122"/>
          </a:xfrm>
          <a:custGeom>
            <a:avLst/>
            <a:gdLst>
              <a:gd name="connsiteX0" fmla="*/ 235458 w 309372"/>
              <a:gd name="connsiteY0" fmla="*/ 0 h 214122"/>
              <a:gd name="connsiteX1" fmla="*/ 204216 w 309372"/>
              <a:gd name="connsiteY1" fmla="*/ 13715 h 214122"/>
              <a:gd name="connsiteX2" fmla="*/ 200406 w 309372"/>
              <a:gd name="connsiteY2" fmla="*/ 52578 h 214122"/>
              <a:gd name="connsiteX3" fmla="*/ 0 w 309372"/>
              <a:gd name="connsiteY3" fmla="*/ 134873 h 214122"/>
              <a:gd name="connsiteX4" fmla="*/ 0 w 309372"/>
              <a:gd name="connsiteY4" fmla="*/ 176784 h 214122"/>
              <a:gd name="connsiteX5" fmla="*/ 225552 w 309372"/>
              <a:gd name="connsiteY5" fmla="*/ 179832 h 214122"/>
              <a:gd name="connsiteX6" fmla="*/ 253746 w 309372"/>
              <a:gd name="connsiteY6" fmla="*/ 214121 h 214122"/>
              <a:gd name="connsiteX7" fmla="*/ 309372 w 309372"/>
              <a:gd name="connsiteY7" fmla="*/ 211835 h 214122"/>
              <a:gd name="connsiteX8" fmla="*/ 304038 w 309372"/>
              <a:gd name="connsiteY8" fmla="*/ 151638 h 214122"/>
              <a:gd name="connsiteX9" fmla="*/ 92202 w 309372"/>
              <a:gd name="connsiteY9" fmla="*/ 140208 h 214122"/>
              <a:gd name="connsiteX10" fmla="*/ 264414 w 309372"/>
              <a:gd name="connsiteY10" fmla="*/ 70865 h 214122"/>
              <a:gd name="connsiteX11" fmla="*/ 235458 w 309372"/>
              <a:gd name="connsiteY11" fmla="*/ 0 h 2141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309372" h="214122">
                <a:moveTo>
                  <a:pt x="235458" y="0"/>
                </a:moveTo>
                <a:lnTo>
                  <a:pt x="204216" y="13715"/>
                </a:lnTo>
                <a:lnTo>
                  <a:pt x="200406" y="52578"/>
                </a:lnTo>
                <a:lnTo>
                  <a:pt x="0" y="134873"/>
                </a:lnTo>
                <a:lnTo>
                  <a:pt x="0" y="176784"/>
                </a:lnTo>
                <a:lnTo>
                  <a:pt x="225552" y="179832"/>
                </a:lnTo>
                <a:lnTo>
                  <a:pt x="253746" y="214121"/>
                </a:lnTo>
                <a:lnTo>
                  <a:pt x="309372" y="211835"/>
                </a:lnTo>
                <a:lnTo>
                  <a:pt x="304038" y="151638"/>
                </a:lnTo>
                <a:lnTo>
                  <a:pt x="92202" y="140208"/>
                </a:lnTo>
                <a:lnTo>
                  <a:pt x="264414" y="70865"/>
                </a:lnTo>
                <a:lnTo>
                  <a:pt x="23545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1044841" y="5615051"/>
            <a:ext cx="748284" cy="336804"/>
          </a:xfrm>
          <a:custGeom>
            <a:avLst/>
            <a:gdLst>
              <a:gd name="connsiteX0" fmla="*/ 0 w 748284"/>
              <a:gd name="connsiteY0" fmla="*/ 104394 h 336804"/>
              <a:gd name="connsiteX1" fmla="*/ 685800 w 748284"/>
              <a:gd name="connsiteY1" fmla="*/ 0 h 336804"/>
              <a:gd name="connsiteX2" fmla="*/ 736092 w 748284"/>
              <a:gd name="connsiteY2" fmla="*/ 62484 h 336804"/>
              <a:gd name="connsiteX3" fmla="*/ 748284 w 748284"/>
              <a:gd name="connsiteY3" fmla="*/ 144017 h 336804"/>
              <a:gd name="connsiteX4" fmla="*/ 717804 w 748284"/>
              <a:gd name="connsiteY4" fmla="*/ 224028 h 336804"/>
              <a:gd name="connsiteX5" fmla="*/ 45719 w 748284"/>
              <a:gd name="connsiteY5" fmla="*/ 336803 h 336804"/>
              <a:gd name="connsiteX6" fmla="*/ 42672 w 748284"/>
              <a:gd name="connsiteY6" fmla="*/ 304800 h 336804"/>
              <a:gd name="connsiteX7" fmla="*/ 685800 w 748284"/>
              <a:gd name="connsiteY7" fmla="*/ 192023 h 336804"/>
              <a:gd name="connsiteX8" fmla="*/ 710184 w 748284"/>
              <a:gd name="connsiteY8" fmla="*/ 115061 h 336804"/>
              <a:gd name="connsiteX9" fmla="*/ 667512 w 748284"/>
              <a:gd name="connsiteY9" fmla="*/ 45720 h 336804"/>
              <a:gd name="connsiteX10" fmla="*/ 0 w 748284"/>
              <a:gd name="connsiteY10" fmla="*/ 147065 h 336804"/>
              <a:gd name="connsiteX11" fmla="*/ 0 w 748284"/>
              <a:gd name="connsiteY11" fmla="*/ 104394 h 3368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748284" h="336804">
                <a:moveTo>
                  <a:pt x="0" y="104394"/>
                </a:moveTo>
                <a:lnTo>
                  <a:pt x="685800" y="0"/>
                </a:lnTo>
                <a:lnTo>
                  <a:pt x="736092" y="62484"/>
                </a:lnTo>
                <a:lnTo>
                  <a:pt x="748284" y="144017"/>
                </a:lnTo>
                <a:lnTo>
                  <a:pt x="717804" y="224028"/>
                </a:lnTo>
                <a:lnTo>
                  <a:pt x="45719" y="336803"/>
                </a:lnTo>
                <a:lnTo>
                  <a:pt x="42672" y="304800"/>
                </a:lnTo>
                <a:lnTo>
                  <a:pt x="685800" y="192023"/>
                </a:lnTo>
                <a:lnTo>
                  <a:pt x="710184" y="115061"/>
                </a:lnTo>
                <a:lnTo>
                  <a:pt x="667512" y="45720"/>
                </a:lnTo>
                <a:lnTo>
                  <a:pt x="0" y="147065"/>
                </a:lnTo>
                <a:lnTo>
                  <a:pt x="0" y="1043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1138567" y="5723255"/>
            <a:ext cx="389382" cy="136398"/>
          </a:xfrm>
          <a:custGeom>
            <a:avLst/>
            <a:gdLst>
              <a:gd name="connsiteX0" fmla="*/ 0 w 389382"/>
              <a:gd name="connsiteY0" fmla="*/ 99060 h 136398"/>
              <a:gd name="connsiteX1" fmla="*/ 52577 w 389382"/>
              <a:gd name="connsiteY1" fmla="*/ 136397 h 136398"/>
              <a:gd name="connsiteX2" fmla="*/ 176783 w 389382"/>
              <a:gd name="connsiteY2" fmla="*/ 131064 h 136398"/>
              <a:gd name="connsiteX3" fmla="*/ 332994 w 389382"/>
              <a:gd name="connsiteY3" fmla="*/ 91440 h 136398"/>
              <a:gd name="connsiteX4" fmla="*/ 389382 w 389382"/>
              <a:gd name="connsiteY4" fmla="*/ 32766 h 136398"/>
              <a:gd name="connsiteX5" fmla="*/ 353567 w 389382"/>
              <a:gd name="connsiteY5" fmla="*/ 1523 h 136398"/>
              <a:gd name="connsiteX6" fmla="*/ 201930 w 389382"/>
              <a:gd name="connsiteY6" fmla="*/ 0 h 136398"/>
              <a:gd name="connsiteX7" fmla="*/ 87630 w 389382"/>
              <a:gd name="connsiteY7" fmla="*/ 9144 h 136398"/>
              <a:gd name="connsiteX8" fmla="*/ 12191 w 389382"/>
              <a:gd name="connsiteY8" fmla="*/ 60197 h 136398"/>
              <a:gd name="connsiteX9" fmla="*/ 89153 w 389382"/>
              <a:gd name="connsiteY9" fmla="*/ 74676 h 136398"/>
              <a:gd name="connsiteX10" fmla="*/ 219455 w 389382"/>
              <a:gd name="connsiteY10" fmla="*/ 41910 h 136398"/>
              <a:gd name="connsiteX11" fmla="*/ 331469 w 389382"/>
              <a:gd name="connsiteY11" fmla="*/ 41910 h 136398"/>
              <a:gd name="connsiteX12" fmla="*/ 214122 w 389382"/>
              <a:gd name="connsiteY12" fmla="*/ 86867 h 136398"/>
              <a:gd name="connsiteX13" fmla="*/ 113538 w 389382"/>
              <a:gd name="connsiteY13" fmla="*/ 99060 h 136398"/>
              <a:gd name="connsiteX14" fmla="*/ 0 w 389382"/>
              <a:gd name="connsiteY14" fmla="*/ 99060 h 1363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9382" h="136398">
                <a:moveTo>
                  <a:pt x="0" y="99060"/>
                </a:moveTo>
                <a:lnTo>
                  <a:pt x="52577" y="136397"/>
                </a:lnTo>
                <a:lnTo>
                  <a:pt x="176783" y="131064"/>
                </a:lnTo>
                <a:lnTo>
                  <a:pt x="332994" y="91440"/>
                </a:lnTo>
                <a:lnTo>
                  <a:pt x="389382" y="32766"/>
                </a:lnTo>
                <a:lnTo>
                  <a:pt x="353567" y="1523"/>
                </a:lnTo>
                <a:lnTo>
                  <a:pt x="201930" y="0"/>
                </a:lnTo>
                <a:lnTo>
                  <a:pt x="87630" y="9144"/>
                </a:lnTo>
                <a:lnTo>
                  <a:pt x="12191" y="60197"/>
                </a:lnTo>
                <a:lnTo>
                  <a:pt x="89153" y="74676"/>
                </a:lnTo>
                <a:lnTo>
                  <a:pt x="219455" y="41910"/>
                </a:lnTo>
                <a:lnTo>
                  <a:pt x="331469" y="41910"/>
                </a:lnTo>
                <a:lnTo>
                  <a:pt x="214122" y="86867"/>
                </a:lnTo>
                <a:lnTo>
                  <a:pt x="113538" y="99060"/>
                </a:lnTo>
                <a:lnTo>
                  <a:pt x="0" y="9906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8680844" y="4158107"/>
            <a:ext cx="325373" cy="2265426"/>
          </a:xfrm>
          <a:custGeom>
            <a:avLst/>
            <a:gdLst>
              <a:gd name="connsiteX0" fmla="*/ 33528 w 325373"/>
              <a:gd name="connsiteY0" fmla="*/ 2189226 h 2265426"/>
              <a:gd name="connsiteX1" fmla="*/ 165354 w 325373"/>
              <a:gd name="connsiteY1" fmla="*/ 2042921 h 2265426"/>
              <a:gd name="connsiteX2" fmla="*/ 191261 w 325373"/>
              <a:gd name="connsiteY2" fmla="*/ 1930145 h 2265426"/>
              <a:gd name="connsiteX3" fmla="*/ 169164 w 325373"/>
              <a:gd name="connsiteY3" fmla="*/ 1763268 h 2265426"/>
              <a:gd name="connsiteX4" fmla="*/ 76200 w 325373"/>
              <a:gd name="connsiteY4" fmla="*/ 1561338 h 2265426"/>
              <a:gd name="connsiteX5" fmla="*/ 55626 w 325373"/>
              <a:gd name="connsiteY5" fmla="*/ 1435607 h 2265426"/>
              <a:gd name="connsiteX6" fmla="*/ 76200 w 325373"/>
              <a:gd name="connsiteY6" fmla="*/ 1351026 h 2265426"/>
              <a:gd name="connsiteX7" fmla="*/ 156209 w 325373"/>
              <a:gd name="connsiteY7" fmla="*/ 1289303 h 2265426"/>
              <a:gd name="connsiteX8" fmla="*/ 173735 w 325373"/>
              <a:gd name="connsiteY8" fmla="*/ 1211579 h 2265426"/>
              <a:gd name="connsiteX9" fmla="*/ 144018 w 325373"/>
              <a:gd name="connsiteY9" fmla="*/ 1100327 h 2265426"/>
              <a:gd name="connsiteX10" fmla="*/ 12954 w 325373"/>
              <a:gd name="connsiteY10" fmla="*/ 801623 h 2265426"/>
              <a:gd name="connsiteX11" fmla="*/ 0 w 325373"/>
              <a:gd name="connsiteY11" fmla="*/ 655319 h 2265426"/>
              <a:gd name="connsiteX12" fmla="*/ 33528 w 325373"/>
              <a:gd name="connsiteY12" fmla="*/ 494538 h 2265426"/>
              <a:gd name="connsiteX13" fmla="*/ 144018 w 325373"/>
              <a:gd name="connsiteY13" fmla="*/ 418338 h 2265426"/>
              <a:gd name="connsiteX14" fmla="*/ 241554 w 325373"/>
              <a:gd name="connsiteY14" fmla="*/ 292607 h 2265426"/>
              <a:gd name="connsiteX15" fmla="*/ 325373 w 325373"/>
              <a:gd name="connsiteY15" fmla="*/ 0 h 2265426"/>
              <a:gd name="connsiteX16" fmla="*/ 313181 w 325373"/>
              <a:gd name="connsiteY16" fmla="*/ 265176 h 2265426"/>
              <a:gd name="connsiteX17" fmla="*/ 249935 w 325373"/>
              <a:gd name="connsiteY17" fmla="*/ 424433 h 2265426"/>
              <a:gd name="connsiteX18" fmla="*/ 165354 w 325373"/>
              <a:gd name="connsiteY18" fmla="*/ 521969 h 2265426"/>
              <a:gd name="connsiteX19" fmla="*/ 72390 w 325373"/>
              <a:gd name="connsiteY19" fmla="*/ 577595 h 2265426"/>
              <a:gd name="connsiteX20" fmla="*/ 67818 w 325373"/>
              <a:gd name="connsiteY20" fmla="*/ 723900 h 2265426"/>
              <a:gd name="connsiteX21" fmla="*/ 115061 w 325373"/>
              <a:gd name="connsiteY21" fmla="*/ 877823 h 2265426"/>
              <a:gd name="connsiteX22" fmla="*/ 224028 w 325373"/>
              <a:gd name="connsiteY22" fmla="*/ 1149857 h 2265426"/>
              <a:gd name="connsiteX23" fmla="*/ 228600 w 325373"/>
              <a:gd name="connsiteY23" fmla="*/ 1323594 h 2265426"/>
              <a:gd name="connsiteX24" fmla="*/ 127254 w 325373"/>
              <a:gd name="connsiteY24" fmla="*/ 1421129 h 2265426"/>
              <a:gd name="connsiteX25" fmla="*/ 131826 w 325373"/>
              <a:gd name="connsiteY25" fmla="*/ 1511807 h 2265426"/>
              <a:gd name="connsiteX26" fmla="*/ 220218 w 325373"/>
              <a:gd name="connsiteY26" fmla="*/ 1700783 h 2265426"/>
              <a:gd name="connsiteX27" fmla="*/ 258318 w 325373"/>
              <a:gd name="connsiteY27" fmla="*/ 1881377 h 2265426"/>
              <a:gd name="connsiteX28" fmla="*/ 224028 w 325373"/>
              <a:gd name="connsiteY28" fmla="*/ 2076450 h 2265426"/>
              <a:gd name="connsiteX29" fmla="*/ 144018 w 325373"/>
              <a:gd name="connsiteY29" fmla="*/ 2180844 h 2265426"/>
              <a:gd name="connsiteX30" fmla="*/ 42671 w 325373"/>
              <a:gd name="connsiteY30" fmla="*/ 2265426 h 2265426"/>
              <a:gd name="connsiteX31" fmla="*/ 33528 w 325373"/>
              <a:gd name="connsiteY31" fmla="*/ 2189226 h 22654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265426">
                <a:moveTo>
                  <a:pt x="33528" y="2189226"/>
                </a:moveTo>
                <a:lnTo>
                  <a:pt x="165354" y="2042921"/>
                </a:lnTo>
                <a:lnTo>
                  <a:pt x="191261" y="1930145"/>
                </a:lnTo>
                <a:lnTo>
                  <a:pt x="169164" y="1763268"/>
                </a:lnTo>
                <a:lnTo>
                  <a:pt x="76200" y="1561338"/>
                </a:lnTo>
                <a:lnTo>
                  <a:pt x="55626" y="1435607"/>
                </a:lnTo>
                <a:lnTo>
                  <a:pt x="76200" y="1351026"/>
                </a:lnTo>
                <a:lnTo>
                  <a:pt x="156209" y="1289303"/>
                </a:lnTo>
                <a:lnTo>
                  <a:pt x="173735" y="1211579"/>
                </a:lnTo>
                <a:lnTo>
                  <a:pt x="144018" y="1100327"/>
                </a:lnTo>
                <a:lnTo>
                  <a:pt x="12954" y="801623"/>
                </a:lnTo>
                <a:lnTo>
                  <a:pt x="0" y="655319"/>
                </a:lnTo>
                <a:lnTo>
                  <a:pt x="33528" y="494538"/>
                </a:lnTo>
                <a:lnTo>
                  <a:pt x="144018" y="418338"/>
                </a:lnTo>
                <a:lnTo>
                  <a:pt x="241554" y="292607"/>
                </a:lnTo>
                <a:lnTo>
                  <a:pt x="325373" y="0"/>
                </a:lnTo>
                <a:lnTo>
                  <a:pt x="313181" y="265176"/>
                </a:lnTo>
                <a:lnTo>
                  <a:pt x="249935" y="424433"/>
                </a:lnTo>
                <a:lnTo>
                  <a:pt x="165354" y="521969"/>
                </a:lnTo>
                <a:lnTo>
                  <a:pt x="72390" y="577595"/>
                </a:lnTo>
                <a:lnTo>
                  <a:pt x="67818" y="723900"/>
                </a:lnTo>
                <a:lnTo>
                  <a:pt x="115061" y="877823"/>
                </a:lnTo>
                <a:lnTo>
                  <a:pt x="224028" y="1149857"/>
                </a:lnTo>
                <a:lnTo>
                  <a:pt x="228600" y="1323594"/>
                </a:lnTo>
                <a:lnTo>
                  <a:pt x="127254" y="1421129"/>
                </a:lnTo>
                <a:lnTo>
                  <a:pt x="131826" y="1511807"/>
                </a:lnTo>
                <a:lnTo>
                  <a:pt x="220218" y="1700783"/>
                </a:lnTo>
                <a:lnTo>
                  <a:pt x="258318" y="1881377"/>
                </a:lnTo>
                <a:lnTo>
                  <a:pt x="224028" y="2076450"/>
                </a:lnTo>
                <a:lnTo>
                  <a:pt x="144018" y="2180844"/>
                </a:lnTo>
                <a:lnTo>
                  <a:pt x="42671" y="2265426"/>
                </a:lnTo>
                <a:lnTo>
                  <a:pt x="33528" y="2189226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8741042" y="2115185"/>
            <a:ext cx="325373" cy="2592324"/>
          </a:xfrm>
          <a:custGeom>
            <a:avLst/>
            <a:gdLst>
              <a:gd name="connsiteX0" fmla="*/ 34290 w 325373"/>
              <a:gd name="connsiteY0" fmla="*/ 2504694 h 2592324"/>
              <a:gd name="connsiteX1" fmla="*/ 165354 w 325373"/>
              <a:gd name="connsiteY1" fmla="*/ 2337054 h 2592324"/>
              <a:gd name="connsiteX2" fmla="*/ 191261 w 325373"/>
              <a:gd name="connsiteY2" fmla="*/ 2209037 h 2592324"/>
              <a:gd name="connsiteX3" fmla="*/ 169164 w 325373"/>
              <a:gd name="connsiteY3" fmla="*/ 2017013 h 2592324"/>
              <a:gd name="connsiteX4" fmla="*/ 76200 w 325373"/>
              <a:gd name="connsiteY4" fmla="*/ 1786128 h 2592324"/>
              <a:gd name="connsiteX5" fmla="*/ 55626 w 325373"/>
              <a:gd name="connsiteY5" fmla="*/ 1642872 h 2592324"/>
              <a:gd name="connsiteX6" fmla="*/ 76200 w 325373"/>
              <a:gd name="connsiteY6" fmla="*/ 1546098 h 2592324"/>
              <a:gd name="connsiteX7" fmla="*/ 156971 w 325373"/>
              <a:gd name="connsiteY7" fmla="*/ 1475231 h 2592324"/>
              <a:gd name="connsiteX8" fmla="*/ 173735 w 325373"/>
              <a:gd name="connsiteY8" fmla="*/ 1386078 h 2592324"/>
              <a:gd name="connsiteX9" fmla="*/ 144018 w 325373"/>
              <a:gd name="connsiteY9" fmla="*/ 1259586 h 2592324"/>
              <a:gd name="connsiteX10" fmla="*/ 12954 w 325373"/>
              <a:gd name="connsiteY10" fmla="*/ 917448 h 2592324"/>
              <a:gd name="connsiteX11" fmla="*/ 0 w 325373"/>
              <a:gd name="connsiteY11" fmla="*/ 749808 h 2592324"/>
              <a:gd name="connsiteX12" fmla="*/ 34290 w 325373"/>
              <a:gd name="connsiteY12" fmla="*/ 565404 h 2592324"/>
              <a:gd name="connsiteX13" fmla="*/ 144018 w 325373"/>
              <a:gd name="connsiteY13" fmla="*/ 478536 h 2592324"/>
              <a:gd name="connsiteX14" fmla="*/ 241554 w 325373"/>
              <a:gd name="connsiteY14" fmla="*/ 334517 h 2592324"/>
              <a:gd name="connsiteX15" fmla="*/ 325373 w 325373"/>
              <a:gd name="connsiteY15" fmla="*/ 0 h 2592324"/>
              <a:gd name="connsiteX16" fmla="*/ 313181 w 325373"/>
              <a:gd name="connsiteY16" fmla="*/ 302514 h 2592324"/>
              <a:gd name="connsiteX17" fmla="*/ 249935 w 325373"/>
              <a:gd name="connsiteY17" fmla="*/ 485394 h 2592324"/>
              <a:gd name="connsiteX18" fmla="*/ 165354 w 325373"/>
              <a:gd name="connsiteY18" fmla="*/ 597408 h 2592324"/>
              <a:gd name="connsiteX19" fmla="*/ 72390 w 325373"/>
              <a:gd name="connsiteY19" fmla="*/ 660654 h 2592324"/>
              <a:gd name="connsiteX20" fmla="*/ 67818 w 325373"/>
              <a:gd name="connsiteY20" fmla="*/ 828294 h 2592324"/>
              <a:gd name="connsiteX21" fmla="*/ 115061 w 325373"/>
              <a:gd name="connsiteY21" fmla="*/ 1004316 h 2592324"/>
              <a:gd name="connsiteX22" fmla="*/ 224790 w 325373"/>
              <a:gd name="connsiteY22" fmla="*/ 1315974 h 2592324"/>
              <a:gd name="connsiteX23" fmla="*/ 228600 w 325373"/>
              <a:gd name="connsiteY23" fmla="*/ 1514856 h 2592324"/>
              <a:gd name="connsiteX24" fmla="*/ 127254 w 325373"/>
              <a:gd name="connsiteY24" fmla="*/ 1626107 h 2592324"/>
              <a:gd name="connsiteX25" fmla="*/ 131826 w 325373"/>
              <a:gd name="connsiteY25" fmla="*/ 1729740 h 2592324"/>
              <a:gd name="connsiteX26" fmla="*/ 220980 w 325373"/>
              <a:gd name="connsiteY26" fmla="*/ 1946148 h 2592324"/>
              <a:gd name="connsiteX27" fmla="*/ 258318 w 325373"/>
              <a:gd name="connsiteY27" fmla="*/ 2153412 h 2592324"/>
              <a:gd name="connsiteX28" fmla="*/ 224790 w 325373"/>
              <a:gd name="connsiteY28" fmla="*/ 2375916 h 2592324"/>
              <a:gd name="connsiteX29" fmla="*/ 144018 w 325373"/>
              <a:gd name="connsiteY29" fmla="*/ 2495550 h 2592324"/>
              <a:gd name="connsiteX30" fmla="*/ 42671 w 325373"/>
              <a:gd name="connsiteY30" fmla="*/ 2592324 h 2592324"/>
              <a:gd name="connsiteX31" fmla="*/ 34290 w 325373"/>
              <a:gd name="connsiteY31" fmla="*/ 2504694 h 25923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592324">
                <a:moveTo>
                  <a:pt x="34290" y="2504694"/>
                </a:moveTo>
                <a:lnTo>
                  <a:pt x="165354" y="2337054"/>
                </a:lnTo>
                <a:lnTo>
                  <a:pt x="191261" y="2209037"/>
                </a:lnTo>
                <a:lnTo>
                  <a:pt x="169164" y="2017013"/>
                </a:lnTo>
                <a:lnTo>
                  <a:pt x="76200" y="1786128"/>
                </a:lnTo>
                <a:lnTo>
                  <a:pt x="55626" y="1642872"/>
                </a:lnTo>
                <a:lnTo>
                  <a:pt x="76200" y="1546098"/>
                </a:lnTo>
                <a:lnTo>
                  <a:pt x="156971" y="1475231"/>
                </a:lnTo>
                <a:lnTo>
                  <a:pt x="173735" y="1386078"/>
                </a:lnTo>
                <a:lnTo>
                  <a:pt x="144018" y="1259586"/>
                </a:lnTo>
                <a:lnTo>
                  <a:pt x="12954" y="917448"/>
                </a:lnTo>
                <a:lnTo>
                  <a:pt x="0" y="749808"/>
                </a:lnTo>
                <a:lnTo>
                  <a:pt x="34290" y="565404"/>
                </a:lnTo>
                <a:lnTo>
                  <a:pt x="144018" y="478536"/>
                </a:lnTo>
                <a:lnTo>
                  <a:pt x="241554" y="334517"/>
                </a:lnTo>
                <a:lnTo>
                  <a:pt x="325373" y="0"/>
                </a:lnTo>
                <a:lnTo>
                  <a:pt x="313181" y="302514"/>
                </a:lnTo>
                <a:lnTo>
                  <a:pt x="249935" y="485394"/>
                </a:lnTo>
                <a:lnTo>
                  <a:pt x="165354" y="597408"/>
                </a:lnTo>
                <a:lnTo>
                  <a:pt x="72390" y="660654"/>
                </a:lnTo>
                <a:lnTo>
                  <a:pt x="67818" y="828294"/>
                </a:lnTo>
                <a:lnTo>
                  <a:pt x="115061" y="1004316"/>
                </a:lnTo>
                <a:lnTo>
                  <a:pt x="224790" y="1315974"/>
                </a:lnTo>
                <a:lnTo>
                  <a:pt x="228600" y="1514856"/>
                </a:lnTo>
                <a:lnTo>
                  <a:pt x="127254" y="1626107"/>
                </a:lnTo>
                <a:lnTo>
                  <a:pt x="131826" y="1729740"/>
                </a:lnTo>
                <a:lnTo>
                  <a:pt x="220980" y="1946148"/>
                </a:lnTo>
                <a:lnTo>
                  <a:pt x="258318" y="2153412"/>
                </a:lnTo>
                <a:lnTo>
                  <a:pt x="224790" y="2375916"/>
                </a:lnTo>
                <a:lnTo>
                  <a:pt x="144018" y="2495550"/>
                </a:lnTo>
                <a:lnTo>
                  <a:pt x="42671" y="2592324"/>
                </a:lnTo>
                <a:lnTo>
                  <a:pt x="34290" y="2504694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8491868" y="1773809"/>
            <a:ext cx="342138" cy="355092"/>
          </a:xfrm>
          <a:custGeom>
            <a:avLst/>
            <a:gdLst>
              <a:gd name="connsiteX0" fmla="*/ 0 w 342138"/>
              <a:gd name="connsiteY0" fmla="*/ 42672 h 355092"/>
              <a:gd name="connsiteX1" fmla="*/ 152400 w 342138"/>
              <a:gd name="connsiteY1" fmla="*/ 153923 h 355092"/>
              <a:gd name="connsiteX2" fmla="*/ 330707 w 342138"/>
              <a:gd name="connsiteY2" fmla="*/ 355092 h 355092"/>
              <a:gd name="connsiteX3" fmla="*/ 342138 w 342138"/>
              <a:gd name="connsiteY3" fmla="*/ 323850 h 355092"/>
              <a:gd name="connsiteX4" fmla="*/ 188976 w 342138"/>
              <a:gd name="connsiteY4" fmla="*/ 137922 h 355092"/>
              <a:gd name="connsiteX5" fmla="*/ 25145 w 342138"/>
              <a:gd name="connsiteY5" fmla="*/ 0 h 355092"/>
              <a:gd name="connsiteX6" fmla="*/ 0 w 342138"/>
              <a:gd name="connsiteY6" fmla="*/ 42672 h 3550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42138" h="355092">
                <a:moveTo>
                  <a:pt x="0" y="42672"/>
                </a:moveTo>
                <a:lnTo>
                  <a:pt x="152400" y="153923"/>
                </a:lnTo>
                <a:lnTo>
                  <a:pt x="330707" y="355092"/>
                </a:lnTo>
                <a:lnTo>
                  <a:pt x="342138" y="323850"/>
                </a:lnTo>
                <a:lnTo>
                  <a:pt x="188976" y="137922"/>
                </a:lnTo>
                <a:lnTo>
                  <a:pt x="25145" y="0"/>
                </a:lnTo>
                <a:lnTo>
                  <a:pt x="0" y="4267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7853299" y="101981"/>
            <a:ext cx="279654" cy="145542"/>
          </a:xfrm>
          <a:custGeom>
            <a:avLst/>
            <a:gdLst>
              <a:gd name="connsiteX0" fmla="*/ 0 w 279654"/>
              <a:gd name="connsiteY0" fmla="*/ 145541 h 145542"/>
              <a:gd name="connsiteX1" fmla="*/ 155447 w 279654"/>
              <a:gd name="connsiteY1" fmla="*/ 113538 h 145542"/>
              <a:gd name="connsiteX2" fmla="*/ 279654 w 279654"/>
              <a:gd name="connsiteY2" fmla="*/ 105155 h 145542"/>
              <a:gd name="connsiteX3" fmla="*/ 209550 w 279654"/>
              <a:gd name="connsiteY3" fmla="*/ 0 h 145542"/>
              <a:gd name="connsiteX4" fmla="*/ 90678 w 279654"/>
              <a:gd name="connsiteY4" fmla="*/ 33527 h 145542"/>
              <a:gd name="connsiteX5" fmla="*/ 195833 w 279654"/>
              <a:gd name="connsiteY5" fmla="*/ 60197 h 145542"/>
              <a:gd name="connsiteX6" fmla="*/ 39623 w 279654"/>
              <a:gd name="connsiteY6" fmla="*/ 109727 h 145542"/>
              <a:gd name="connsiteX7" fmla="*/ 0 w 279654"/>
              <a:gd name="connsiteY7" fmla="*/ 145541 h 14554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279654" h="145542">
                <a:moveTo>
                  <a:pt x="0" y="145541"/>
                </a:moveTo>
                <a:lnTo>
                  <a:pt x="155447" y="113538"/>
                </a:lnTo>
                <a:lnTo>
                  <a:pt x="279654" y="105155"/>
                </a:lnTo>
                <a:lnTo>
                  <a:pt x="209550" y="0"/>
                </a:lnTo>
                <a:lnTo>
                  <a:pt x="90678" y="33527"/>
                </a:lnTo>
                <a:lnTo>
                  <a:pt x="195833" y="60197"/>
                </a:lnTo>
                <a:lnTo>
                  <a:pt x="39623" y="109727"/>
                </a:lnTo>
                <a:lnTo>
                  <a:pt x="0" y="145541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8059801" y="514985"/>
            <a:ext cx="372618" cy="713232"/>
          </a:xfrm>
          <a:custGeom>
            <a:avLst/>
            <a:gdLst>
              <a:gd name="connsiteX0" fmla="*/ 6095 w 372618"/>
              <a:gd name="connsiteY0" fmla="*/ 119633 h 713232"/>
              <a:gd name="connsiteX1" fmla="*/ 44195 w 372618"/>
              <a:gd name="connsiteY1" fmla="*/ 277368 h 713232"/>
              <a:gd name="connsiteX2" fmla="*/ 150876 w 372618"/>
              <a:gd name="connsiteY2" fmla="*/ 520445 h 713232"/>
              <a:gd name="connsiteX3" fmla="*/ 264414 w 372618"/>
              <a:gd name="connsiteY3" fmla="*/ 688086 h 713232"/>
              <a:gd name="connsiteX4" fmla="*/ 336804 w 372618"/>
              <a:gd name="connsiteY4" fmla="*/ 713231 h 713232"/>
              <a:gd name="connsiteX5" fmla="*/ 372617 w 372618"/>
              <a:gd name="connsiteY5" fmla="*/ 638556 h 713232"/>
              <a:gd name="connsiteX6" fmla="*/ 320040 w 372618"/>
              <a:gd name="connsiteY6" fmla="*/ 439673 h 713232"/>
              <a:gd name="connsiteX7" fmla="*/ 220980 w 372618"/>
              <a:gd name="connsiteY7" fmla="*/ 214122 h 713232"/>
              <a:gd name="connsiteX8" fmla="*/ 140207 w 372618"/>
              <a:gd name="connsiteY8" fmla="*/ 73914 h 713232"/>
              <a:gd name="connsiteX9" fmla="*/ 64007 w 372618"/>
              <a:gd name="connsiteY9" fmla="*/ 761 h 713232"/>
              <a:gd name="connsiteX10" fmla="*/ 4571 w 372618"/>
              <a:gd name="connsiteY10" fmla="*/ 0 h 713232"/>
              <a:gd name="connsiteX11" fmla="*/ 0 w 372618"/>
              <a:gd name="connsiteY11" fmla="*/ 67055 h 713232"/>
              <a:gd name="connsiteX12" fmla="*/ 51054 w 372618"/>
              <a:gd name="connsiteY12" fmla="*/ 38861 h 713232"/>
              <a:gd name="connsiteX13" fmla="*/ 138683 w 372618"/>
              <a:gd name="connsiteY13" fmla="*/ 152400 h 713232"/>
              <a:gd name="connsiteX14" fmla="*/ 230885 w 372618"/>
              <a:gd name="connsiteY14" fmla="*/ 315467 h 713232"/>
              <a:gd name="connsiteX15" fmla="*/ 307085 w 372618"/>
              <a:gd name="connsiteY15" fmla="*/ 544067 h 713232"/>
              <a:gd name="connsiteX16" fmla="*/ 298704 w 372618"/>
              <a:gd name="connsiteY16" fmla="*/ 655320 h 713232"/>
              <a:gd name="connsiteX17" fmla="*/ 225552 w 372618"/>
              <a:gd name="connsiteY17" fmla="*/ 591312 h 713232"/>
              <a:gd name="connsiteX18" fmla="*/ 101345 w 372618"/>
              <a:gd name="connsiteY18" fmla="*/ 344423 h 713232"/>
              <a:gd name="connsiteX19" fmla="*/ 22859 w 372618"/>
              <a:gd name="connsiteY19" fmla="*/ 86868 h 713232"/>
              <a:gd name="connsiteX20" fmla="*/ 6095 w 372618"/>
              <a:gd name="connsiteY20" fmla="*/ 119633 h 7132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</a:cxnLst>
            <a:rect l="l" t="t" r="r" b="b"/>
            <a:pathLst>
              <a:path w="372618" h="713232">
                <a:moveTo>
                  <a:pt x="6095" y="119633"/>
                </a:moveTo>
                <a:lnTo>
                  <a:pt x="44195" y="277368"/>
                </a:lnTo>
                <a:lnTo>
                  <a:pt x="150876" y="520445"/>
                </a:lnTo>
                <a:lnTo>
                  <a:pt x="264414" y="688086"/>
                </a:lnTo>
                <a:lnTo>
                  <a:pt x="336804" y="713231"/>
                </a:lnTo>
                <a:lnTo>
                  <a:pt x="372617" y="638556"/>
                </a:lnTo>
                <a:lnTo>
                  <a:pt x="320040" y="439673"/>
                </a:lnTo>
                <a:lnTo>
                  <a:pt x="220980" y="214122"/>
                </a:lnTo>
                <a:lnTo>
                  <a:pt x="140207" y="73914"/>
                </a:lnTo>
                <a:lnTo>
                  <a:pt x="64007" y="761"/>
                </a:lnTo>
                <a:lnTo>
                  <a:pt x="4571" y="0"/>
                </a:lnTo>
                <a:lnTo>
                  <a:pt x="0" y="67055"/>
                </a:lnTo>
                <a:lnTo>
                  <a:pt x="51054" y="38861"/>
                </a:lnTo>
                <a:lnTo>
                  <a:pt x="138683" y="152400"/>
                </a:lnTo>
                <a:lnTo>
                  <a:pt x="230885" y="315467"/>
                </a:lnTo>
                <a:lnTo>
                  <a:pt x="307085" y="544067"/>
                </a:lnTo>
                <a:lnTo>
                  <a:pt x="298704" y="655320"/>
                </a:lnTo>
                <a:lnTo>
                  <a:pt x="225552" y="591312"/>
                </a:lnTo>
                <a:lnTo>
                  <a:pt x="101345" y="344423"/>
                </a:lnTo>
                <a:lnTo>
                  <a:pt x="22859" y="86868"/>
                </a:lnTo>
                <a:lnTo>
                  <a:pt x="6095" y="119633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7778623" y="263525"/>
            <a:ext cx="681990" cy="1480566"/>
          </a:xfrm>
          <a:custGeom>
            <a:avLst/>
            <a:gdLst>
              <a:gd name="connsiteX0" fmla="*/ 0 w 681990"/>
              <a:gd name="connsiteY0" fmla="*/ 0 h 1480566"/>
              <a:gd name="connsiteX1" fmla="*/ 667512 w 681990"/>
              <a:gd name="connsiteY1" fmla="*/ 1480566 h 1480566"/>
              <a:gd name="connsiteX2" fmla="*/ 681990 w 681990"/>
              <a:gd name="connsiteY2" fmla="*/ 1394460 h 1480566"/>
              <a:gd name="connsiteX3" fmla="*/ 41909 w 681990"/>
              <a:gd name="connsiteY3" fmla="*/ 1524 h 1480566"/>
              <a:gd name="connsiteX4" fmla="*/ 0 w 681990"/>
              <a:gd name="connsiteY4" fmla="*/ 0 h 14805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1990" h="1480566">
                <a:moveTo>
                  <a:pt x="0" y="0"/>
                </a:moveTo>
                <a:lnTo>
                  <a:pt x="667512" y="1480566"/>
                </a:lnTo>
                <a:lnTo>
                  <a:pt x="681990" y="1394460"/>
                </a:lnTo>
                <a:lnTo>
                  <a:pt x="41909" y="1524"/>
                </a:lnTo>
                <a:lnTo>
                  <a:pt x="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7729093" y="38734"/>
            <a:ext cx="1169669" cy="2086356"/>
          </a:xfrm>
          <a:custGeom>
            <a:avLst/>
            <a:gdLst>
              <a:gd name="connsiteX0" fmla="*/ 749045 w 1169669"/>
              <a:gd name="connsiteY0" fmla="*/ 1773174 h 2086356"/>
              <a:gd name="connsiteX1" fmla="*/ 816864 w 1169669"/>
              <a:gd name="connsiteY1" fmla="*/ 1674875 h 2086356"/>
              <a:gd name="connsiteX2" fmla="*/ 998219 w 1169669"/>
              <a:gd name="connsiteY2" fmla="*/ 1597914 h 2086356"/>
              <a:gd name="connsiteX3" fmla="*/ 877823 w 1169669"/>
              <a:gd name="connsiteY3" fmla="*/ 1577340 h 2086356"/>
              <a:gd name="connsiteX4" fmla="*/ 750569 w 1169669"/>
              <a:gd name="connsiteY4" fmla="*/ 1638300 h 2086356"/>
              <a:gd name="connsiteX5" fmla="*/ 823721 w 1169669"/>
              <a:gd name="connsiteY5" fmla="*/ 1558290 h 2086356"/>
              <a:gd name="connsiteX6" fmla="*/ 973835 w 1169669"/>
              <a:gd name="connsiteY6" fmla="*/ 1500378 h 2086356"/>
              <a:gd name="connsiteX7" fmla="*/ 323088 w 1169669"/>
              <a:gd name="connsiteY7" fmla="*/ 64008 h 2086356"/>
              <a:gd name="connsiteX8" fmla="*/ 132588 w 1169669"/>
              <a:gd name="connsiteY8" fmla="*/ 60198 h 2086356"/>
              <a:gd name="connsiteX9" fmla="*/ 0 w 1169669"/>
              <a:gd name="connsiteY9" fmla="*/ 96012 h 2086356"/>
              <a:gd name="connsiteX10" fmla="*/ 128015 w 1169669"/>
              <a:gd name="connsiteY10" fmla="*/ 0 h 2086356"/>
              <a:gd name="connsiteX11" fmla="*/ 361950 w 1169669"/>
              <a:gd name="connsiteY11" fmla="*/ 19050 h 2086356"/>
              <a:gd name="connsiteX12" fmla="*/ 1120139 w 1169669"/>
              <a:gd name="connsiteY12" fmla="*/ 1684781 h 2086356"/>
              <a:gd name="connsiteX13" fmla="*/ 1098041 w 1169669"/>
              <a:gd name="connsiteY13" fmla="*/ 1844040 h 2086356"/>
              <a:gd name="connsiteX14" fmla="*/ 1169669 w 1169669"/>
              <a:gd name="connsiteY14" fmla="*/ 2086356 h 2086356"/>
              <a:gd name="connsiteX15" fmla="*/ 1097279 w 1169669"/>
              <a:gd name="connsiteY15" fmla="*/ 2084831 h 2086356"/>
              <a:gd name="connsiteX16" fmla="*/ 1112519 w 1169669"/>
              <a:gd name="connsiteY16" fmla="*/ 2030729 h 2086356"/>
              <a:gd name="connsiteX17" fmla="*/ 1060703 w 1169669"/>
              <a:gd name="connsiteY17" fmla="*/ 1868424 h 2086356"/>
              <a:gd name="connsiteX18" fmla="*/ 959357 w 1169669"/>
              <a:gd name="connsiteY18" fmla="*/ 1897379 h 2086356"/>
              <a:gd name="connsiteX19" fmla="*/ 915162 w 1169669"/>
              <a:gd name="connsiteY19" fmla="*/ 1864613 h 2086356"/>
              <a:gd name="connsiteX20" fmla="*/ 1030223 w 1169669"/>
              <a:gd name="connsiteY20" fmla="*/ 1827275 h 2086356"/>
              <a:gd name="connsiteX21" fmla="*/ 979169 w 1169669"/>
              <a:gd name="connsiteY21" fmla="*/ 1789175 h 2086356"/>
              <a:gd name="connsiteX22" fmla="*/ 1040891 w 1169669"/>
              <a:gd name="connsiteY22" fmla="*/ 1739646 h 2086356"/>
              <a:gd name="connsiteX23" fmla="*/ 934973 w 1169669"/>
              <a:gd name="connsiteY23" fmla="*/ 1747266 h 2086356"/>
              <a:gd name="connsiteX24" fmla="*/ 976121 w 1169669"/>
              <a:gd name="connsiteY24" fmla="*/ 1677162 h 2086356"/>
              <a:gd name="connsiteX25" fmla="*/ 749045 w 1169669"/>
              <a:gd name="connsiteY25" fmla="*/ 1773174 h 2086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</a:cxnLst>
            <a:rect l="l" t="t" r="r" b="b"/>
            <a:pathLst>
              <a:path w="1169669" h="2086356">
                <a:moveTo>
                  <a:pt x="749045" y="1773174"/>
                </a:moveTo>
                <a:lnTo>
                  <a:pt x="816864" y="1674875"/>
                </a:lnTo>
                <a:lnTo>
                  <a:pt x="998219" y="1597914"/>
                </a:lnTo>
                <a:lnTo>
                  <a:pt x="877823" y="1577340"/>
                </a:lnTo>
                <a:lnTo>
                  <a:pt x="750569" y="1638300"/>
                </a:lnTo>
                <a:lnTo>
                  <a:pt x="823721" y="1558290"/>
                </a:lnTo>
                <a:lnTo>
                  <a:pt x="973835" y="1500378"/>
                </a:lnTo>
                <a:lnTo>
                  <a:pt x="323088" y="64008"/>
                </a:lnTo>
                <a:lnTo>
                  <a:pt x="132588" y="60198"/>
                </a:lnTo>
                <a:lnTo>
                  <a:pt x="0" y="96012"/>
                </a:lnTo>
                <a:lnTo>
                  <a:pt x="128015" y="0"/>
                </a:lnTo>
                <a:lnTo>
                  <a:pt x="361950" y="19050"/>
                </a:lnTo>
                <a:lnTo>
                  <a:pt x="1120139" y="1684781"/>
                </a:lnTo>
                <a:lnTo>
                  <a:pt x="1098041" y="1844040"/>
                </a:lnTo>
                <a:lnTo>
                  <a:pt x="1169669" y="2086356"/>
                </a:lnTo>
                <a:lnTo>
                  <a:pt x="1097279" y="2084831"/>
                </a:lnTo>
                <a:lnTo>
                  <a:pt x="1112519" y="2030729"/>
                </a:lnTo>
                <a:lnTo>
                  <a:pt x="1060703" y="1868424"/>
                </a:lnTo>
                <a:lnTo>
                  <a:pt x="959357" y="1897379"/>
                </a:lnTo>
                <a:lnTo>
                  <a:pt x="915162" y="1864613"/>
                </a:lnTo>
                <a:lnTo>
                  <a:pt x="1030223" y="1827275"/>
                </a:lnTo>
                <a:lnTo>
                  <a:pt x="979169" y="1789175"/>
                </a:lnTo>
                <a:lnTo>
                  <a:pt x="1040891" y="1739646"/>
                </a:lnTo>
                <a:lnTo>
                  <a:pt x="934973" y="1747266"/>
                </a:lnTo>
                <a:lnTo>
                  <a:pt x="976121" y="1677162"/>
                </a:lnTo>
                <a:lnTo>
                  <a:pt x="749045" y="177317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8398129" y="1446910"/>
            <a:ext cx="301752" cy="142494"/>
          </a:xfrm>
          <a:custGeom>
            <a:avLst/>
            <a:gdLst>
              <a:gd name="connsiteX0" fmla="*/ 29717 w 301752"/>
              <a:gd name="connsiteY0" fmla="*/ 142494 h 142494"/>
              <a:gd name="connsiteX1" fmla="*/ 102869 w 301752"/>
              <a:gd name="connsiteY1" fmla="*/ 70104 h 142494"/>
              <a:gd name="connsiteX2" fmla="*/ 301752 w 301752"/>
              <a:gd name="connsiteY2" fmla="*/ 28194 h 142494"/>
              <a:gd name="connsiteX3" fmla="*/ 285750 w 301752"/>
              <a:gd name="connsiteY3" fmla="*/ 0 h 142494"/>
              <a:gd name="connsiteX4" fmla="*/ 152400 w 301752"/>
              <a:gd name="connsiteY4" fmla="*/ 11430 h 142494"/>
              <a:gd name="connsiteX5" fmla="*/ 0 w 301752"/>
              <a:gd name="connsiteY5" fmla="*/ 106680 h 142494"/>
              <a:gd name="connsiteX6" fmla="*/ 29717 w 301752"/>
              <a:gd name="connsiteY6" fmla="*/ 142494 h 1424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1752" h="142494">
                <a:moveTo>
                  <a:pt x="29717" y="142494"/>
                </a:moveTo>
                <a:lnTo>
                  <a:pt x="102869" y="70104"/>
                </a:lnTo>
                <a:lnTo>
                  <a:pt x="301752" y="28194"/>
                </a:lnTo>
                <a:lnTo>
                  <a:pt x="285750" y="0"/>
                </a:lnTo>
                <a:lnTo>
                  <a:pt x="152400" y="11430"/>
                </a:lnTo>
                <a:lnTo>
                  <a:pt x="0" y="106680"/>
                </a:lnTo>
                <a:lnTo>
                  <a:pt x="29717" y="1424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8322703" y="1303655"/>
            <a:ext cx="319278" cy="154686"/>
          </a:xfrm>
          <a:custGeom>
            <a:avLst/>
            <a:gdLst>
              <a:gd name="connsiteX0" fmla="*/ 18288 w 319278"/>
              <a:gd name="connsiteY0" fmla="*/ 154686 h 154686"/>
              <a:gd name="connsiteX1" fmla="*/ 131826 w 319278"/>
              <a:gd name="connsiteY1" fmla="*/ 70104 h 154686"/>
              <a:gd name="connsiteX2" fmla="*/ 319278 w 319278"/>
              <a:gd name="connsiteY2" fmla="*/ 61722 h 154686"/>
              <a:gd name="connsiteX3" fmla="*/ 290321 w 319278"/>
              <a:gd name="connsiteY3" fmla="*/ 0 h 154686"/>
              <a:gd name="connsiteX4" fmla="*/ 136397 w 319278"/>
              <a:gd name="connsiteY4" fmla="*/ 32766 h 154686"/>
              <a:gd name="connsiteX5" fmla="*/ 0 w 319278"/>
              <a:gd name="connsiteY5" fmla="*/ 105918 h 154686"/>
              <a:gd name="connsiteX6" fmla="*/ 18288 w 319278"/>
              <a:gd name="connsiteY6" fmla="*/ 154686 h 15468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19278" h="154686">
                <a:moveTo>
                  <a:pt x="18288" y="154686"/>
                </a:moveTo>
                <a:lnTo>
                  <a:pt x="131826" y="70104"/>
                </a:lnTo>
                <a:lnTo>
                  <a:pt x="319278" y="61722"/>
                </a:lnTo>
                <a:lnTo>
                  <a:pt x="290321" y="0"/>
                </a:lnTo>
                <a:lnTo>
                  <a:pt x="136397" y="32766"/>
                </a:lnTo>
                <a:lnTo>
                  <a:pt x="0" y="105918"/>
                </a:lnTo>
                <a:lnTo>
                  <a:pt x="18288" y="154686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7891399" y="371729"/>
            <a:ext cx="329946" cy="147828"/>
          </a:xfrm>
          <a:custGeom>
            <a:avLst/>
            <a:gdLst>
              <a:gd name="connsiteX0" fmla="*/ 22097 w 329946"/>
              <a:gd name="connsiteY0" fmla="*/ 147828 h 147828"/>
              <a:gd name="connsiteX1" fmla="*/ 125730 w 329946"/>
              <a:gd name="connsiteY1" fmla="*/ 67818 h 147828"/>
              <a:gd name="connsiteX2" fmla="*/ 329945 w 329946"/>
              <a:gd name="connsiteY2" fmla="*/ 54863 h 147828"/>
              <a:gd name="connsiteX3" fmla="*/ 302514 w 329946"/>
              <a:gd name="connsiteY3" fmla="*/ 0 h 147828"/>
              <a:gd name="connsiteX4" fmla="*/ 121157 w 329946"/>
              <a:gd name="connsiteY4" fmla="*/ 25145 h 147828"/>
              <a:gd name="connsiteX5" fmla="*/ 0 w 329946"/>
              <a:gd name="connsiteY5" fmla="*/ 103632 h 147828"/>
              <a:gd name="connsiteX6" fmla="*/ 22097 w 329946"/>
              <a:gd name="connsiteY6" fmla="*/ 147828 h 1478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9946" h="147828">
                <a:moveTo>
                  <a:pt x="22097" y="147828"/>
                </a:moveTo>
                <a:lnTo>
                  <a:pt x="125730" y="67818"/>
                </a:lnTo>
                <a:lnTo>
                  <a:pt x="329945" y="54863"/>
                </a:lnTo>
                <a:lnTo>
                  <a:pt x="302514" y="0"/>
                </a:lnTo>
                <a:lnTo>
                  <a:pt x="121157" y="25145"/>
                </a:lnTo>
                <a:lnTo>
                  <a:pt x="0" y="103632"/>
                </a:lnTo>
                <a:lnTo>
                  <a:pt x="22097" y="14782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7839582" y="253619"/>
            <a:ext cx="325373" cy="150875"/>
          </a:xfrm>
          <a:custGeom>
            <a:avLst/>
            <a:gdLst>
              <a:gd name="connsiteX0" fmla="*/ 29718 w 325373"/>
              <a:gd name="connsiteY0" fmla="*/ 150875 h 150875"/>
              <a:gd name="connsiteX1" fmla="*/ 114300 w 325373"/>
              <a:gd name="connsiteY1" fmla="*/ 78486 h 150875"/>
              <a:gd name="connsiteX2" fmla="*/ 325374 w 325373"/>
              <a:gd name="connsiteY2" fmla="*/ 40386 h 150875"/>
              <a:gd name="connsiteX3" fmla="*/ 300228 w 325373"/>
              <a:gd name="connsiteY3" fmla="*/ 0 h 150875"/>
              <a:gd name="connsiteX4" fmla="*/ 87630 w 325373"/>
              <a:gd name="connsiteY4" fmla="*/ 41147 h 150875"/>
              <a:gd name="connsiteX5" fmla="*/ 0 w 325373"/>
              <a:gd name="connsiteY5" fmla="*/ 107441 h 150875"/>
              <a:gd name="connsiteX6" fmla="*/ 29718 w 325373"/>
              <a:gd name="connsiteY6" fmla="*/ 150875 h 1508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5373" h="150875">
                <a:moveTo>
                  <a:pt x="29718" y="150875"/>
                </a:moveTo>
                <a:lnTo>
                  <a:pt x="114300" y="78486"/>
                </a:lnTo>
                <a:lnTo>
                  <a:pt x="325374" y="40386"/>
                </a:lnTo>
                <a:lnTo>
                  <a:pt x="300228" y="0"/>
                </a:lnTo>
                <a:lnTo>
                  <a:pt x="87630" y="41147"/>
                </a:lnTo>
                <a:lnTo>
                  <a:pt x="0" y="107441"/>
                </a:lnTo>
                <a:lnTo>
                  <a:pt x="29718" y="15087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7713865" y="124079"/>
            <a:ext cx="102108" cy="167640"/>
          </a:xfrm>
          <a:custGeom>
            <a:avLst/>
            <a:gdLst>
              <a:gd name="connsiteX0" fmla="*/ 35052 w 102108"/>
              <a:gd name="connsiteY0" fmla="*/ 0 h 167640"/>
              <a:gd name="connsiteX1" fmla="*/ 102108 w 102108"/>
              <a:gd name="connsiteY1" fmla="*/ 152399 h 167640"/>
              <a:gd name="connsiteX2" fmla="*/ 67056 w 102108"/>
              <a:gd name="connsiteY2" fmla="*/ 167640 h 167640"/>
              <a:gd name="connsiteX3" fmla="*/ 0 w 102108"/>
              <a:gd name="connsiteY3" fmla="*/ 15239 h 167640"/>
              <a:gd name="connsiteX4" fmla="*/ 35052 w 102108"/>
              <a:gd name="connsiteY4" fmla="*/ 0 h 1676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2108" h="167640">
                <a:moveTo>
                  <a:pt x="35052" y="0"/>
                </a:moveTo>
                <a:lnTo>
                  <a:pt x="102108" y="152399"/>
                </a:lnTo>
                <a:lnTo>
                  <a:pt x="67056" y="167640"/>
                </a:lnTo>
                <a:lnTo>
                  <a:pt x="0" y="15239"/>
                </a:lnTo>
                <a:lnTo>
                  <a:pt x="3505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90700" y="292100"/>
            <a:ext cx="5613400" cy="584200"/>
          </a:xfrm>
          <a:prstGeom prst="rect">
            <a:avLst/>
          </a:prstGeom>
          <a:noFill/>
        </p:spPr>
      </p:pic>
      <p:pic>
        <p:nvPicPr>
          <p:cNvPr id="4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5900" y="1549400"/>
            <a:ext cx="2616200" cy="3695700"/>
          </a:xfrm>
          <a:prstGeom prst="rect">
            <a:avLst/>
          </a:prstGeom>
          <a:noFill/>
        </p:spPr>
      </p:pic>
      <p:graphicFrame>
        <p:nvGraphicFramePr>
          <p:cNvPr id="42" name="表格 4"/>
          <p:cNvGraphicFramePr>
            <a:graphicFrameLocks noGrp="1"/>
          </p:cNvGraphicFramePr>
          <p:nvPr/>
        </p:nvGraphicFramePr>
        <p:xfrm>
          <a:off x="229120" y="1562354"/>
          <a:ext cx="8135874" cy="3673600"/>
        </p:xfrm>
        <a:graphic>
          <a:graphicData uri="http://schemas.openxmlformats.org/drawingml/2006/table">
            <a:tbl>
              <a:tblPr/>
              <a:tblGrid>
                <a:gridCol w="2590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450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14374">
                <a:tc>
                  <a:txBody>
                    <a:bodyPr/>
                    <a:lstStyle/>
                    <a:p>
                      <a:pPr algn="l"/>
                      <a:r>
                        <a:rPr lang="en-US" altLang="zh-CN" sz="2802" b="1" dirty="0">
                          <a:solidFill>
                            <a:srgbClr val="000000"/>
                          </a:solidFill>
                          <a:latin typeface="å¾®è½¯éé»" pitchFamily="18" charset="0"/>
                          <a:cs typeface="å¾®è½¯éé»" pitchFamily="18" charset="0"/>
                        </a:rPr>
                        <a:t>规约</a:t>
                      </a:r>
                      <a:r>
                        <a:rPr lang="en-US" altLang="zh-CN" sz="2802" b="1" dirty="0">
                          <a:solidFill>
                            <a:srgbClr val="000000"/>
                          </a:solidFill>
                          <a:latin typeface="Comic Sans MS" pitchFamily="18" charset="0"/>
                          <a:cs typeface="Comic Sans MS" pitchFamily="18" charset="0"/>
                        </a:rPr>
                        <a:t>/</a:t>
                      </a:r>
                      <a:r>
                        <a:rPr lang="en-US" altLang="zh-CN" sz="2802" b="1" dirty="0">
                          <a:solidFill>
                            <a:srgbClr val="000000"/>
                          </a:solidFill>
                          <a:latin typeface="å¾®è½¯éé»" pitchFamily="18" charset="0"/>
                          <a:cs typeface="å¾®è½¯éé»" pitchFamily="18" charset="0"/>
                        </a:rPr>
                        <a:t>组装模型</a:t>
                      </a:r>
                      <a:endParaRPr lang="zh-CN" altLang="en-US" sz="2802" b="1" dirty="0">
                        <a:solidFill>
                          <a:srgbClr val="000000"/>
                        </a:solidFill>
                        <a:latin typeface="å¾®è½¯éé»" pitchFamily="18" charset="0"/>
                        <a:cs typeface="å¾®è½¯éé»" pitchFamily="18" charset="0"/>
                      </a:endParaRPr>
                    </a:p>
                  </a:txBody>
                  <a:tcPr>
                    <a:lnL w="0" cmpd="sng">
                      <a:solidFill>
                        <a:srgbClr val="000000"/>
                      </a:solidFill>
                      <a:prstDash val="soli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mpd="sng">
                      <a:solidFill>
                        <a:srgbClr val="000000"/>
                      </a:solidFill>
                      <a:prstDash val="soli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2802" b="1" dirty="0">
                          <a:solidFill>
                            <a:srgbClr val="000000"/>
                          </a:solidFill>
                          <a:latin typeface="Comic Sans MS" pitchFamily="18" charset="0"/>
                          <a:cs typeface="Comic Sans MS" pitchFamily="18" charset="0"/>
                        </a:rPr>
                        <a:t>EJB</a:t>
                      </a:r>
                      <a:r>
                        <a:rPr lang="en-US" altLang="zh-CN" sz="2802" b="1" dirty="0">
                          <a:solidFill>
                            <a:srgbClr val="000000"/>
                          </a:solidFill>
                          <a:latin typeface="å¾®è½¯éé»" pitchFamily="18" charset="0"/>
                          <a:cs typeface="å¾®è½¯éé»" pitchFamily="18" charset="0"/>
                        </a:rPr>
                        <a:t>构件模型</a:t>
                      </a:r>
                      <a:endParaRPr lang="zh-CN" altLang="en-US" sz="2802" b="1" dirty="0">
                        <a:solidFill>
                          <a:srgbClr val="000000"/>
                        </a:solidFill>
                        <a:latin typeface="å¾®è½¯éé»" pitchFamily="18" charset="0"/>
                        <a:cs typeface="å¾®è½¯éé»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mpd="sng">
                      <a:solidFill>
                        <a:srgbClr val="000000"/>
                      </a:solidFill>
                      <a:prstDash val="soli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285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2" b="1" dirty="0">
                          <a:solidFill>
                            <a:srgbClr val="000000"/>
                          </a:solidFill>
                          <a:latin typeface="å¾®è½¯éé»" pitchFamily="18" charset="0"/>
                          <a:cs typeface="å¾®è½¯éé»" pitchFamily="18" charset="0"/>
                        </a:rPr>
                        <a:t>构件实现体</a:t>
                      </a:r>
                      <a:endParaRPr lang="zh-CN" altLang="en-US" sz="2802" b="1" dirty="0">
                        <a:solidFill>
                          <a:srgbClr val="000000"/>
                        </a:solidFill>
                        <a:latin typeface="å¾®è½¯éé»" pitchFamily="18" charset="0"/>
                        <a:cs typeface="å¾®è½¯éé»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2802" b="1" dirty="0">
                          <a:solidFill>
                            <a:srgbClr val="000000"/>
                          </a:solidFill>
                          <a:latin typeface="Comic Sans MS" pitchFamily="18" charset="0"/>
                          <a:cs typeface="Comic Sans MS" pitchFamily="18" charset="0"/>
                        </a:rPr>
                        <a:t>EJB</a:t>
                      </a:r>
                      <a:r>
                        <a:rPr lang="en-US" altLang="zh-CN" sz="2802" b="1" dirty="0">
                          <a:solidFill>
                            <a:srgbClr val="000000"/>
                          </a:solidFill>
                          <a:latin typeface="å¾®è½¯éé»" pitchFamily="18" charset="0"/>
                          <a:cs typeface="å¾®è½¯éé»" pitchFamily="18" charset="0"/>
                        </a:rPr>
                        <a:t>构件类</a:t>
                      </a:r>
                      <a:endParaRPr lang="zh-CN" altLang="en-US" sz="2802" b="1" dirty="0">
                        <a:solidFill>
                          <a:srgbClr val="000000"/>
                        </a:solidFill>
                        <a:latin typeface="å¾®è½¯éé»" pitchFamily="18" charset="0"/>
                        <a:cs typeface="å¾®è½¯éé»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1437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2" b="1" dirty="0">
                          <a:solidFill>
                            <a:srgbClr val="000000"/>
                          </a:solidFill>
                          <a:latin typeface="å¾®è½¯éé»" pitchFamily="18" charset="0"/>
                          <a:cs typeface="å¾®è½¯éé»" pitchFamily="18" charset="0"/>
                        </a:rPr>
                        <a:t>提供端口</a:t>
                      </a:r>
                      <a:endParaRPr lang="zh-CN" altLang="en-US" sz="2802" b="1" dirty="0">
                        <a:solidFill>
                          <a:srgbClr val="000000"/>
                        </a:solidFill>
                        <a:latin typeface="å¾®è½¯éé»" pitchFamily="18" charset="0"/>
                        <a:cs typeface="å¾®è½¯éé»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2802" b="1" dirty="0">
                          <a:solidFill>
                            <a:srgbClr val="000000"/>
                          </a:solidFill>
                          <a:latin typeface="Comic Sans MS" pitchFamily="18" charset="0"/>
                          <a:cs typeface="Comic Sans MS" pitchFamily="18" charset="0"/>
                        </a:rPr>
                        <a:t>EJB</a:t>
                      </a:r>
                      <a:r>
                        <a:rPr lang="en-US" altLang="zh-CN" sz="2802" b="1" dirty="0">
                          <a:solidFill>
                            <a:srgbClr val="000000"/>
                          </a:solidFill>
                          <a:latin typeface="å¾®è½¯éé»" pitchFamily="18" charset="0"/>
                          <a:cs typeface="å¾®è½¯éé»" pitchFamily="18" charset="0"/>
                        </a:rPr>
                        <a:t>构件的实例接口</a:t>
                      </a:r>
                      <a:endParaRPr lang="zh-CN" altLang="en-US" sz="2802" b="1" dirty="0">
                        <a:solidFill>
                          <a:srgbClr val="000000"/>
                        </a:solidFill>
                        <a:latin typeface="å¾®è½¯éé»" pitchFamily="18" charset="0"/>
                        <a:cs typeface="å¾®è½¯éé»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6047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2" b="1" dirty="0">
                          <a:solidFill>
                            <a:srgbClr val="000000"/>
                          </a:solidFill>
                          <a:latin typeface="å¾®è½¯éé»" pitchFamily="18" charset="0"/>
                          <a:cs typeface="å¾®è½¯éé»" pitchFamily="18" charset="0"/>
                        </a:rPr>
                        <a:t>请求端口</a:t>
                      </a:r>
                      <a:endParaRPr lang="zh-CN" altLang="en-US" sz="2802" b="1" dirty="0">
                        <a:solidFill>
                          <a:srgbClr val="000000"/>
                        </a:solidFill>
                        <a:latin typeface="å¾®è½¯éé»" pitchFamily="18" charset="0"/>
                        <a:cs typeface="å¾®è½¯éé»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2802" b="1" dirty="0">
                          <a:solidFill>
                            <a:srgbClr val="000000"/>
                          </a:solidFill>
                          <a:latin typeface="å¾®è½¯éé»" pitchFamily="18" charset="0"/>
                          <a:cs typeface="å¾®è½¯éé»" pitchFamily="18" charset="0"/>
                        </a:rPr>
                        <a:t>对其他构件及容器的引用</a:t>
                      </a:r>
                      <a:endParaRPr lang="zh-CN" altLang="en-US" sz="2802" b="1" dirty="0">
                        <a:solidFill>
                          <a:srgbClr val="000000"/>
                        </a:solidFill>
                        <a:latin typeface="å¾®è½¯éé»" pitchFamily="18" charset="0"/>
                        <a:cs typeface="å¾®è½¯éé»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7152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2" b="1" dirty="0">
                          <a:solidFill>
                            <a:srgbClr val="000000"/>
                          </a:solidFill>
                          <a:latin typeface="å¾®è½¯éé»" pitchFamily="18" charset="0"/>
                          <a:cs typeface="å¾®è½¯éé»" pitchFamily="18" charset="0"/>
                        </a:rPr>
                        <a:t>连接器</a:t>
                      </a:r>
                      <a:endParaRPr lang="zh-CN" altLang="en-US" sz="2802" b="1" dirty="0">
                        <a:solidFill>
                          <a:srgbClr val="000000"/>
                        </a:solidFill>
                        <a:latin typeface="å¾®è½¯éé»" pitchFamily="18" charset="0"/>
                        <a:cs typeface="å¾®è½¯éé»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mpd="sng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2802" b="1" dirty="0">
                          <a:solidFill>
                            <a:srgbClr val="000000"/>
                          </a:solidFill>
                          <a:latin typeface="Comic Sans MS" pitchFamily="18" charset="0"/>
                          <a:cs typeface="Comic Sans MS" pitchFamily="18" charset="0"/>
                        </a:rPr>
                        <a:t>EJB</a:t>
                      </a:r>
                      <a:r>
                        <a:rPr lang="en-US" altLang="zh-CN" sz="2802" b="1" dirty="0">
                          <a:solidFill>
                            <a:srgbClr val="000000"/>
                          </a:solidFill>
                          <a:latin typeface="å¾®è½¯éé»" pitchFamily="18" charset="0"/>
                          <a:cs typeface="å¾®è½¯éé»" pitchFamily="18" charset="0"/>
                        </a:rPr>
                        <a:t>构件间的</a:t>
                      </a:r>
                      <a:r>
                        <a:rPr lang="en-US" altLang="zh-CN" sz="2802" b="1" dirty="0">
                          <a:solidFill>
                            <a:srgbClr val="000000"/>
                          </a:solidFill>
                          <a:latin typeface="Comic Sans MS" pitchFamily="18" charset="0"/>
                          <a:cs typeface="Comic Sans MS" pitchFamily="18" charset="0"/>
                        </a:rPr>
                        <a:t>local</a:t>
                      </a:r>
                      <a:r>
                        <a:rPr lang="en-US" altLang="zh-CN" sz="2802" b="1" dirty="0">
                          <a:solidFill>
                            <a:srgbClr val="000000"/>
                          </a:solidFill>
                          <a:latin typeface="å¾®è½¯éé»" pitchFamily="18" charset="0"/>
                          <a:cs typeface="å¾®è½¯éé»" pitchFamily="18" charset="0"/>
                        </a:rPr>
                        <a:t>或</a:t>
                      </a:r>
                      <a:r>
                        <a:rPr lang="en-US" altLang="zh-CN" sz="2802" b="1" dirty="0">
                          <a:solidFill>
                            <a:srgbClr val="000000"/>
                          </a:solidFill>
                          <a:latin typeface="Comic Sans MS" pitchFamily="18" charset="0"/>
                          <a:cs typeface="Comic Sans MS" pitchFamily="18" charset="0"/>
                        </a:rPr>
                        <a:t>remote</a:t>
                      </a:r>
                      <a:r>
                        <a:rPr lang="en-US" altLang="zh-CN" sz="2802" b="1" dirty="0">
                          <a:solidFill>
                            <a:srgbClr val="000000"/>
                          </a:solidFill>
                          <a:latin typeface="å¾®è½¯éé»" pitchFamily="18" charset="0"/>
                          <a:cs typeface="å¾®è½¯éé»" pitchFamily="18" charset="0"/>
                        </a:rPr>
                        <a:t>引用</a:t>
                      </a:r>
                      <a:endParaRPr lang="zh-CN" altLang="en-US" sz="2802" b="1" dirty="0">
                        <a:solidFill>
                          <a:srgbClr val="000000"/>
                        </a:solidFill>
                        <a:latin typeface="å¾®è½¯éé»" pitchFamily="18" charset="0"/>
                        <a:cs typeface="å¾®è½¯éé»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2311400" y="6311900"/>
            <a:ext cx="3052118" cy="21505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zh-CN" altLang="en-US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计算机学院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研究生课程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高级软件工程</a:t>
            </a:r>
          </a:p>
        </p:txBody>
      </p:sp>
      <p:sp>
        <p:nvSpPr>
          <p:cNvPr id="43" name="TextBox 1"/>
          <p:cNvSpPr txBox="1"/>
          <p:nvPr/>
        </p:nvSpPr>
        <p:spPr>
          <a:xfrm>
            <a:off x="8001000" y="6273800"/>
            <a:ext cx="520700" cy="24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/>
            </a:pPr>
            <a:r>
              <a:rPr lang="en-US" altLang="zh-CN" sz="13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46/58</a:t>
            </a:r>
          </a:p>
        </p:txBody>
      </p:sp>
      <p:sp>
        <p:nvSpPr>
          <p:cNvPr id="44" name="TextBox 1"/>
          <p:cNvSpPr txBox="1"/>
          <p:nvPr/>
        </p:nvSpPr>
        <p:spPr>
          <a:xfrm>
            <a:off x="1790700" y="203200"/>
            <a:ext cx="5549900" cy="698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500"/>
              </a:lnSpc>
              <a:tabLst/>
            </a:pPr>
            <a:r>
              <a:rPr lang="en-US" altLang="zh-CN" sz="4002" b="1" dirty="0">
                <a:solidFill>
                  <a:srgbClr val="3D00EA"/>
                </a:solidFill>
                <a:latin typeface="å¾®è½¯éé»" pitchFamily="18" charset="0"/>
                <a:cs typeface="å¾®è½¯éé»" pitchFamily="18" charset="0"/>
              </a:rPr>
              <a:t>实现和部署模型例：</a:t>
            </a:r>
            <a:r>
              <a:rPr lang="en-US" altLang="zh-CN" sz="4002" b="1" dirty="0">
                <a:solidFill>
                  <a:srgbClr val="3D00EA"/>
                </a:solidFill>
                <a:latin typeface="Comic Sans MS" pitchFamily="18" charset="0"/>
                <a:cs typeface="Comic Sans MS" pitchFamily="18" charset="0"/>
              </a:rPr>
              <a:t>EJB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19199" y="68453"/>
            <a:ext cx="1137666" cy="2030730"/>
          </a:xfrm>
          <a:custGeom>
            <a:avLst/>
            <a:gdLst>
              <a:gd name="connsiteX0" fmla="*/ 355092 w 1137666"/>
              <a:gd name="connsiteY0" fmla="*/ 12954 h 2030730"/>
              <a:gd name="connsiteX1" fmla="*/ 114300 w 1137666"/>
              <a:gd name="connsiteY1" fmla="*/ 0 h 2030730"/>
              <a:gd name="connsiteX2" fmla="*/ 0 w 1137666"/>
              <a:gd name="connsiteY2" fmla="*/ 76200 h 2030730"/>
              <a:gd name="connsiteX3" fmla="*/ 752856 w 1137666"/>
              <a:gd name="connsiteY3" fmla="*/ 1716024 h 2030730"/>
              <a:gd name="connsiteX4" fmla="*/ 940308 w 1137666"/>
              <a:gd name="connsiteY4" fmla="*/ 1858518 h 2030730"/>
              <a:gd name="connsiteX5" fmla="*/ 1095756 w 1137666"/>
              <a:gd name="connsiteY5" fmla="*/ 2030730 h 2030730"/>
              <a:gd name="connsiteX6" fmla="*/ 1137666 w 1137666"/>
              <a:gd name="connsiteY6" fmla="*/ 2026920 h 2030730"/>
              <a:gd name="connsiteX7" fmla="*/ 1078230 w 1137666"/>
              <a:gd name="connsiteY7" fmla="*/ 1796034 h 2030730"/>
              <a:gd name="connsiteX8" fmla="*/ 1092708 w 1137666"/>
              <a:gd name="connsiteY8" fmla="*/ 1657350 h 2030730"/>
              <a:gd name="connsiteX9" fmla="*/ 355092 w 1137666"/>
              <a:gd name="connsiteY9" fmla="*/ 12954 h 20307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7666" h="2030730">
                <a:moveTo>
                  <a:pt x="355092" y="12954"/>
                </a:moveTo>
                <a:lnTo>
                  <a:pt x="114300" y="0"/>
                </a:lnTo>
                <a:lnTo>
                  <a:pt x="0" y="76200"/>
                </a:lnTo>
                <a:lnTo>
                  <a:pt x="752856" y="1716024"/>
                </a:lnTo>
                <a:lnTo>
                  <a:pt x="940308" y="1858518"/>
                </a:lnTo>
                <a:lnTo>
                  <a:pt x="1095756" y="2030730"/>
                </a:lnTo>
                <a:lnTo>
                  <a:pt x="1137666" y="2026920"/>
                </a:lnTo>
                <a:lnTo>
                  <a:pt x="1078230" y="1796034"/>
                </a:lnTo>
                <a:lnTo>
                  <a:pt x="1092708" y="1657350"/>
                </a:lnTo>
                <a:lnTo>
                  <a:pt x="355092" y="12954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814437" y="110363"/>
            <a:ext cx="1130046" cy="2042922"/>
          </a:xfrm>
          <a:custGeom>
            <a:avLst/>
            <a:gdLst>
              <a:gd name="connsiteX0" fmla="*/ 0 w 1130046"/>
              <a:gd name="connsiteY0" fmla="*/ 61722 h 2042922"/>
              <a:gd name="connsiteX1" fmla="*/ 757428 w 1130046"/>
              <a:gd name="connsiteY1" fmla="*/ 1720596 h 2042922"/>
              <a:gd name="connsiteX2" fmla="*/ 923543 w 1130046"/>
              <a:gd name="connsiteY2" fmla="*/ 1845564 h 2042922"/>
              <a:gd name="connsiteX3" fmla="*/ 1086612 w 1130046"/>
              <a:gd name="connsiteY3" fmla="*/ 2035301 h 2042922"/>
              <a:gd name="connsiteX4" fmla="*/ 1130045 w 1130046"/>
              <a:gd name="connsiteY4" fmla="*/ 2042922 h 2042922"/>
              <a:gd name="connsiteX5" fmla="*/ 1061466 w 1130046"/>
              <a:gd name="connsiteY5" fmla="*/ 1804416 h 2042922"/>
              <a:gd name="connsiteX6" fmla="*/ 1084326 w 1130046"/>
              <a:gd name="connsiteY6" fmla="*/ 1650492 h 2042922"/>
              <a:gd name="connsiteX7" fmla="*/ 342900 w 1130046"/>
              <a:gd name="connsiteY7" fmla="*/ 10668 h 2042922"/>
              <a:gd name="connsiteX8" fmla="*/ 115061 w 1130046"/>
              <a:gd name="connsiteY8" fmla="*/ 0 h 2042922"/>
              <a:gd name="connsiteX9" fmla="*/ 0 w 1130046"/>
              <a:gd name="connsiteY9" fmla="*/ 61722 h 2042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0046" h="2042922">
                <a:moveTo>
                  <a:pt x="0" y="61722"/>
                </a:moveTo>
                <a:lnTo>
                  <a:pt x="757428" y="1720596"/>
                </a:lnTo>
                <a:lnTo>
                  <a:pt x="923543" y="1845564"/>
                </a:lnTo>
                <a:lnTo>
                  <a:pt x="1086612" y="2035301"/>
                </a:lnTo>
                <a:lnTo>
                  <a:pt x="1130045" y="2042922"/>
                </a:lnTo>
                <a:lnTo>
                  <a:pt x="1061466" y="1804416"/>
                </a:lnTo>
                <a:lnTo>
                  <a:pt x="1084326" y="1650492"/>
                </a:lnTo>
                <a:lnTo>
                  <a:pt x="342900" y="10668"/>
                </a:lnTo>
                <a:lnTo>
                  <a:pt x="115061" y="0"/>
                </a:lnTo>
                <a:lnTo>
                  <a:pt x="0" y="61722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7867027" y="229996"/>
            <a:ext cx="972312" cy="1530096"/>
          </a:xfrm>
          <a:custGeom>
            <a:avLst/>
            <a:gdLst>
              <a:gd name="connsiteX0" fmla="*/ 662940 w 972312"/>
              <a:gd name="connsiteY0" fmla="*/ 1530096 h 1530096"/>
              <a:gd name="connsiteX1" fmla="*/ 797814 w 972312"/>
              <a:gd name="connsiteY1" fmla="*/ 1415034 h 1530096"/>
              <a:gd name="connsiteX2" fmla="*/ 972312 w 972312"/>
              <a:gd name="connsiteY2" fmla="*/ 1394460 h 1530096"/>
              <a:gd name="connsiteX3" fmla="*/ 340614 w 972312"/>
              <a:gd name="connsiteY3" fmla="*/ 0 h 1530096"/>
              <a:gd name="connsiteX4" fmla="*/ 89916 w 972312"/>
              <a:gd name="connsiteY4" fmla="*/ 32766 h 1530096"/>
              <a:gd name="connsiteX5" fmla="*/ 0 w 972312"/>
              <a:gd name="connsiteY5" fmla="*/ 75438 h 1530096"/>
              <a:gd name="connsiteX6" fmla="*/ 662940 w 972312"/>
              <a:gd name="connsiteY6" fmla="*/ 1530096 h 15300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972312" h="1530096">
                <a:moveTo>
                  <a:pt x="662940" y="1530096"/>
                </a:moveTo>
                <a:lnTo>
                  <a:pt x="797814" y="1415034"/>
                </a:lnTo>
                <a:lnTo>
                  <a:pt x="972312" y="1394460"/>
                </a:lnTo>
                <a:lnTo>
                  <a:pt x="340614" y="0"/>
                </a:lnTo>
                <a:lnTo>
                  <a:pt x="89916" y="32766"/>
                </a:lnTo>
                <a:lnTo>
                  <a:pt x="0" y="75438"/>
                </a:lnTo>
                <a:lnTo>
                  <a:pt x="662940" y="1530096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38239" y="5563235"/>
            <a:ext cx="1728978" cy="1030224"/>
          </a:xfrm>
          <a:custGeom>
            <a:avLst/>
            <a:gdLst>
              <a:gd name="connsiteX0" fmla="*/ 1260348 w 1728978"/>
              <a:gd name="connsiteY0" fmla="*/ 999744 h 1030224"/>
              <a:gd name="connsiteX1" fmla="*/ 1127760 w 1728978"/>
              <a:gd name="connsiteY1" fmla="*/ 877823 h 1030224"/>
              <a:gd name="connsiteX2" fmla="*/ 1057656 w 1728978"/>
              <a:gd name="connsiteY2" fmla="*/ 377951 h 1030224"/>
              <a:gd name="connsiteX3" fmla="*/ 1699260 w 1728978"/>
              <a:gd name="connsiteY3" fmla="*/ 261365 h 1030224"/>
              <a:gd name="connsiteX4" fmla="*/ 1728978 w 1728978"/>
              <a:gd name="connsiteY4" fmla="*/ 160781 h 1030224"/>
              <a:gd name="connsiteX5" fmla="*/ 1667256 w 1728978"/>
              <a:gd name="connsiteY5" fmla="*/ 79247 h 1030224"/>
              <a:gd name="connsiteX6" fmla="*/ 1013459 w 1728978"/>
              <a:gd name="connsiteY6" fmla="*/ 166877 h 1030224"/>
              <a:gd name="connsiteX7" fmla="*/ 968501 w 1728978"/>
              <a:gd name="connsiteY7" fmla="*/ 25145 h 1030224"/>
              <a:gd name="connsiteX8" fmla="*/ 861822 w 1728978"/>
              <a:gd name="connsiteY8" fmla="*/ 0 h 1030224"/>
              <a:gd name="connsiteX9" fmla="*/ 761238 w 1728978"/>
              <a:gd name="connsiteY9" fmla="*/ 22097 h 1030224"/>
              <a:gd name="connsiteX10" fmla="*/ 705612 w 1728978"/>
              <a:gd name="connsiteY10" fmla="*/ 83819 h 1030224"/>
              <a:gd name="connsiteX11" fmla="*/ 744474 w 1728978"/>
              <a:gd name="connsiteY11" fmla="*/ 225551 h 1030224"/>
              <a:gd name="connsiteX12" fmla="*/ 524256 w 1728978"/>
              <a:gd name="connsiteY12" fmla="*/ 349757 h 1030224"/>
              <a:gd name="connsiteX13" fmla="*/ 781050 w 1728978"/>
              <a:gd name="connsiteY13" fmla="*/ 374903 h 1030224"/>
              <a:gd name="connsiteX14" fmla="*/ 883158 w 1728978"/>
              <a:gd name="connsiteY14" fmla="*/ 705612 h 1030224"/>
              <a:gd name="connsiteX15" fmla="*/ 112014 w 1728978"/>
              <a:gd name="connsiteY15" fmla="*/ 371856 h 1030224"/>
              <a:gd name="connsiteX16" fmla="*/ 36576 w 1728978"/>
              <a:gd name="connsiteY16" fmla="*/ 403859 h 1030224"/>
              <a:gd name="connsiteX17" fmla="*/ 0 w 1728978"/>
              <a:gd name="connsiteY17" fmla="*/ 504444 h 1030224"/>
              <a:gd name="connsiteX18" fmla="*/ 44196 w 1728978"/>
              <a:gd name="connsiteY18" fmla="*/ 617981 h 1030224"/>
              <a:gd name="connsiteX19" fmla="*/ 904494 w 1728978"/>
              <a:gd name="connsiteY19" fmla="*/ 1021841 h 1030224"/>
              <a:gd name="connsiteX20" fmla="*/ 1094994 w 1728978"/>
              <a:gd name="connsiteY20" fmla="*/ 996696 h 1030224"/>
              <a:gd name="connsiteX21" fmla="*/ 1247394 w 1728978"/>
              <a:gd name="connsiteY21" fmla="*/ 1030223 h 1030224"/>
              <a:gd name="connsiteX22" fmla="*/ 1260348 w 1728978"/>
              <a:gd name="connsiteY22" fmla="*/ 999744 h 10302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</a:cxnLst>
            <a:rect l="l" t="t" r="r" b="b"/>
            <a:pathLst>
              <a:path w="1728978" h="1030224">
                <a:moveTo>
                  <a:pt x="1260348" y="999744"/>
                </a:moveTo>
                <a:lnTo>
                  <a:pt x="1127760" y="877823"/>
                </a:lnTo>
                <a:lnTo>
                  <a:pt x="1057656" y="377951"/>
                </a:lnTo>
                <a:lnTo>
                  <a:pt x="1699260" y="261365"/>
                </a:lnTo>
                <a:lnTo>
                  <a:pt x="1728978" y="160781"/>
                </a:lnTo>
                <a:lnTo>
                  <a:pt x="1667256" y="79247"/>
                </a:lnTo>
                <a:lnTo>
                  <a:pt x="1013459" y="166877"/>
                </a:lnTo>
                <a:lnTo>
                  <a:pt x="968501" y="25145"/>
                </a:lnTo>
                <a:lnTo>
                  <a:pt x="861822" y="0"/>
                </a:lnTo>
                <a:lnTo>
                  <a:pt x="761238" y="22097"/>
                </a:lnTo>
                <a:lnTo>
                  <a:pt x="705612" y="83819"/>
                </a:lnTo>
                <a:lnTo>
                  <a:pt x="744474" y="225551"/>
                </a:lnTo>
                <a:lnTo>
                  <a:pt x="524256" y="349757"/>
                </a:lnTo>
                <a:lnTo>
                  <a:pt x="781050" y="374903"/>
                </a:lnTo>
                <a:lnTo>
                  <a:pt x="883158" y="705612"/>
                </a:lnTo>
                <a:lnTo>
                  <a:pt x="112014" y="371856"/>
                </a:lnTo>
                <a:lnTo>
                  <a:pt x="36576" y="403859"/>
                </a:lnTo>
                <a:lnTo>
                  <a:pt x="0" y="504444"/>
                </a:lnTo>
                <a:lnTo>
                  <a:pt x="44196" y="617981"/>
                </a:lnTo>
                <a:lnTo>
                  <a:pt x="904494" y="1021841"/>
                </a:lnTo>
                <a:lnTo>
                  <a:pt x="1094994" y="996696"/>
                </a:lnTo>
                <a:lnTo>
                  <a:pt x="1247394" y="1030223"/>
                </a:lnTo>
                <a:lnTo>
                  <a:pt x="1260348" y="999744"/>
                </a:lnTo>
              </a:path>
            </a:pathLst>
          </a:custGeom>
          <a:solidFill>
            <a:srgbClr val="F9F9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1623199" y="5685155"/>
            <a:ext cx="112776" cy="204978"/>
          </a:xfrm>
          <a:custGeom>
            <a:avLst/>
            <a:gdLst>
              <a:gd name="connsiteX0" fmla="*/ 0 w 112776"/>
              <a:gd name="connsiteY0" fmla="*/ 5334 h 204978"/>
              <a:gd name="connsiteX1" fmla="*/ 94488 w 112776"/>
              <a:gd name="connsiteY1" fmla="*/ 0 h 204978"/>
              <a:gd name="connsiteX2" fmla="*/ 112776 w 112776"/>
              <a:gd name="connsiteY2" fmla="*/ 185165 h 204978"/>
              <a:gd name="connsiteX3" fmla="*/ 6095 w 112776"/>
              <a:gd name="connsiteY3" fmla="*/ 204977 h 204978"/>
              <a:gd name="connsiteX4" fmla="*/ 0 w 112776"/>
              <a:gd name="connsiteY4" fmla="*/ 5334 h 20497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2776" h="204978">
                <a:moveTo>
                  <a:pt x="0" y="5334"/>
                </a:moveTo>
                <a:lnTo>
                  <a:pt x="94488" y="0"/>
                </a:lnTo>
                <a:lnTo>
                  <a:pt x="112776" y="185165"/>
                </a:lnTo>
                <a:lnTo>
                  <a:pt x="6095" y="204977"/>
                </a:lnTo>
                <a:lnTo>
                  <a:pt x="0" y="5334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32143" y="5989955"/>
            <a:ext cx="1257300" cy="650747"/>
          </a:xfrm>
          <a:custGeom>
            <a:avLst/>
            <a:gdLst>
              <a:gd name="connsiteX0" fmla="*/ 108966 w 1257300"/>
              <a:gd name="connsiteY0" fmla="*/ 0 h 650747"/>
              <a:gd name="connsiteX1" fmla="*/ 1055370 w 1257300"/>
              <a:gd name="connsiteY1" fmla="*/ 411479 h 650747"/>
              <a:gd name="connsiteX2" fmla="*/ 1132332 w 1257300"/>
              <a:gd name="connsiteY2" fmla="*/ 505967 h 650747"/>
              <a:gd name="connsiteX3" fmla="*/ 1257300 w 1257300"/>
              <a:gd name="connsiteY3" fmla="*/ 627887 h 650747"/>
              <a:gd name="connsiteX4" fmla="*/ 1240536 w 1257300"/>
              <a:gd name="connsiteY4" fmla="*/ 650748 h 650747"/>
              <a:gd name="connsiteX5" fmla="*/ 1070610 w 1257300"/>
              <a:gd name="connsiteY5" fmla="*/ 624077 h 650747"/>
              <a:gd name="connsiteX6" fmla="*/ 907542 w 1257300"/>
              <a:gd name="connsiteY6" fmla="*/ 643127 h 650747"/>
              <a:gd name="connsiteX7" fmla="*/ 33528 w 1257300"/>
              <a:gd name="connsiteY7" fmla="*/ 236220 h 650747"/>
              <a:gd name="connsiteX8" fmla="*/ 0 w 1257300"/>
              <a:gd name="connsiteY8" fmla="*/ 118871 h 650747"/>
              <a:gd name="connsiteX9" fmla="*/ 36576 w 1257300"/>
              <a:gd name="connsiteY9" fmla="*/ 25146 h 650747"/>
              <a:gd name="connsiteX10" fmla="*/ 108966 w 1257300"/>
              <a:gd name="connsiteY10" fmla="*/ 0 h 6507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1257300" h="650747">
                <a:moveTo>
                  <a:pt x="108966" y="0"/>
                </a:moveTo>
                <a:lnTo>
                  <a:pt x="1055370" y="411479"/>
                </a:lnTo>
                <a:lnTo>
                  <a:pt x="1132332" y="505967"/>
                </a:lnTo>
                <a:lnTo>
                  <a:pt x="1257300" y="627887"/>
                </a:lnTo>
                <a:lnTo>
                  <a:pt x="1240536" y="650748"/>
                </a:lnTo>
                <a:lnTo>
                  <a:pt x="1070610" y="624077"/>
                </a:lnTo>
                <a:lnTo>
                  <a:pt x="907542" y="643127"/>
                </a:lnTo>
                <a:lnTo>
                  <a:pt x="33528" y="236220"/>
                </a:lnTo>
                <a:lnTo>
                  <a:pt x="0" y="118871"/>
                </a:lnTo>
                <a:lnTo>
                  <a:pt x="36576" y="25146"/>
                </a:lnTo>
                <a:lnTo>
                  <a:pt x="108966" y="0"/>
                </a:ln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05117" y="6044057"/>
            <a:ext cx="833628" cy="593598"/>
          </a:xfrm>
          <a:custGeom>
            <a:avLst/>
            <a:gdLst>
              <a:gd name="connsiteX0" fmla="*/ 0 w 833628"/>
              <a:gd name="connsiteY0" fmla="*/ 258317 h 593598"/>
              <a:gd name="connsiteX1" fmla="*/ 733044 w 833628"/>
              <a:gd name="connsiteY1" fmla="*/ 593598 h 593598"/>
              <a:gd name="connsiteX2" fmla="*/ 745998 w 833628"/>
              <a:gd name="connsiteY2" fmla="*/ 424433 h 593598"/>
              <a:gd name="connsiteX3" fmla="*/ 833628 w 833628"/>
              <a:gd name="connsiteY3" fmla="*/ 335279 h 593598"/>
              <a:gd name="connsiteX4" fmla="*/ 62484 w 833628"/>
              <a:gd name="connsiteY4" fmla="*/ 0 h 593598"/>
              <a:gd name="connsiteX5" fmla="*/ 0 w 833628"/>
              <a:gd name="connsiteY5" fmla="*/ 100583 h 593598"/>
              <a:gd name="connsiteX6" fmla="*/ 0 w 833628"/>
              <a:gd name="connsiteY6" fmla="*/ 258317 h 5935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833628" h="593598">
                <a:moveTo>
                  <a:pt x="0" y="258317"/>
                </a:moveTo>
                <a:lnTo>
                  <a:pt x="733044" y="593598"/>
                </a:lnTo>
                <a:lnTo>
                  <a:pt x="745998" y="424433"/>
                </a:lnTo>
                <a:lnTo>
                  <a:pt x="833628" y="335279"/>
                </a:lnTo>
                <a:lnTo>
                  <a:pt x="62484" y="0"/>
                </a:lnTo>
                <a:lnTo>
                  <a:pt x="0" y="100583"/>
                </a:lnTo>
                <a:lnTo>
                  <a:pt x="0" y="258317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770521" y="5605907"/>
            <a:ext cx="214122" cy="192023"/>
          </a:xfrm>
          <a:custGeom>
            <a:avLst/>
            <a:gdLst>
              <a:gd name="connsiteX0" fmla="*/ 0 w 214122"/>
              <a:gd name="connsiteY0" fmla="*/ 22097 h 192023"/>
              <a:gd name="connsiteX1" fmla="*/ 125730 w 214122"/>
              <a:gd name="connsiteY1" fmla="*/ 0 h 192023"/>
              <a:gd name="connsiteX2" fmla="*/ 197358 w 214122"/>
              <a:gd name="connsiteY2" fmla="*/ 28194 h 192023"/>
              <a:gd name="connsiteX3" fmla="*/ 214122 w 214122"/>
              <a:gd name="connsiteY3" fmla="*/ 110489 h 192023"/>
              <a:gd name="connsiteX4" fmla="*/ 128777 w 214122"/>
              <a:gd name="connsiteY4" fmla="*/ 116585 h 192023"/>
              <a:gd name="connsiteX5" fmla="*/ 25145 w 214122"/>
              <a:gd name="connsiteY5" fmla="*/ 192023 h 192023"/>
              <a:gd name="connsiteX6" fmla="*/ 0 w 214122"/>
              <a:gd name="connsiteY6" fmla="*/ 22097 h 1920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214122" h="192023">
                <a:moveTo>
                  <a:pt x="0" y="22097"/>
                </a:moveTo>
                <a:lnTo>
                  <a:pt x="125730" y="0"/>
                </a:lnTo>
                <a:lnTo>
                  <a:pt x="197358" y="28194"/>
                </a:lnTo>
                <a:lnTo>
                  <a:pt x="214122" y="110489"/>
                </a:lnTo>
                <a:lnTo>
                  <a:pt x="128777" y="116585"/>
                </a:lnTo>
                <a:lnTo>
                  <a:pt x="25145" y="192023"/>
                </a:lnTo>
                <a:lnTo>
                  <a:pt x="0" y="22097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1018171" y="6607175"/>
            <a:ext cx="120396" cy="178307"/>
          </a:xfrm>
          <a:custGeom>
            <a:avLst/>
            <a:gdLst>
              <a:gd name="connsiteX0" fmla="*/ 120396 w 120396"/>
              <a:gd name="connsiteY0" fmla="*/ 3809 h 178307"/>
              <a:gd name="connsiteX1" fmla="*/ 120396 w 120396"/>
              <a:gd name="connsiteY1" fmla="*/ 178307 h 178307"/>
              <a:gd name="connsiteX2" fmla="*/ 0 w 120396"/>
              <a:gd name="connsiteY2" fmla="*/ 6857 h 178307"/>
              <a:gd name="connsiteX3" fmla="*/ 57150 w 120396"/>
              <a:gd name="connsiteY3" fmla="*/ 0 h 178307"/>
              <a:gd name="connsiteX4" fmla="*/ 120396 w 120396"/>
              <a:gd name="connsiteY4" fmla="*/ 3809 h 1783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6" h="178307">
                <a:moveTo>
                  <a:pt x="120396" y="3809"/>
                </a:moveTo>
                <a:lnTo>
                  <a:pt x="120396" y="178307"/>
                </a:lnTo>
                <a:lnTo>
                  <a:pt x="0" y="6857"/>
                </a:lnTo>
                <a:lnTo>
                  <a:pt x="57150" y="0"/>
                </a:lnTo>
                <a:lnTo>
                  <a:pt x="120396" y="3809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800239" y="5724779"/>
            <a:ext cx="307086" cy="608076"/>
          </a:xfrm>
          <a:custGeom>
            <a:avLst/>
            <a:gdLst>
              <a:gd name="connsiteX0" fmla="*/ 0 w 307086"/>
              <a:gd name="connsiteY0" fmla="*/ 64008 h 608076"/>
              <a:gd name="connsiteX1" fmla="*/ 69341 w 307086"/>
              <a:gd name="connsiteY1" fmla="*/ 0 h 608076"/>
              <a:gd name="connsiteX2" fmla="*/ 184403 w 307086"/>
              <a:gd name="connsiteY2" fmla="*/ 4572 h 608076"/>
              <a:gd name="connsiteX3" fmla="*/ 307086 w 307086"/>
              <a:gd name="connsiteY3" fmla="*/ 608076 h 608076"/>
              <a:gd name="connsiteX4" fmla="*/ 221741 w 307086"/>
              <a:gd name="connsiteY4" fmla="*/ 573023 h 608076"/>
              <a:gd name="connsiteX5" fmla="*/ 121158 w 307086"/>
              <a:gd name="connsiteY5" fmla="*/ 538734 h 608076"/>
              <a:gd name="connsiteX6" fmla="*/ 0 w 307086"/>
              <a:gd name="connsiteY6" fmla="*/ 64008 h 6080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7086" h="608076">
                <a:moveTo>
                  <a:pt x="0" y="64008"/>
                </a:moveTo>
                <a:lnTo>
                  <a:pt x="69341" y="0"/>
                </a:lnTo>
                <a:lnTo>
                  <a:pt x="184403" y="4572"/>
                </a:lnTo>
                <a:lnTo>
                  <a:pt x="307086" y="608076"/>
                </a:lnTo>
                <a:lnTo>
                  <a:pt x="221741" y="573023"/>
                </a:lnTo>
                <a:lnTo>
                  <a:pt x="121158" y="538734"/>
                </a:lnTo>
                <a:lnTo>
                  <a:pt x="0" y="64008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1060843" y="5698109"/>
            <a:ext cx="577596" cy="275843"/>
          </a:xfrm>
          <a:custGeom>
            <a:avLst/>
            <a:gdLst>
              <a:gd name="connsiteX0" fmla="*/ 549402 w 577596"/>
              <a:gd name="connsiteY0" fmla="*/ 0 h 275843"/>
              <a:gd name="connsiteX1" fmla="*/ 0 w 577596"/>
              <a:gd name="connsiteY1" fmla="*/ 83819 h 275843"/>
              <a:gd name="connsiteX2" fmla="*/ 22098 w 577596"/>
              <a:gd name="connsiteY2" fmla="*/ 275843 h 275843"/>
              <a:gd name="connsiteX3" fmla="*/ 567690 w 577596"/>
              <a:gd name="connsiteY3" fmla="*/ 188213 h 275843"/>
              <a:gd name="connsiteX4" fmla="*/ 577596 w 577596"/>
              <a:gd name="connsiteY4" fmla="*/ 33527 h 275843"/>
              <a:gd name="connsiteX5" fmla="*/ 549402 w 577596"/>
              <a:gd name="connsiteY5" fmla="*/ 0 h 2758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577596" h="275843">
                <a:moveTo>
                  <a:pt x="549402" y="0"/>
                </a:moveTo>
                <a:lnTo>
                  <a:pt x="0" y="83819"/>
                </a:lnTo>
                <a:lnTo>
                  <a:pt x="22098" y="275843"/>
                </a:lnTo>
                <a:lnTo>
                  <a:pt x="567690" y="188213"/>
                </a:lnTo>
                <a:lnTo>
                  <a:pt x="577596" y="33527"/>
                </a:lnTo>
                <a:lnTo>
                  <a:pt x="549402" y="0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551065" y="5861177"/>
            <a:ext cx="247650" cy="106679"/>
          </a:xfrm>
          <a:custGeom>
            <a:avLst/>
            <a:gdLst>
              <a:gd name="connsiteX0" fmla="*/ 216408 w 247650"/>
              <a:gd name="connsiteY0" fmla="*/ 0 h 106679"/>
              <a:gd name="connsiteX1" fmla="*/ 0 w 247650"/>
              <a:gd name="connsiteY1" fmla="*/ 61721 h 106679"/>
              <a:gd name="connsiteX2" fmla="*/ 247650 w 247650"/>
              <a:gd name="connsiteY2" fmla="*/ 106679 h 106679"/>
              <a:gd name="connsiteX3" fmla="*/ 216408 w 247650"/>
              <a:gd name="connsiteY3" fmla="*/ 0 h 106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7650" h="106679">
                <a:moveTo>
                  <a:pt x="216408" y="0"/>
                </a:moveTo>
                <a:lnTo>
                  <a:pt x="0" y="61721"/>
                </a:lnTo>
                <a:lnTo>
                  <a:pt x="247650" y="106679"/>
                </a:lnTo>
                <a:lnTo>
                  <a:pt x="216408" y="0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792619" y="5692775"/>
            <a:ext cx="249174" cy="138684"/>
          </a:xfrm>
          <a:custGeom>
            <a:avLst/>
            <a:gdLst>
              <a:gd name="connsiteX0" fmla="*/ 0 w 249174"/>
              <a:gd name="connsiteY0" fmla="*/ 84582 h 138684"/>
              <a:gd name="connsiteX1" fmla="*/ 90677 w 249174"/>
              <a:gd name="connsiteY1" fmla="*/ 8382 h 138684"/>
              <a:gd name="connsiteX2" fmla="*/ 169925 w 249174"/>
              <a:gd name="connsiteY2" fmla="*/ 0 h 138684"/>
              <a:gd name="connsiteX3" fmla="*/ 232410 w 249174"/>
              <a:gd name="connsiteY3" fmla="*/ 21335 h 138684"/>
              <a:gd name="connsiteX4" fmla="*/ 249174 w 249174"/>
              <a:gd name="connsiteY4" fmla="*/ 72390 h 138684"/>
              <a:gd name="connsiteX5" fmla="*/ 133350 w 249174"/>
              <a:gd name="connsiteY5" fmla="*/ 53340 h 138684"/>
              <a:gd name="connsiteX6" fmla="*/ 58674 w 249174"/>
              <a:gd name="connsiteY6" fmla="*/ 80010 h 138684"/>
              <a:gd name="connsiteX7" fmla="*/ 10668 w 249174"/>
              <a:gd name="connsiteY7" fmla="*/ 138684 h 138684"/>
              <a:gd name="connsiteX8" fmla="*/ 0 w 249174"/>
              <a:gd name="connsiteY8" fmla="*/ 84582 h 1386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49174" h="138684">
                <a:moveTo>
                  <a:pt x="0" y="84582"/>
                </a:moveTo>
                <a:lnTo>
                  <a:pt x="90677" y="8382"/>
                </a:lnTo>
                <a:lnTo>
                  <a:pt x="169925" y="0"/>
                </a:lnTo>
                <a:lnTo>
                  <a:pt x="232410" y="21335"/>
                </a:lnTo>
                <a:lnTo>
                  <a:pt x="249174" y="72390"/>
                </a:lnTo>
                <a:lnTo>
                  <a:pt x="133350" y="53340"/>
                </a:lnTo>
                <a:lnTo>
                  <a:pt x="58674" y="80010"/>
                </a:lnTo>
                <a:lnTo>
                  <a:pt x="10668" y="138684"/>
                </a:lnTo>
                <a:lnTo>
                  <a:pt x="0" y="8458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1009789" y="6566027"/>
            <a:ext cx="182880" cy="211073"/>
          </a:xfrm>
          <a:custGeom>
            <a:avLst/>
            <a:gdLst>
              <a:gd name="connsiteX0" fmla="*/ 0 w 182880"/>
              <a:gd name="connsiteY0" fmla="*/ 32004 h 211073"/>
              <a:gd name="connsiteX1" fmla="*/ 127253 w 182880"/>
              <a:gd name="connsiteY1" fmla="*/ 211073 h 211073"/>
              <a:gd name="connsiteX2" fmla="*/ 182880 w 182880"/>
              <a:gd name="connsiteY2" fmla="*/ 199643 h 211073"/>
              <a:gd name="connsiteX3" fmla="*/ 177546 w 182880"/>
              <a:gd name="connsiteY3" fmla="*/ 13716 h 211073"/>
              <a:gd name="connsiteX4" fmla="*/ 131825 w 182880"/>
              <a:gd name="connsiteY4" fmla="*/ 0 h 211073"/>
              <a:gd name="connsiteX5" fmla="*/ 142494 w 182880"/>
              <a:gd name="connsiteY5" fmla="*/ 156209 h 211073"/>
              <a:gd name="connsiteX6" fmla="*/ 56388 w 182880"/>
              <a:gd name="connsiteY6" fmla="*/ 3047 h 211073"/>
              <a:gd name="connsiteX7" fmla="*/ 0 w 182880"/>
              <a:gd name="connsiteY7" fmla="*/ 32004 h 2110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82880" h="211073">
                <a:moveTo>
                  <a:pt x="0" y="32004"/>
                </a:moveTo>
                <a:lnTo>
                  <a:pt x="127253" y="211073"/>
                </a:lnTo>
                <a:lnTo>
                  <a:pt x="182880" y="199643"/>
                </a:lnTo>
                <a:lnTo>
                  <a:pt x="177546" y="13716"/>
                </a:lnTo>
                <a:lnTo>
                  <a:pt x="131825" y="0"/>
                </a:lnTo>
                <a:lnTo>
                  <a:pt x="142494" y="156209"/>
                </a:lnTo>
                <a:lnTo>
                  <a:pt x="56388" y="3047"/>
                </a:lnTo>
                <a:lnTo>
                  <a:pt x="0" y="3200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1594243" y="5653151"/>
            <a:ext cx="68580" cy="185928"/>
          </a:xfrm>
          <a:custGeom>
            <a:avLst/>
            <a:gdLst>
              <a:gd name="connsiteX0" fmla="*/ 0 w 68580"/>
              <a:gd name="connsiteY0" fmla="*/ 15240 h 185928"/>
              <a:gd name="connsiteX1" fmla="*/ 28194 w 68580"/>
              <a:gd name="connsiteY1" fmla="*/ 73914 h 185928"/>
              <a:gd name="connsiteX2" fmla="*/ 34289 w 68580"/>
              <a:gd name="connsiteY2" fmla="*/ 122682 h 185928"/>
              <a:gd name="connsiteX3" fmla="*/ 21336 w 68580"/>
              <a:gd name="connsiteY3" fmla="*/ 185927 h 185928"/>
              <a:gd name="connsiteX4" fmla="*/ 63245 w 68580"/>
              <a:gd name="connsiteY4" fmla="*/ 174497 h 185928"/>
              <a:gd name="connsiteX5" fmla="*/ 68579 w 68580"/>
              <a:gd name="connsiteY5" fmla="*/ 92202 h 185928"/>
              <a:gd name="connsiteX6" fmla="*/ 36576 w 68580"/>
              <a:gd name="connsiteY6" fmla="*/ 0 h 185928"/>
              <a:gd name="connsiteX7" fmla="*/ 0 w 68580"/>
              <a:gd name="connsiteY7" fmla="*/ 15240 h 1859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8580" h="185928">
                <a:moveTo>
                  <a:pt x="0" y="15240"/>
                </a:moveTo>
                <a:lnTo>
                  <a:pt x="28194" y="73914"/>
                </a:lnTo>
                <a:lnTo>
                  <a:pt x="34289" y="122682"/>
                </a:lnTo>
                <a:lnTo>
                  <a:pt x="21336" y="185927"/>
                </a:lnTo>
                <a:lnTo>
                  <a:pt x="63245" y="174497"/>
                </a:lnTo>
                <a:lnTo>
                  <a:pt x="68579" y="92202"/>
                </a:lnTo>
                <a:lnTo>
                  <a:pt x="36576" y="0"/>
                </a:lnTo>
                <a:lnTo>
                  <a:pt x="0" y="1524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121297" y="5922899"/>
            <a:ext cx="944117" cy="397002"/>
          </a:xfrm>
          <a:custGeom>
            <a:avLst/>
            <a:gdLst>
              <a:gd name="connsiteX0" fmla="*/ 79248 w 944117"/>
              <a:gd name="connsiteY0" fmla="*/ 0 h 397002"/>
              <a:gd name="connsiteX1" fmla="*/ 944117 w 944117"/>
              <a:gd name="connsiteY1" fmla="*/ 389382 h 397002"/>
              <a:gd name="connsiteX2" fmla="*/ 854201 w 944117"/>
              <a:gd name="connsiteY2" fmla="*/ 397002 h 397002"/>
              <a:gd name="connsiteX3" fmla="*/ 0 w 944117"/>
              <a:gd name="connsiteY3" fmla="*/ 22097 h 397002"/>
              <a:gd name="connsiteX4" fmla="*/ 79248 w 944117"/>
              <a:gd name="connsiteY4" fmla="*/ 0 h 39700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44117" h="397002">
                <a:moveTo>
                  <a:pt x="79248" y="0"/>
                </a:moveTo>
                <a:lnTo>
                  <a:pt x="944117" y="389382"/>
                </a:lnTo>
                <a:lnTo>
                  <a:pt x="854201" y="397002"/>
                </a:lnTo>
                <a:lnTo>
                  <a:pt x="0" y="22097"/>
                </a:lnTo>
                <a:lnTo>
                  <a:pt x="7924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413143" y="6167501"/>
            <a:ext cx="387096" cy="235457"/>
          </a:xfrm>
          <a:custGeom>
            <a:avLst/>
            <a:gdLst>
              <a:gd name="connsiteX0" fmla="*/ 11430 w 387096"/>
              <a:gd name="connsiteY0" fmla="*/ 27432 h 235457"/>
              <a:gd name="connsiteX1" fmla="*/ 126492 w 387096"/>
              <a:gd name="connsiteY1" fmla="*/ 52577 h 235457"/>
              <a:gd name="connsiteX2" fmla="*/ 256794 w 387096"/>
              <a:gd name="connsiteY2" fmla="*/ 108965 h 235457"/>
              <a:gd name="connsiteX3" fmla="*/ 348996 w 387096"/>
              <a:gd name="connsiteY3" fmla="*/ 192785 h 235457"/>
              <a:gd name="connsiteX4" fmla="*/ 258318 w 387096"/>
              <a:gd name="connsiteY4" fmla="*/ 182879 h 235457"/>
              <a:gd name="connsiteX5" fmla="*/ 110490 w 387096"/>
              <a:gd name="connsiteY5" fmla="*/ 115823 h 235457"/>
              <a:gd name="connsiteX6" fmla="*/ 39624 w 387096"/>
              <a:gd name="connsiteY6" fmla="*/ 64007 h 235457"/>
              <a:gd name="connsiteX7" fmla="*/ 84582 w 387096"/>
              <a:gd name="connsiteY7" fmla="*/ 129539 h 235457"/>
              <a:gd name="connsiteX8" fmla="*/ 215646 w 387096"/>
              <a:gd name="connsiteY8" fmla="*/ 214883 h 235457"/>
              <a:gd name="connsiteX9" fmla="*/ 369570 w 387096"/>
              <a:gd name="connsiteY9" fmla="*/ 235457 h 235457"/>
              <a:gd name="connsiteX10" fmla="*/ 387096 w 387096"/>
              <a:gd name="connsiteY10" fmla="*/ 178307 h 235457"/>
              <a:gd name="connsiteX11" fmla="*/ 312420 w 387096"/>
              <a:gd name="connsiteY11" fmla="*/ 95250 h 235457"/>
              <a:gd name="connsiteX12" fmla="*/ 134874 w 387096"/>
              <a:gd name="connsiteY12" fmla="*/ 13715 h 235457"/>
              <a:gd name="connsiteX13" fmla="*/ 0 w 387096"/>
              <a:gd name="connsiteY13" fmla="*/ 0 h 235457"/>
              <a:gd name="connsiteX14" fmla="*/ 11430 w 387096"/>
              <a:gd name="connsiteY14" fmla="*/ 27432 h 23545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7096" h="235457">
                <a:moveTo>
                  <a:pt x="11430" y="27432"/>
                </a:moveTo>
                <a:lnTo>
                  <a:pt x="126492" y="52577"/>
                </a:lnTo>
                <a:lnTo>
                  <a:pt x="256794" y="108965"/>
                </a:lnTo>
                <a:lnTo>
                  <a:pt x="348996" y="192785"/>
                </a:lnTo>
                <a:lnTo>
                  <a:pt x="258318" y="182879"/>
                </a:lnTo>
                <a:lnTo>
                  <a:pt x="110490" y="115823"/>
                </a:lnTo>
                <a:lnTo>
                  <a:pt x="39624" y="64007"/>
                </a:lnTo>
                <a:lnTo>
                  <a:pt x="84582" y="129539"/>
                </a:lnTo>
                <a:lnTo>
                  <a:pt x="215646" y="214883"/>
                </a:lnTo>
                <a:lnTo>
                  <a:pt x="369570" y="235457"/>
                </a:lnTo>
                <a:lnTo>
                  <a:pt x="387096" y="178307"/>
                </a:lnTo>
                <a:lnTo>
                  <a:pt x="312420" y="95250"/>
                </a:lnTo>
                <a:lnTo>
                  <a:pt x="134874" y="13715"/>
                </a:lnTo>
                <a:lnTo>
                  <a:pt x="0" y="0"/>
                </a:lnTo>
                <a:lnTo>
                  <a:pt x="11430" y="2743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897775" y="5840603"/>
            <a:ext cx="169164" cy="377951"/>
          </a:xfrm>
          <a:custGeom>
            <a:avLst/>
            <a:gdLst>
              <a:gd name="connsiteX0" fmla="*/ 19050 w 169164"/>
              <a:gd name="connsiteY0" fmla="*/ 0 h 377951"/>
              <a:gd name="connsiteX1" fmla="*/ 72389 w 169164"/>
              <a:gd name="connsiteY1" fmla="*/ 19811 h 377951"/>
              <a:gd name="connsiteX2" fmla="*/ 63246 w 169164"/>
              <a:gd name="connsiteY2" fmla="*/ 151637 h 377951"/>
              <a:gd name="connsiteX3" fmla="*/ 83819 w 169164"/>
              <a:gd name="connsiteY3" fmla="*/ 258317 h 377951"/>
              <a:gd name="connsiteX4" fmla="*/ 169164 w 169164"/>
              <a:gd name="connsiteY4" fmla="*/ 356615 h 377951"/>
              <a:gd name="connsiteX5" fmla="*/ 76961 w 169164"/>
              <a:gd name="connsiteY5" fmla="*/ 377951 h 377951"/>
              <a:gd name="connsiteX6" fmla="*/ 23622 w 169164"/>
              <a:gd name="connsiteY6" fmla="*/ 272033 h 377951"/>
              <a:gd name="connsiteX7" fmla="*/ 0 w 169164"/>
              <a:gd name="connsiteY7" fmla="*/ 44957 h 377951"/>
              <a:gd name="connsiteX8" fmla="*/ 19050 w 169164"/>
              <a:gd name="connsiteY8" fmla="*/ 0 h 3779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69164" h="377951">
                <a:moveTo>
                  <a:pt x="19050" y="0"/>
                </a:moveTo>
                <a:lnTo>
                  <a:pt x="72389" y="19811"/>
                </a:lnTo>
                <a:lnTo>
                  <a:pt x="63246" y="151637"/>
                </a:lnTo>
                <a:lnTo>
                  <a:pt x="83819" y="258317"/>
                </a:lnTo>
                <a:lnTo>
                  <a:pt x="169164" y="356615"/>
                </a:lnTo>
                <a:lnTo>
                  <a:pt x="76961" y="377951"/>
                </a:lnTo>
                <a:lnTo>
                  <a:pt x="23622" y="272033"/>
                </a:lnTo>
                <a:lnTo>
                  <a:pt x="0" y="44957"/>
                </a:lnTo>
                <a:lnTo>
                  <a:pt x="1905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1062367" y="6425057"/>
            <a:ext cx="118872" cy="137922"/>
          </a:xfrm>
          <a:custGeom>
            <a:avLst/>
            <a:gdLst>
              <a:gd name="connsiteX0" fmla="*/ 87630 w 118872"/>
              <a:gd name="connsiteY0" fmla="*/ 0 h 137922"/>
              <a:gd name="connsiteX1" fmla="*/ 32004 w 118872"/>
              <a:gd name="connsiteY1" fmla="*/ 52578 h 137922"/>
              <a:gd name="connsiteX2" fmla="*/ 0 w 118872"/>
              <a:gd name="connsiteY2" fmla="*/ 137922 h 137922"/>
              <a:gd name="connsiteX3" fmla="*/ 64008 w 118872"/>
              <a:gd name="connsiteY3" fmla="*/ 127253 h 137922"/>
              <a:gd name="connsiteX4" fmla="*/ 82296 w 118872"/>
              <a:gd name="connsiteY4" fmla="*/ 67055 h 137922"/>
              <a:gd name="connsiteX5" fmla="*/ 118872 w 118872"/>
              <a:gd name="connsiteY5" fmla="*/ 21335 h 137922"/>
              <a:gd name="connsiteX6" fmla="*/ 87630 w 118872"/>
              <a:gd name="connsiteY6" fmla="*/ 0 h 137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18872" h="137922">
                <a:moveTo>
                  <a:pt x="87630" y="0"/>
                </a:moveTo>
                <a:lnTo>
                  <a:pt x="32004" y="52578"/>
                </a:lnTo>
                <a:lnTo>
                  <a:pt x="0" y="137922"/>
                </a:lnTo>
                <a:lnTo>
                  <a:pt x="64008" y="127253"/>
                </a:lnTo>
                <a:lnTo>
                  <a:pt x="82296" y="67055"/>
                </a:lnTo>
                <a:lnTo>
                  <a:pt x="118872" y="21335"/>
                </a:lnTo>
                <a:lnTo>
                  <a:pt x="8763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8521" y="5916803"/>
            <a:ext cx="1336548" cy="698754"/>
          </a:xfrm>
          <a:custGeom>
            <a:avLst/>
            <a:gdLst>
              <a:gd name="connsiteX0" fmla="*/ 123444 w 1336548"/>
              <a:gd name="connsiteY0" fmla="*/ 0 h 698754"/>
              <a:gd name="connsiteX1" fmla="*/ 50292 w 1336548"/>
              <a:gd name="connsiteY1" fmla="*/ 41147 h 698754"/>
              <a:gd name="connsiteX2" fmla="*/ 0 w 1336548"/>
              <a:gd name="connsiteY2" fmla="*/ 165353 h 698754"/>
              <a:gd name="connsiteX3" fmla="*/ 53339 w 1336548"/>
              <a:gd name="connsiteY3" fmla="*/ 284225 h 698754"/>
              <a:gd name="connsiteX4" fmla="*/ 938022 w 1336548"/>
              <a:gd name="connsiteY4" fmla="*/ 688085 h 698754"/>
              <a:gd name="connsiteX5" fmla="*/ 1128522 w 1336548"/>
              <a:gd name="connsiteY5" fmla="*/ 662940 h 698754"/>
              <a:gd name="connsiteX6" fmla="*/ 1282446 w 1336548"/>
              <a:gd name="connsiteY6" fmla="*/ 698753 h 698754"/>
              <a:gd name="connsiteX7" fmla="*/ 1336548 w 1336548"/>
              <a:gd name="connsiteY7" fmla="*/ 641603 h 698754"/>
              <a:gd name="connsiteX8" fmla="*/ 1191768 w 1336548"/>
              <a:gd name="connsiteY8" fmla="*/ 527303 h 698754"/>
              <a:gd name="connsiteX9" fmla="*/ 1133094 w 1336548"/>
              <a:gd name="connsiteY9" fmla="*/ 406145 h 698754"/>
              <a:gd name="connsiteX10" fmla="*/ 1086612 w 1336548"/>
              <a:gd name="connsiteY10" fmla="*/ 418337 h 698754"/>
              <a:gd name="connsiteX11" fmla="*/ 1142238 w 1336548"/>
              <a:gd name="connsiteY11" fmla="*/ 527303 h 698754"/>
              <a:gd name="connsiteX12" fmla="*/ 1252728 w 1336548"/>
              <a:gd name="connsiteY12" fmla="*/ 643128 h 698754"/>
              <a:gd name="connsiteX13" fmla="*/ 1121664 w 1336548"/>
              <a:gd name="connsiteY13" fmla="*/ 624840 h 698754"/>
              <a:gd name="connsiteX14" fmla="*/ 967740 w 1336548"/>
              <a:gd name="connsiteY14" fmla="*/ 646176 h 698754"/>
              <a:gd name="connsiteX15" fmla="*/ 995934 w 1336548"/>
              <a:gd name="connsiteY15" fmla="*/ 515873 h 698754"/>
              <a:gd name="connsiteX16" fmla="*/ 1062228 w 1336548"/>
              <a:gd name="connsiteY16" fmla="*/ 427481 h 698754"/>
              <a:gd name="connsiteX17" fmla="*/ 985266 w 1336548"/>
              <a:gd name="connsiteY17" fmla="*/ 438150 h 698754"/>
              <a:gd name="connsiteX18" fmla="*/ 924306 w 1336548"/>
              <a:gd name="connsiteY18" fmla="*/ 522731 h 698754"/>
              <a:gd name="connsiteX19" fmla="*/ 903732 w 1336548"/>
              <a:gd name="connsiteY19" fmla="*/ 627888 h 698754"/>
              <a:gd name="connsiteX20" fmla="*/ 84582 w 1336548"/>
              <a:gd name="connsiteY20" fmla="*/ 246125 h 698754"/>
              <a:gd name="connsiteX21" fmla="*/ 63246 w 1336548"/>
              <a:gd name="connsiteY21" fmla="*/ 170687 h 698754"/>
              <a:gd name="connsiteX22" fmla="*/ 81533 w 1336548"/>
              <a:gd name="connsiteY22" fmla="*/ 75437 h 698754"/>
              <a:gd name="connsiteX23" fmla="*/ 172212 w 1336548"/>
              <a:gd name="connsiteY23" fmla="*/ 0 h 698754"/>
              <a:gd name="connsiteX24" fmla="*/ 123444 w 1336548"/>
              <a:gd name="connsiteY24" fmla="*/ 0 h 69875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</a:cxnLst>
            <a:rect l="l" t="t" r="r" b="b"/>
            <a:pathLst>
              <a:path w="1336548" h="698754">
                <a:moveTo>
                  <a:pt x="123444" y="0"/>
                </a:moveTo>
                <a:lnTo>
                  <a:pt x="50292" y="41147"/>
                </a:lnTo>
                <a:lnTo>
                  <a:pt x="0" y="165353"/>
                </a:lnTo>
                <a:lnTo>
                  <a:pt x="53339" y="284225"/>
                </a:lnTo>
                <a:lnTo>
                  <a:pt x="938022" y="688085"/>
                </a:lnTo>
                <a:lnTo>
                  <a:pt x="1128522" y="662940"/>
                </a:lnTo>
                <a:lnTo>
                  <a:pt x="1282446" y="698753"/>
                </a:lnTo>
                <a:lnTo>
                  <a:pt x="1336548" y="641603"/>
                </a:lnTo>
                <a:lnTo>
                  <a:pt x="1191768" y="527303"/>
                </a:lnTo>
                <a:lnTo>
                  <a:pt x="1133094" y="406145"/>
                </a:lnTo>
                <a:lnTo>
                  <a:pt x="1086612" y="418337"/>
                </a:lnTo>
                <a:lnTo>
                  <a:pt x="1142238" y="527303"/>
                </a:lnTo>
                <a:lnTo>
                  <a:pt x="1252728" y="643128"/>
                </a:lnTo>
                <a:lnTo>
                  <a:pt x="1121664" y="624840"/>
                </a:lnTo>
                <a:lnTo>
                  <a:pt x="967740" y="646176"/>
                </a:lnTo>
                <a:lnTo>
                  <a:pt x="995934" y="515873"/>
                </a:lnTo>
                <a:lnTo>
                  <a:pt x="1062228" y="427481"/>
                </a:lnTo>
                <a:lnTo>
                  <a:pt x="985266" y="438150"/>
                </a:lnTo>
                <a:lnTo>
                  <a:pt x="924306" y="522731"/>
                </a:lnTo>
                <a:lnTo>
                  <a:pt x="903732" y="627888"/>
                </a:lnTo>
                <a:lnTo>
                  <a:pt x="84582" y="246125"/>
                </a:lnTo>
                <a:lnTo>
                  <a:pt x="63246" y="170687"/>
                </a:lnTo>
                <a:lnTo>
                  <a:pt x="81533" y="75437"/>
                </a:lnTo>
                <a:lnTo>
                  <a:pt x="172212" y="0"/>
                </a:lnTo>
                <a:lnTo>
                  <a:pt x="123444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168541" y="5983859"/>
            <a:ext cx="127254" cy="265176"/>
          </a:xfrm>
          <a:custGeom>
            <a:avLst/>
            <a:gdLst>
              <a:gd name="connsiteX0" fmla="*/ 92202 w 127254"/>
              <a:gd name="connsiteY0" fmla="*/ 0 h 265176"/>
              <a:gd name="connsiteX1" fmla="*/ 15239 w 127254"/>
              <a:gd name="connsiteY1" fmla="*/ 83819 h 265176"/>
              <a:gd name="connsiteX2" fmla="*/ 0 w 127254"/>
              <a:gd name="connsiteY2" fmla="*/ 182117 h 265176"/>
              <a:gd name="connsiteX3" fmla="*/ 26670 w 127254"/>
              <a:gd name="connsiteY3" fmla="*/ 248411 h 265176"/>
              <a:gd name="connsiteX4" fmla="*/ 74676 w 127254"/>
              <a:gd name="connsiteY4" fmla="*/ 265175 h 265176"/>
              <a:gd name="connsiteX5" fmla="*/ 60197 w 127254"/>
              <a:gd name="connsiteY5" fmla="*/ 121919 h 265176"/>
              <a:gd name="connsiteX6" fmla="*/ 127254 w 127254"/>
              <a:gd name="connsiteY6" fmla="*/ 12953 h 265176"/>
              <a:gd name="connsiteX7" fmla="*/ 92202 w 127254"/>
              <a:gd name="connsiteY7" fmla="*/ 0 h 2651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27254" h="265176">
                <a:moveTo>
                  <a:pt x="92202" y="0"/>
                </a:moveTo>
                <a:lnTo>
                  <a:pt x="15239" y="83819"/>
                </a:lnTo>
                <a:lnTo>
                  <a:pt x="0" y="182117"/>
                </a:lnTo>
                <a:lnTo>
                  <a:pt x="26670" y="248411"/>
                </a:lnTo>
                <a:lnTo>
                  <a:pt x="74676" y="265175"/>
                </a:lnTo>
                <a:lnTo>
                  <a:pt x="60197" y="121919"/>
                </a:lnTo>
                <a:lnTo>
                  <a:pt x="127254" y="12953"/>
                </a:lnTo>
                <a:lnTo>
                  <a:pt x="9220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713371" y="5538851"/>
            <a:ext cx="511302" cy="943356"/>
          </a:xfrm>
          <a:custGeom>
            <a:avLst/>
            <a:gdLst>
              <a:gd name="connsiteX0" fmla="*/ 173736 w 511302"/>
              <a:gd name="connsiteY0" fmla="*/ 711708 h 943356"/>
              <a:gd name="connsiteX1" fmla="*/ 0 w 511302"/>
              <a:gd name="connsiteY1" fmla="*/ 98297 h 943356"/>
              <a:gd name="connsiteX2" fmla="*/ 64769 w 511302"/>
              <a:gd name="connsiteY2" fmla="*/ 30479 h 943356"/>
              <a:gd name="connsiteX3" fmla="*/ 204978 w 511302"/>
              <a:gd name="connsiteY3" fmla="*/ 0 h 943356"/>
              <a:gd name="connsiteX4" fmla="*/ 317753 w 511302"/>
              <a:gd name="connsiteY4" fmla="*/ 45720 h 943356"/>
              <a:gd name="connsiteX5" fmla="*/ 511302 w 511302"/>
              <a:gd name="connsiteY5" fmla="*/ 943356 h 943356"/>
              <a:gd name="connsiteX6" fmla="*/ 441960 w 511302"/>
              <a:gd name="connsiteY6" fmla="*/ 866394 h 943356"/>
              <a:gd name="connsiteX7" fmla="*/ 282702 w 511302"/>
              <a:gd name="connsiteY7" fmla="*/ 76961 h 943356"/>
              <a:gd name="connsiteX8" fmla="*/ 179832 w 511302"/>
              <a:gd name="connsiteY8" fmla="*/ 48767 h 943356"/>
              <a:gd name="connsiteX9" fmla="*/ 94487 w 511302"/>
              <a:gd name="connsiteY9" fmla="*/ 58673 h 943356"/>
              <a:gd name="connsiteX10" fmla="*/ 60198 w 511302"/>
              <a:gd name="connsiteY10" fmla="*/ 112014 h 943356"/>
              <a:gd name="connsiteX11" fmla="*/ 243839 w 511302"/>
              <a:gd name="connsiteY11" fmla="*/ 733806 h 943356"/>
              <a:gd name="connsiteX12" fmla="*/ 173736 w 511302"/>
              <a:gd name="connsiteY12" fmla="*/ 711708 h 943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511302" h="943356">
                <a:moveTo>
                  <a:pt x="173736" y="711708"/>
                </a:moveTo>
                <a:lnTo>
                  <a:pt x="0" y="98297"/>
                </a:lnTo>
                <a:lnTo>
                  <a:pt x="64769" y="30479"/>
                </a:lnTo>
                <a:lnTo>
                  <a:pt x="204978" y="0"/>
                </a:lnTo>
                <a:lnTo>
                  <a:pt x="317753" y="45720"/>
                </a:lnTo>
                <a:lnTo>
                  <a:pt x="511302" y="943356"/>
                </a:lnTo>
                <a:lnTo>
                  <a:pt x="441960" y="866394"/>
                </a:lnTo>
                <a:lnTo>
                  <a:pt x="282702" y="76961"/>
                </a:lnTo>
                <a:lnTo>
                  <a:pt x="179832" y="48767"/>
                </a:lnTo>
                <a:lnTo>
                  <a:pt x="94487" y="58673"/>
                </a:lnTo>
                <a:lnTo>
                  <a:pt x="60198" y="112014"/>
                </a:lnTo>
                <a:lnTo>
                  <a:pt x="243839" y="733806"/>
                </a:lnTo>
                <a:lnTo>
                  <a:pt x="173736" y="71170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918349" y="5793359"/>
            <a:ext cx="152400" cy="400050"/>
          </a:xfrm>
          <a:custGeom>
            <a:avLst/>
            <a:gdLst>
              <a:gd name="connsiteX0" fmla="*/ 0 w 152400"/>
              <a:gd name="connsiteY0" fmla="*/ 21335 h 400050"/>
              <a:gd name="connsiteX1" fmla="*/ 60197 w 152400"/>
              <a:gd name="connsiteY1" fmla="*/ 153923 h 400050"/>
              <a:gd name="connsiteX2" fmla="*/ 89153 w 152400"/>
              <a:gd name="connsiteY2" fmla="*/ 252221 h 400050"/>
              <a:gd name="connsiteX3" fmla="*/ 91439 w 152400"/>
              <a:gd name="connsiteY3" fmla="*/ 400050 h 400050"/>
              <a:gd name="connsiteX4" fmla="*/ 152400 w 152400"/>
              <a:gd name="connsiteY4" fmla="*/ 400050 h 400050"/>
              <a:gd name="connsiteX5" fmla="*/ 147828 w 152400"/>
              <a:gd name="connsiteY5" fmla="*/ 285750 h 400050"/>
              <a:gd name="connsiteX6" fmla="*/ 128016 w 152400"/>
              <a:gd name="connsiteY6" fmla="*/ 164591 h 400050"/>
              <a:gd name="connsiteX7" fmla="*/ 78486 w 152400"/>
              <a:gd name="connsiteY7" fmla="*/ 46482 h 400050"/>
              <a:gd name="connsiteX8" fmla="*/ 49530 w 152400"/>
              <a:gd name="connsiteY8" fmla="*/ 0 h 400050"/>
              <a:gd name="connsiteX9" fmla="*/ 0 w 152400"/>
              <a:gd name="connsiteY9" fmla="*/ 21335 h 4000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52400" h="400050">
                <a:moveTo>
                  <a:pt x="0" y="21335"/>
                </a:moveTo>
                <a:lnTo>
                  <a:pt x="60197" y="153923"/>
                </a:lnTo>
                <a:lnTo>
                  <a:pt x="89153" y="252221"/>
                </a:lnTo>
                <a:lnTo>
                  <a:pt x="91439" y="400050"/>
                </a:lnTo>
                <a:lnTo>
                  <a:pt x="152400" y="400050"/>
                </a:lnTo>
                <a:lnTo>
                  <a:pt x="147828" y="285750"/>
                </a:lnTo>
                <a:lnTo>
                  <a:pt x="128016" y="164591"/>
                </a:lnTo>
                <a:lnTo>
                  <a:pt x="78486" y="46482"/>
                </a:lnTo>
                <a:lnTo>
                  <a:pt x="49530" y="0"/>
                </a:lnTo>
                <a:lnTo>
                  <a:pt x="0" y="2133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521347" y="5761355"/>
            <a:ext cx="309372" cy="214122"/>
          </a:xfrm>
          <a:custGeom>
            <a:avLst/>
            <a:gdLst>
              <a:gd name="connsiteX0" fmla="*/ 235458 w 309372"/>
              <a:gd name="connsiteY0" fmla="*/ 0 h 214122"/>
              <a:gd name="connsiteX1" fmla="*/ 204216 w 309372"/>
              <a:gd name="connsiteY1" fmla="*/ 13715 h 214122"/>
              <a:gd name="connsiteX2" fmla="*/ 200406 w 309372"/>
              <a:gd name="connsiteY2" fmla="*/ 52578 h 214122"/>
              <a:gd name="connsiteX3" fmla="*/ 0 w 309372"/>
              <a:gd name="connsiteY3" fmla="*/ 134873 h 214122"/>
              <a:gd name="connsiteX4" fmla="*/ 0 w 309372"/>
              <a:gd name="connsiteY4" fmla="*/ 176784 h 214122"/>
              <a:gd name="connsiteX5" fmla="*/ 225552 w 309372"/>
              <a:gd name="connsiteY5" fmla="*/ 179832 h 214122"/>
              <a:gd name="connsiteX6" fmla="*/ 253746 w 309372"/>
              <a:gd name="connsiteY6" fmla="*/ 214121 h 214122"/>
              <a:gd name="connsiteX7" fmla="*/ 309372 w 309372"/>
              <a:gd name="connsiteY7" fmla="*/ 211835 h 214122"/>
              <a:gd name="connsiteX8" fmla="*/ 304038 w 309372"/>
              <a:gd name="connsiteY8" fmla="*/ 151638 h 214122"/>
              <a:gd name="connsiteX9" fmla="*/ 92202 w 309372"/>
              <a:gd name="connsiteY9" fmla="*/ 140208 h 214122"/>
              <a:gd name="connsiteX10" fmla="*/ 264414 w 309372"/>
              <a:gd name="connsiteY10" fmla="*/ 70865 h 214122"/>
              <a:gd name="connsiteX11" fmla="*/ 235458 w 309372"/>
              <a:gd name="connsiteY11" fmla="*/ 0 h 2141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309372" h="214122">
                <a:moveTo>
                  <a:pt x="235458" y="0"/>
                </a:moveTo>
                <a:lnTo>
                  <a:pt x="204216" y="13715"/>
                </a:lnTo>
                <a:lnTo>
                  <a:pt x="200406" y="52578"/>
                </a:lnTo>
                <a:lnTo>
                  <a:pt x="0" y="134873"/>
                </a:lnTo>
                <a:lnTo>
                  <a:pt x="0" y="176784"/>
                </a:lnTo>
                <a:lnTo>
                  <a:pt x="225552" y="179832"/>
                </a:lnTo>
                <a:lnTo>
                  <a:pt x="253746" y="214121"/>
                </a:lnTo>
                <a:lnTo>
                  <a:pt x="309372" y="211835"/>
                </a:lnTo>
                <a:lnTo>
                  <a:pt x="304038" y="151638"/>
                </a:lnTo>
                <a:lnTo>
                  <a:pt x="92202" y="140208"/>
                </a:lnTo>
                <a:lnTo>
                  <a:pt x="264414" y="70865"/>
                </a:lnTo>
                <a:lnTo>
                  <a:pt x="23545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1044841" y="5615051"/>
            <a:ext cx="748284" cy="336804"/>
          </a:xfrm>
          <a:custGeom>
            <a:avLst/>
            <a:gdLst>
              <a:gd name="connsiteX0" fmla="*/ 0 w 748284"/>
              <a:gd name="connsiteY0" fmla="*/ 104394 h 336804"/>
              <a:gd name="connsiteX1" fmla="*/ 685800 w 748284"/>
              <a:gd name="connsiteY1" fmla="*/ 0 h 336804"/>
              <a:gd name="connsiteX2" fmla="*/ 736092 w 748284"/>
              <a:gd name="connsiteY2" fmla="*/ 62484 h 336804"/>
              <a:gd name="connsiteX3" fmla="*/ 748284 w 748284"/>
              <a:gd name="connsiteY3" fmla="*/ 144017 h 336804"/>
              <a:gd name="connsiteX4" fmla="*/ 717804 w 748284"/>
              <a:gd name="connsiteY4" fmla="*/ 224028 h 336804"/>
              <a:gd name="connsiteX5" fmla="*/ 45719 w 748284"/>
              <a:gd name="connsiteY5" fmla="*/ 336803 h 336804"/>
              <a:gd name="connsiteX6" fmla="*/ 42672 w 748284"/>
              <a:gd name="connsiteY6" fmla="*/ 304800 h 336804"/>
              <a:gd name="connsiteX7" fmla="*/ 685800 w 748284"/>
              <a:gd name="connsiteY7" fmla="*/ 192023 h 336804"/>
              <a:gd name="connsiteX8" fmla="*/ 710184 w 748284"/>
              <a:gd name="connsiteY8" fmla="*/ 115061 h 336804"/>
              <a:gd name="connsiteX9" fmla="*/ 667512 w 748284"/>
              <a:gd name="connsiteY9" fmla="*/ 45720 h 336804"/>
              <a:gd name="connsiteX10" fmla="*/ 0 w 748284"/>
              <a:gd name="connsiteY10" fmla="*/ 147065 h 336804"/>
              <a:gd name="connsiteX11" fmla="*/ 0 w 748284"/>
              <a:gd name="connsiteY11" fmla="*/ 104394 h 3368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748284" h="336804">
                <a:moveTo>
                  <a:pt x="0" y="104394"/>
                </a:moveTo>
                <a:lnTo>
                  <a:pt x="685800" y="0"/>
                </a:lnTo>
                <a:lnTo>
                  <a:pt x="736092" y="62484"/>
                </a:lnTo>
                <a:lnTo>
                  <a:pt x="748284" y="144017"/>
                </a:lnTo>
                <a:lnTo>
                  <a:pt x="717804" y="224028"/>
                </a:lnTo>
                <a:lnTo>
                  <a:pt x="45719" y="336803"/>
                </a:lnTo>
                <a:lnTo>
                  <a:pt x="42672" y="304800"/>
                </a:lnTo>
                <a:lnTo>
                  <a:pt x="685800" y="192023"/>
                </a:lnTo>
                <a:lnTo>
                  <a:pt x="710184" y="115061"/>
                </a:lnTo>
                <a:lnTo>
                  <a:pt x="667512" y="45720"/>
                </a:lnTo>
                <a:lnTo>
                  <a:pt x="0" y="147065"/>
                </a:lnTo>
                <a:lnTo>
                  <a:pt x="0" y="1043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1138567" y="5723255"/>
            <a:ext cx="389382" cy="136398"/>
          </a:xfrm>
          <a:custGeom>
            <a:avLst/>
            <a:gdLst>
              <a:gd name="connsiteX0" fmla="*/ 0 w 389382"/>
              <a:gd name="connsiteY0" fmla="*/ 99060 h 136398"/>
              <a:gd name="connsiteX1" fmla="*/ 52577 w 389382"/>
              <a:gd name="connsiteY1" fmla="*/ 136397 h 136398"/>
              <a:gd name="connsiteX2" fmla="*/ 176783 w 389382"/>
              <a:gd name="connsiteY2" fmla="*/ 131064 h 136398"/>
              <a:gd name="connsiteX3" fmla="*/ 332994 w 389382"/>
              <a:gd name="connsiteY3" fmla="*/ 91440 h 136398"/>
              <a:gd name="connsiteX4" fmla="*/ 389382 w 389382"/>
              <a:gd name="connsiteY4" fmla="*/ 32766 h 136398"/>
              <a:gd name="connsiteX5" fmla="*/ 353567 w 389382"/>
              <a:gd name="connsiteY5" fmla="*/ 1523 h 136398"/>
              <a:gd name="connsiteX6" fmla="*/ 201930 w 389382"/>
              <a:gd name="connsiteY6" fmla="*/ 0 h 136398"/>
              <a:gd name="connsiteX7" fmla="*/ 87630 w 389382"/>
              <a:gd name="connsiteY7" fmla="*/ 9144 h 136398"/>
              <a:gd name="connsiteX8" fmla="*/ 12191 w 389382"/>
              <a:gd name="connsiteY8" fmla="*/ 60197 h 136398"/>
              <a:gd name="connsiteX9" fmla="*/ 89153 w 389382"/>
              <a:gd name="connsiteY9" fmla="*/ 74676 h 136398"/>
              <a:gd name="connsiteX10" fmla="*/ 219455 w 389382"/>
              <a:gd name="connsiteY10" fmla="*/ 41910 h 136398"/>
              <a:gd name="connsiteX11" fmla="*/ 331469 w 389382"/>
              <a:gd name="connsiteY11" fmla="*/ 41910 h 136398"/>
              <a:gd name="connsiteX12" fmla="*/ 214122 w 389382"/>
              <a:gd name="connsiteY12" fmla="*/ 86867 h 136398"/>
              <a:gd name="connsiteX13" fmla="*/ 113538 w 389382"/>
              <a:gd name="connsiteY13" fmla="*/ 99060 h 136398"/>
              <a:gd name="connsiteX14" fmla="*/ 0 w 389382"/>
              <a:gd name="connsiteY14" fmla="*/ 99060 h 1363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9382" h="136398">
                <a:moveTo>
                  <a:pt x="0" y="99060"/>
                </a:moveTo>
                <a:lnTo>
                  <a:pt x="52577" y="136397"/>
                </a:lnTo>
                <a:lnTo>
                  <a:pt x="176783" y="131064"/>
                </a:lnTo>
                <a:lnTo>
                  <a:pt x="332994" y="91440"/>
                </a:lnTo>
                <a:lnTo>
                  <a:pt x="389382" y="32766"/>
                </a:lnTo>
                <a:lnTo>
                  <a:pt x="353567" y="1523"/>
                </a:lnTo>
                <a:lnTo>
                  <a:pt x="201930" y="0"/>
                </a:lnTo>
                <a:lnTo>
                  <a:pt x="87630" y="9144"/>
                </a:lnTo>
                <a:lnTo>
                  <a:pt x="12191" y="60197"/>
                </a:lnTo>
                <a:lnTo>
                  <a:pt x="89153" y="74676"/>
                </a:lnTo>
                <a:lnTo>
                  <a:pt x="219455" y="41910"/>
                </a:lnTo>
                <a:lnTo>
                  <a:pt x="331469" y="41910"/>
                </a:lnTo>
                <a:lnTo>
                  <a:pt x="214122" y="86867"/>
                </a:lnTo>
                <a:lnTo>
                  <a:pt x="113538" y="99060"/>
                </a:lnTo>
                <a:lnTo>
                  <a:pt x="0" y="9906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8680844" y="4158107"/>
            <a:ext cx="325373" cy="2265426"/>
          </a:xfrm>
          <a:custGeom>
            <a:avLst/>
            <a:gdLst>
              <a:gd name="connsiteX0" fmla="*/ 33528 w 325373"/>
              <a:gd name="connsiteY0" fmla="*/ 2189226 h 2265426"/>
              <a:gd name="connsiteX1" fmla="*/ 165354 w 325373"/>
              <a:gd name="connsiteY1" fmla="*/ 2042921 h 2265426"/>
              <a:gd name="connsiteX2" fmla="*/ 191261 w 325373"/>
              <a:gd name="connsiteY2" fmla="*/ 1930145 h 2265426"/>
              <a:gd name="connsiteX3" fmla="*/ 169164 w 325373"/>
              <a:gd name="connsiteY3" fmla="*/ 1763268 h 2265426"/>
              <a:gd name="connsiteX4" fmla="*/ 76200 w 325373"/>
              <a:gd name="connsiteY4" fmla="*/ 1561338 h 2265426"/>
              <a:gd name="connsiteX5" fmla="*/ 55626 w 325373"/>
              <a:gd name="connsiteY5" fmla="*/ 1435607 h 2265426"/>
              <a:gd name="connsiteX6" fmla="*/ 76200 w 325373"/>
              <a:gd name="connsiteY6" fmla="*/ 1351026 h 2265426"/>
              <a:gd name="connsiteX7" fmla="*/ 156209 w 325373"/>
              <a:gd name="connsiteY7" fmla="*/ 1289303 h 2265426"/>
              <a:gd name="connsiteX8" fmla="*/ 173735 w 325373"/>
              <a:gd name="connsiteY8" fmla="*/ 1211579 h 2265426"/>
              <a:gd name="connsiteX9" fmla="*/ 144018 w 325373"/>
              <a:gd name="connsiteY9" fmla="*/ 1100327 h 2265426"/>
              <a:gd name="connsiteX10" fmla="*/ 12954 w 325373"/>
              <a:gd name="connsiteY10" fmla="*/ 801623 h 2265426"/>
              <a:gd name="connsiteX11" fmla="*/ 0 w 325373"/>
              <a:gd name="connsiteY11" fmla="*/ 655319 h 2265426"/>
              <a:gd name="connsiteX12" fmla="*/ 33528 w 325373"/>
              <a:gd name="connsiteY12" fmla="*/ 494538 h 2265426"/>
              <a:gd name="connsiteX13" fmla="*/ 144018 w 325373"/>
              <a:gd name="connsiteY13" fmla="*/ 418338 h 2265426"/>
              <a:gd name="connsiteX14" fmla="*/ 241554 w 325373"/>
              <a:gd name="connsiteY14" fmla="*/ 292607 h 2265426"/>
              <a:gd name="connsiteX15" fmla="*/ 325373 w 325373"/>
              <a:gd name="connsiteY15" fmla="*/ 0 h 2265426"/>
              <a:gd name="connsiteX16" fmla="*/ 313181 w 325373"/>
              <a:gd name="connsiteY16" fmla="*/ 265176 h 2265426"/>
              <a:gd name="connsiteX17" fmla="*/ 249935 w 325373"/>
              <a:gd name="connsiteY17" fmla="*/ 424433 h 2265426"/>
              <a:gd name="connsiteX18" fmla="*/ 165354 w 325373"/>
              <a:gd name="connsiteY18" fmla="*/ 521969 h 2265426"/>
              <a:gd name="connsiteX19" fmla="*/ 72390 w 325373"/>
              <a:gd name="connsiteY19" fmla="*/ 577595 h 2265426"/>
              <a:gd name="connsiteX20" fmla="*/ 67818 w 325373"/>
              <a:gd name="connsiteY20" fmla="*/ 723900 h 2265426"/>
              <a:gd name="connsiteX21" fmla="*/ 115061 w 325373"/>
              <a:gd name="connsiteY21" fmla="*/ 877823 h 2265426"/>
              <a:gd name="connsiteX22" fmla="*/ 224028 w 325373"/>
              <a:gd name="connsiteY22" fmla="*/ 1149857 h 2265426"/>
              <a:gd name="connsiteX23" fmla="*/ 228600 w 325373"/>
              <a:gd name="connsiteY23" fmla="*/ 1323594 h 2265426"/>
              <a:gd name="connsiteX24" fmla="*/ 127254 w 325373"/>
              <a:gd name="connsiteY24" fmla="*/ 1421129 h 2265426"/>
              <a:gd name="connsiteX25" fmla="*/ 131826 w 325373"/>
              <a:gd name="connsiteY25" fmla="*/ 1511807 h 2265426"/>
              <a:gd name="connsiteX26" fmla="*/ 220218 w 325373"/>
              <a:gd name="connsiteY26" fmla="*/ 1700783 h 2265426"/>
              <a:gd name="connsiteX27" fmla="*/ 258318 w 325373"/>
              <a:gd name="connsiteY27" fmla="*/ 1881377 h 2265426"/>
              <a:gd name="connsiteX28" fmla="*/ 224028 w 325373"/>
              <a:gd name="connsiteY28" fmla="*/ 2076450 h 2265426"/>
              <a:gd name="connsiteX29" fmla="*/ 144018 w 325373"/>
              <a:gd name="connsiteY29" fmla="*/ 2180844 h 2265426"/>
              <a:gd name="connsiteX30" fmla="*/ 42671 w 325373"/>
              <a:gd name="connsiteY30" fmla="*/ 2265426 h 2265426"/>
              <a:gd name="connsiteX31" fmla="*/ 33528 w 325373"/>
              <a:gd name="connsiteY31" fmla="*/ 2189226 h 22654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265426">
                <a:moveTo>
                  <a:pt x="33528" y="2189226"/>
                </a:moveTo>
                <a:lnTo>
                  <a:pt x="165354" y="2042921"/>
                </a:lnTo>
                <a:lnTo>
                  <a:pt x="191261" y="1930145"/>
                </a:lnTo>
                <a:lnTo>
                  <a:pt x="169164" y="1763268"/>
                </a:lnTo>
                <a:lnTo>
                  <a:pt x="76200" y="1561338"/>
                </a:lnTo>
                <a:lnTo>
                  <a:pt x="55626" y="1435607"/>
                </a:lnTo>
                <a:lnTo>
                  <a:pt x="76200" y="1351026"/>
                </a:lnTo>
                <a:lnTo>
                  <a:pt x="156209" y="1289303"/>
                </a:lnTo>
                <a:lnTo>
                  <a:pt x="173735" y="1211579"/>
                </a:lnTo>
                <a:lnTo>
                  <a:pt x="144018" y="1100327"/>
                </a:lnTo>
                <a:lnTo>
                  <a:pt x="12954" y="801623"/>
                </a:lnTo>
                <a:lnTo>
                  <a:pt x="0" y="655319"/>
                </a:lnTo>
                <a:lnTo>
                  <a:pt x="33528" y="494538"/>
                </a:lnTo>
                <a:lnTo>
                  <a:pt x="144018" y="418338"/>
                </a:lnTo>
                <a:lnTo>
                  <a:pt x="241554" y="292607"/>
                </a:lnTo>
                <a:lnTo>
                  <a:pt x="325373" y="0"/>
                </a:lnTo>
                <a:lnTo>
                  <a:pt x="313181" y="265176"/>
                </a:lnTo>
                <a:lnTo>
                  <a:pt x="249935" y="424433"/>
                </a:lnTo>
                <a:lnTo>
                  <a:pt x="165354" y="521969"/>
                </a:lnTo>
                <a:lnTo>
                  <a:pt x="72390" y="577595"/>
                </a:lnTo>
                <a:lnTo>
                  <a:pt x="67818" y="723900"/>
                </a:lnTo>
                <a:lnTo>
                  <a:pt x="115061" y="877823"/>
                </a:lnTo>
                <a:lnTo>
                  <a:pt x="224028" y="1149857"/>
                </a:lnTo>
                <a:lnTo>
                  <a:pt x="228600" y="1323594"/>
                </a:lnTo>
                <a:lnTo>
                  <a:pt x="127254" y="1421129"/>
                </a:lnTo>
                <a:lnTo>
                  <a:pt x="131826" y="1511807"/>
                </a:lnTo>
                <a:lnTo>
                  <a:pt x="220218" y="1700783"/>
                </a:lnTo>
                <a:lnTo>
                  <a:pt x="258318" y="1881377"/>
                </a:lnTo>
                <a:lnTo>
                  <a:pt x="224028" y="2076450"/>
                </a:lnTo>
                <a:lnTo>
                  <a:pt x="144018" y="2180844"/>
                </a:lnTo>
                <a:lnTo>
                  <a:pt x="42671" y="2265426"/>
                </a:lnTo>
                <a:lnTo>
                  <a:pt x="33528" y="2189226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8741042" y="2115185"/>
            <a:ext cx="325373" cy="2592324"/>
          </a:xfrm>
          <a:custGeom>
            <a:avLst/>
            <a:gdLst>
              <a:gd name="connsiteX0" fmla="*/ 34290 w 325373"/>
              <a:gd name="connsiteY0" fmla="*/ 2504694 h 2592324"/>
              <a:gd name="connsiteX1" fmla="*/ 165354 w 325373"/>
              <a:gd name="connsiteY1" fmla="*/ 2337054 h 2592324"/>
              <a:gd name="connsiteX2" fmla="*/ 191261 w 325373"/>
              <a:gd name="connsiteY2" fmla="*/ 2209037 h 2592324"/>
              <a:gd name="connsiteX3" fmla="*/ 169164 w 325373"/>
              <a:gd name="connsiteY3" fmla="*/ 2017013 h 2592324"/>
              <a:gd name="connsiteX4" fmla="*/ 76200 w 325373"/>
              <a:gd name="connsiteY4" fmla="*/ 1786128 h 2592324"/>
              <a:gd name="connsiteX5" fmla="*/ 55626 w 325373"/>
              <a:gd name="connsiteY5" fmla="*/ 1642872 h 2592324"/>
              <a:gd name="connsiteX6" fmla="*/ 76200 w 325373"/>
              <a:gd name="connsiteY6" fmla="*/ 1546098 h 2592324"/>
              <a:gd name="connsiteX7" fmla="*/ 156971 w 325373"/>
              <a:gd name="connsiteY7" fmla="*/ 1475231 h 2592324"/>
              <a:gd name="connsiteX8" fmla="*/ 173735 w 325373"/>
              <a:gd name="connsiteY8" fmla="*/ 1386078 h 2592324"/>
              <a:gd name="connsiteX9" fmla="*/ 144018 w 325373"/>
              <a:gd name="connsiteY9" fmla="*/ 1259586 h 2592324"/>
              <a:gd name="connsiteX10" fmla="*/ 12954 w 325373"/>
              <a:gd name="connsiteY10" fmla="*/ 917448 h 2592324"/>
              <a:gd name="connsiteX11" fmla="*/ 0 w 325373"/>
              <a:gd name="connsiteY11" fmla="*/ 749808 h 2592324"/>
              <a:gd name="connsiteX12" fmla="*/ 34290 w 325373"/>
              <a:gd name="connsiteY12" fmla="*/ 565404 h 2592324"/>
              <a:gd name="connsiteX13" fmla="*/ 144018 w 325373"/>
              <a:gd name="connsiteY13" fmla="*/ 478536 h 2592324"/>
              <a:gd name="connsiteX14" fmla="*/ 241554 w 325373"/>
              <a:gd name="connsiteY14" fmla="*/ 334517 h 2592324"/>
              <a:gd name="connsiteX15" fmla="*/ 325373 w 325373"/>
              <a:gd name="connsiteY15" fmla="*/ 0 h 2592324"/>
              <a:gd name="connsiteX16" fmla="*/ 313181 w 325373"/>
              <a:gd name="connsiteY16" fmla="*/ 302514 h 2592324"/>
              <a:gd name="connsiteX17" fmla="*/ 249935 w 325373"/>
              <a:gd name="connsiteY17" fmla="*/ 485394 h 2592324"/>
              <a:gd name="connsiteX18" fmla="*/ 165354 w 325373"/>
              <a:gd name="connsiteY18" fmla="*/ 597408 h 2592324"/>
              <a:gd name="connsiteX19" fmla="*/ 72390 w 325373"/>
              <a:gd name="connsiteY19" fmla="*/ 660654 h 2592324"/>
              <a:gd name="connsiteX20" fmla="*/ 67818 w 325373"/>
              <a:gd name="connsiteY20" fmla="*/ 828294 h 2592324"/>
              <a:gd name="connsiteX21" fmla="*/ 115061 w 325373"/>
              <a:gd name="connsiteY21" fmla="*/ 1004316 h 2592324"/>
              <a:gd name="connsiteX22" fmla="*/ 224790 w 325373"/>
              <a:gd name="connsiteY22" fmla="*/ 1315974 h 2592324"/>
              <a:gd name="connsiteX23" fmla="*/ 228600 w 325373"/>
              <a:gd name="connsiteY23" fmla="*/ 1514856 h 2592324"/>
              <a:gd name="connsiteX24" fmla="*/ 127254 w 325373"/>
              <a:gd name="connsiteY24" fmla="*/ 1626107 h 2592324"/>
              <a:gd name="connsiteX25" fmla="*/ 131826 w 325373"/>
              <a:gd name="connsiteY25" fmla="*/ 1729740 h 2592324"/>
              <a:gd name="connsiteX26" fmla="*/ 220980 w 325373"/>
              <a:gd name="connsiteY26" fmla="*/ 1946148 h 2592324"/>
              <a:gd name="connsiteX27" fmla="*/ 258318 w 325373"/>
              <a:gd name="connsiteY27" fmla="*/ 2153412 h 2592324"/>
              <a:gd name="connsiteX28" fmla="*/ 224790 w 325373"/>
              <a:gd name="connsiteY28" fmla="*/ 2375916 h 2592324"/>
              <a:gd name="connsiteX29" fmla="*/ 144018 w 325373"/>
              <a:gd name="connsiteY29" fmla="*/ 2495550 h 2592324"/>
              <a:gd name="connsiteX30" fmla="*/ 42671 w 325373"/>
              <a:gd name="connsiteY30" fmla="*/ 2592324 h 2592324"/>
              <a:gd name="connsiteX31" fmla="*/ 34290 w 325373"/>
              <a:gd name="connsiteY31" fmla="*/ 2504694 h 25923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592324">
                <a:moveTo>
                  <a:pt x="34290" y="2504694"/>
                </a:moveTo>
                <a:lnTo>
                  <a:pt x="165354" y="2337054"/>
                </a:lnTo>
                <a:lnTo>
                  <a:pt x="191261" y="2209037"/>
                </a:lnTo>
                <a:lnTo>
                  <a:pt x="169164" y="2017013"/>
                </a:lnTo>
                <a:lnTo>
                  <a:pt x="76200" y="1786128"/>
                </a:lnTo>
                <a:lnTo>
                  <a:pt x="55626" y="1642872"/>
                </a:lnTo>
                <a:lnTo>
                  <a:pt x="76200" y="1546098"/>
                </a:lnTo>
                <a:lnTo>
                  <a:pt x="156971" y="1475231"/>
                </a:lnTo>
                <a:lnTo>
                  <a:pt x="173735" y="1386078"/>
                </a:lnTo>
                <a:lnTo>
                  <a:pt x="144018" y="1259586"/>
                </a:lnTo>
                <a:lnTo>
                  <a:pt x="12954" y="917448"/>
                </a:lnTo>
                <a:lnTo>
                  <a:pt x="0" y="749808"/>
                </a:lnTo>
                <a:lnTo>
                  <a:pt x="34290" y="565404"/>
                </a:lnTo>
                <a:lnTo>
                  <a:pt x="144018" y="478536"/>
                </a:lnTo>
                <a:lnTo>
                  <a:pt x="241554" y="334517"/>
                </a:lnTo>
                <a:lnTo>
                  <a:pt x="325373" y="0"/>
                </a:lnTo>
                <a:lnTo>
                  <a:pt x="313181" y="302514"/>
                </a:lnTo>
                <a:lnTo>
                  <a:pt x="249935" y="485394"/>
                </a:lnTo>
                <a:lnTo>
                  <a:pt x="165354" y="597408"/>
                </a:lnTo>
                <a:lnTo>
                  <a:pt x="72390" y="660654"/>
                </a:lnTo>
                <a:lnTo>
                  <a:pt x="67818" y="828294"/>
                </a:lnTo>
                <a:lnTo>
                  <a:pt x="115061" y="1004316"/>
                </a:lnTo>
                <a:lnTo>
                  <a:pt x="224790" y="1315974"/>
                </a:lnTo>
                <a:lnTo>
                  <a:pt x="228600" y="1514856"/>
                </a:lnTo>
                <a:lnTo>
                  <a:pt x="127254" y="1626107"/>
                </a:lnTo>
                <a:lnTo>
                  <a:pt x="131826" y="1729740"/>
                </a:lnTo>
                <a:lnTo>
                  <a:pt x="220980" y="1946148"/>
                </a:lnTo>
                <a:lnTo>
                  <a:pt x="258318" y="2153412"/>
                </a:lnTo>
                <a:lnTo>
                  <a:pt x="224790" y="2375916"/>
                </a:lnTo>
                <a:lnTo>
                  <a:pt x="144018" y="2495550"/>
                </a:lnTo>
                <a:lnTo>
                  <a:pt x="42671" y="2592324"/>
                </a:lnTo>
                <a:lnTo>
                  <a:pt x="34290" y="2504694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8491868" y="1773809"/>
            <a:ext cx="342138" cy="355092"/>
          </a:xfrm>
          <a:custGeom>
            <a:avLst/>
            <a:gdLst>
              <a:gd name="connsiteX0" fmla="*/ 0 w 342138"/>
              <a:gd name="connsiteY0" fmla="*/ 42672 h 355092"/>
              <a:gd name="connsiteX1" fmla="*/ 152400 w 342138"/>
              <a:gd name="connsiteY1" fmla="*/ 153923 h 355092"/>
              <a:gd name="connsiteX2" fmla="*/ 330707 w 342138"/>
              <a:gd name="connsiteY2" fmla="*/ 355092 h 355092"/>
              <a:gd name="connsiteX3" fmla="*/ 342138 w 342138"/>
              <a:gd name="connsiteY3" fmla="*/ 323850 h 355092"/>
              <a:gd name="connsiteX4" fmla="*/ 188976 w 342138"/>
              <a:gd name="connsiteY4" fmla="*/ 137922 h 355092"/>
              <a:gd name="connsiteX5" fmla="*/ 25145 w 342138"/>
              <a:gd name="connsiteY5" fmla="*/ 0 h 355092"/>
              <a:gd name="connsiteX6" fmla="*/ 0 w 342138"/>
              <a:gd name="connsiteY6" fmla="*/ 42672 h 3550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42138" h="355092">
                <a:moveTo>
                  <a:pt x="0" y="42672"/>
                </a:moveTo>
                <a:lnTo>
                  <a:pt x="152400" y="153923"/>
                </a:lnTo>
                <a:lnTo>
                  <a:pt x="330707" y="355092"/>
                </a:lnTo>
                <a:lnTo>
                  <a:pt x="342138" y="323850"/>
                </a:lnTo>
                <a:lnTo>
                  <a:pt x="188976" y="137922"/>
                </a:lnTo>
                <a:lnTo>
                  <a:pt x="25145" y="0"/>
                </a:lnTo>
                <a:lnTo>
                  <a:pt x="0" y="4267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7853299" y="101981"/>
            <a:ext cx="279654" cy="145542"/>
          </a:xfrm>
          <a:custGeom>
            <a:avLst/>
            <a:gdLst>
              <a:gd name="connsiteX0" fmla="*/ 0 w 279654"/>
              <a:gd name="connsiteY0" fmla="*/ 145541 h 145542"/>
              <a:gd name="connsiteX1" fmla="*/ 155447 w 279654"/>
              <a:gd name="connsiteY1" fmla="*/ 113538 h 145542"/>
              <a:gd name="connsiteX2" fmla="*/ 279654 w 279654"/>
              <a:gd name="connsiteY2" fmla="*/ 105155 h 145542"/>
              <a:gd name="connsiteX3" fmla="*/ 209550 w 279654"/>
              <a:gd name="connsiteY3" fmla="*/ 0 h 145542"/>
              <a:gd name="connsiteX4" fmla="*/ 90678 w 279654"/>
              <a:gd name="connsiteY4" fmla="*/ 33527 h 145542"/>
              <a:gd name="connsiteX5" fmla="*/ 195833 w 279654"/>
              <a:gd name="connsiteY5" fmla="*/ 60197 h 145542"/>
              <a:gd name="connsiteX6" fmla="*/ 39623 w 279654"/>
              <a:gd name="connsiteY6" fmla="*/ 109727 h 145542"/>
              <a:gd name="connsiteX7" fmla="*/ 0 w 279654"/>
              <a:gd name="connsiteY7" fmla="*/ 145541 h 14554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279654" h="145542">
                <a:moveTo>
                  <a:pt x="0" y="145541"/>
                </a:moveTo>
                <a:lnTo>
                  <a:pt x="155447" y="113538"/>
                </a:lnTo>
                <a:lnTo>
                  <a:pt x="279654" y="105155"/>
                </a:lnTo>
                <a:lnTo>
                  <a:pt x="209550" y="0"/>
                </a:lnTo>
                <a:lnTo>
                  <a:pt x="90678" y="33527"/>
                </a:lnTo>
                <a:lnTo>
                  <a:pt x="195833" y="60197"/>
                </a:lnTo>
                <a:lnTo>
                  <a:pt x="39623" y="109727"/>
                </a:lnTo>
                <a:lnTo>
                  <a:pt x="0" y="145541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8059801" y="514985"/>
            <a:ext cx="372618" cy="713232"/>
          </a:xfrm>
          <a:custGeom>
            <a:avLst/>
            <a:gdLst>
              <a:gd name="connsiteX0" fmla="*/ 6095 w 372618"/>
              <a:gd name="connsiteY0" fmla="*/ 119633 h 713232"/>
              <a:gd name="connsiteX1" fmla="*/ 44195 w 372618"/>
              <a:gd name="connsiteY1" fmla="*/ 277368 h 713232"/>
              <a:gd name="connsiteX2" fmla="*/ 150876 w 372618"/>
              <a:gd name="connsiteY2" fmla="*/ 520445 h 713232"/>
              <a:gd name="connsiteX3" fmla="*/ 264414 w 372618"/>
              <a:gd name="connsiteY3" fmla="*/ 688086 h 713232"/>
              <a:gd name="connsiteX4" fmla="*/ 336804 w 372618"/>
              <a:gd name="connsiteY4" fmla="*/ 713231 h 713232"/>
              <a:gd name="connsiteX5" fmla="*/ 372617 w 372618"/>
              <a:gd name="connsiteY5" fmla="*/ 638556 h 713232"/>
              <a:gd name="connsiteX6" fmla="*/ 320040 w 372618"/>
              <a:gd name="connsiteY6" fmla="*/ 439673 h 713232"/>
              <a:gd name="connsiteX7" fmla="*/ 220980 w 372618"/>
              <a:gd name="connsiteY7" fmla="*/ 214122 h 713232"/>
              <a:gd name="connsiteX8" fmla="*/ 140207 w 372618"/>
              <a:gd name="connsiteY8" fmla="*/ 73914 h 713232"/>
              <a:gd name="connsiteX9" fmla="*/ 64007 w 372618"/>
              <a:gd name="connsiteY9" fmla="*/ 761 h 713232"/>
              <a:gd name="connsiteX10" fmla="*/ 4571 w 372618"/>
              <a:gd name="connsiteY10" fmla="*/ 0 h 713232"/>
              <a:gd name="connsiteX11" fmla="*/ 0 w 372618"/>
              <a:gd name="connsiteY11" fmla="*/ 67055 h 713232"/>
              <a:gd name="connsiteX12" fmla="*/ 51054 w 372618"/>
              <a:gd name="connsiteY12" fmla="*/ 38861 h 713232"/>
              <a:gd name="connsiteX13" fmla="*/ 138683 w 372618"/>
              <a:gd name="connsiteY13" fmla="*/ 152400 h 713232"/>
              <a:gd name="connsiteX14" fmla="*/ 230885 w 372618"/>
              <a:gd name="connsiteY14" fmla="*/ 315467 h 713232"/>
              <a:gd name="connsiteX15" fmla="*/ 307085 w 372618"/>
              <a:gd name="connsiteY15" fmla="*/ 544067 h 713232"/>
              <a:gd name="connsiteX16" fmla="*/ 298704 w 372618"/>
              <a:gd name="connsiteY16" fmla="*/ 655320 h 713232"/>
              <a:gd name="connsiteX17" fmla="*/ 225552 w 372618"/>
              <a:gd name="connsiteY17" fmla="*/ 591312 h 713232"/>
              <a:gd name="connsiteX18" fmla="*/ 101345 w 372618"/>
              <a:gd name="connsiteY18" fmla="*/ 344423 h 713232"/>
              <a:gd name="connsiteX19" fmla="*/ 22859 w 372618"/>
              <a:gd name="connsiteY19" fmla="*/ 86868 h 713232"/>
              <a:gd name="connsiteX20" fmla="*/ 6095 w 372618"/>
              <a:gd name="connsiteY20" fmla="*/ 119633 h 7132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</a:cxnLst>
            <a:rect l="l" t="t" r="r" b="b"/>
            <a:pathLst>
              <a:path w="372618" h="713232">
                <a:moveTo>
                  <a:pt x="6095" y="119633"/>
                </a:moveTo>
                <a:lnTo>
                  <a:pt x="44195" y="277368"/>
                </a:lnTo>
                <a:lnTo>
                  <a:pt x="150876" y="520445"/>
                </a:lnTo>
                <a:lnTo>
                  <a:pt x="264414" y="688086"/>
                </a:lnTo>
                <a:lnTo>
                  <a:pt x="336804" y="713231"/>
                </a:lnTo>
                <a:lnTo>
                  <a:pt x="372617" y="638556"/>
                </a:lnTo>
                <a:lnTo>
                  <a:pt x="320040" y="439673"/>
                </a:lnTo>
                <a:lnTo>
                  <a:pt x="220980" y="214122"/>
                </a:lnTo>
                <a:lnTo>
                  <a:pt x="140207" y="73914"/>
                </a:lnTo>
                <a:lnTo>
                  <a:pt x="64007" y="761"/>
                </a:lnTo>
                <a:lnTo>
                  <a:pt x="4571" y="0"/>
                </a:lnTo>
                <a:lnTo>
                  <a:pt x="0" y="67055"/>
                </a:lnTo>
                <a:lnTo>
                  <a:pt x="51054" y="38861"/>
                </a:lnTo>
                <a:lnTo>
                  <a:pt x="138683" y="152400"/>
                </a:lnTo>
                <a:lnTo>
                  <a:pt x="230885" y="315467"/>
                </a:lnTo>
                <a:lnTo>
                  <a:pt x="307085" y="544067"/>
                </a:lnTo>
                <a:lnTo>
                  <a:pt x="298704" y="655320"/>
                </a:lnTo>
                <a:lnTo>
                  <a:pt x="225552" y="591312"/>
                </a:lnTo>
                <a:lnTo>
                  <a:pt x="101345" y="344423"/>
                </a:lnTo>
                <a:lnTo>
                  <a:pt x="22859" y="86868"/>
                </a:lnTo>
                <a:lnTo>
                  <a:pt x="6095" y="119633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7778623" y="263525"/>
            <a:ext cx="681990" cy="1480566"/>
          </a:xfrm>
          <a:custGeom>
            <a:avLst/>
            <a:gdLst>
              <a:gd name="connsiteX0" fmla="*/ 0 w 681990"/>
              <a:gd name="connsiteY0" fmla="*/ 0 h 1480566"/>
              <a:gd name="connsiteX1" fmla="*/ 667512 w 681990"/>
              <a:gd name="connsiteY1" fmla="*/ 1480566 h 1480566"/>
              <a:gd name="connsiteX2" fmla="*/ 681990 w 681990"/>
              <a:gd name="connsiteY2" fmla="*/ 1394460 h 1480566"/>
              <a:gd name="connsiteX3" fmla="*/ 41909 w 681990"/>
              <a:gd name="connsiteY3" fmla="*/ 1524 h 1480566"/>
              <a:gd name="connsiteX4" fmla="*/ 0 w 681990"/>
              <a:gd name="connsiteY4" fmla="*/ 0 h 14805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1990" h="1480566">
                <a:moveTo>
                  <a:pt x="0" y="0"/>
                </a:moveTo>
                <a:lnTo>
                  <a:pt x="667512" y="1480566"/>
                </a:lnTo>
                <a:lnTo>
                  <a:pt x="681990" y="1394460"/>
                </a:lnTo>
                <a:lnTo>
                  <a:pt x="41909" y="1524"/>
                </a:lnTo>
                <a:lnTo>
                  <a:pt x="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7729093" y="38734"/>
            <a:ext cx="1169669" cy="2086356"/>
          </a:xfrm>
          <a:custGeom>
            <a:avLst/>
            <a:gdLst>
              <a:gd name="connsiteX0" fmla="*/ 749045 w 1169669"/>
              <a:gd name="connsiteY0" fmla="*/ 1773174 h 2086356"/>
              <a:gd name="connsiteX1" fmla="*/ 816864 w 1169669"/>
              <a:gd name="connsiteY1" fmla="*/ 1674875 h 2086356"/>
              <a:gd name="connsiteX2" fmla="*/ 998219 w 1169669"/>
              <a:gd name="connsiteY2" fmla="*/ 1597914 h 2086356"/>
              <a:gd name="connsiteX3" fmla="*/ 877823 w 1169669"/>
              <a:gd name="connsiteY3" fmla="*/ 1577340 h 2086356"/>
              <a:gd name="connsiteX4" fmla="*/ 750569 w 1169669"/>
              <a:gd name="connsiteY4" fmla="*/ 1638300 h 2086356"/>
              <a:gd name="connsiteX5" fmla="*/ 823721 w 1169669"/>
              <a:gd name="connsiteY5" fmla="*/ 1558290 h 2086356"/>
              <a:gd name="connsiteX6" fmla="*/ 973835 w 1169669"/>
              <a:gd name="connsiteY6" fmla="*/ 1500378 h 2086356"/>
              <a:gd name="connsiteX7" fmla="*/ 323088 w 1169669"/>
              <a:gd name="connsiteY7" fmla="*/ 64008 h 2086356"/>
              <a:gd name="connsiteX8" fmla="*/ 132588 w 1169669"/>
              <a:gd name="connsiteY8" fmla="*/ 60198 h 2086356"/>
              <a:gd name="connsiteX9" fmla="*/ 0 w 1169669"/>
              <a:gd name="connsiteY9" fmla="*/ 96012 h 2086356"/>
              <a:gd name="connsiteX10" fmla="*/ 128015 w 1169669"/>
              <a:gd name="connsiteY10" fmla="*/ 0 h 2086356"/>
              <a:gd name="connsiteX11" fmla="*/ 361950 w 1169669"/>
              <a:gd name="connsiteY11" fmla="*/ 19050 h 2086356"/>
              <a:gd name="connsiteX12" fmla="*/ 1120139 w 1169669"/>
              <a:gd name="connsiteY12" fmla="*/ 1684781 h 2086356"/>
              <a:gd name="connsiteX13" fmla="*/ 1098041 w 1169669"/>
              <a:gd name="connsiteY13" fmla="*/ 1844040 h 2086356"/>
              <a:gd name="connsiteX14" fmla="*/ 1169669 w 1169669"/>
              <a:gd name="connsiteY14" fmla="*/ 2086356 h 2086356"/>
              <a:gd name="connsiteX15" fmla="*/ 1097279 w 1169669"/>
              <a:gd name="connsiteY15" fmla="*/ 2084831 h 2086356"/>
              <a:gd name="connsiteX16" fmla="*/ 1112519 w 1169669"/>
              <a:gd name="connsiteY16" fmla="*/ 2030729 h 2086356"/>
              <a:gd name="connsiteX17" fmla="*/ 1060703 w 1169669"/>
              <a:gd name="connsiteY17" fmla="*/ 1868424 h 2086356"/>
              <a:gd name="connsiteX18" fmla="*/ 959357 w 1169669"/>
              <a:gd name="connsiteY18" fmla="*/ 1897379 h 2086356"/>
              <a:gd name="connsiteX19" fmla="*/ 915162 w 1169669"/>
              <a:gd name="connsiteY19" fmla="*/ 1864613 h 2086356"/>
              <a:gd name="connsiteX20" fmla="*/ 1030223 w 1169669"/>
              <a:gd name="connsiteY20" fmla="*/ 1827275 h 2086356"/>
              <a:gd name="connsiteX21" fmla="*/ 979169 w 1169669"/>
              <a:gd name="connsiteY21" fmla="*/ 1789175 h 2086356"/>
              <a:gd name="connsiteX22" fmla="*/ 1040891 w 1169669"/>
              <a:gd name="connsiteY22" fmla="*/ 1739646 h 2086356"/>
              <a:gd name="connsiteX23" fmla="*/ 934973 w 1169669"/>
              <a:gd name="connsiteY23" fmla="*/ 1747266 h 2086356"/>
              <a:gd name="connsiteX24" fmla="*/ 976121 w 1169669"/>
              <a:gd name="connsiteY24" fmla="*/ 1677162 h 2086356"/>
              <a:gd name="connsiteX25" fmla="*/ 749045 w 1169669"/>
              <a:gd name="connsiteY25" fmla="*/ 1773174 h 2086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</a:cxnLst>
            <a:rect l="l" t="t" r="r" b="b"/>
            <a:pathLst>
              <a:path w="1169669" h="2086356">
                <a:moveTo>
                  <a:pt x="749045" y="1773174"/>
                </a:moveTo>
                <a:lnTo>
                  <a:pt x="816864" y="1674875"/>
                </a:lnTo>
                <a:lnTo>
                  <a:pt x="998219" y="1597914"/>
                </a:lnTo>
                <a:lnTo>
                  <a:pt x="877823" y="1577340"/>
                </a:lnTo>
                <a:lnTo>
                  <a:pt x="750569" y="1638300"/>
                </a:lnTo>
                <a:lnTo>
                  <a:pt x="823721" y="1558290"/>
                </a:lnTo>
                <a:lnTo>
                  <a:pt x="973835" y="1500378"/>
                </a:lnTo>
                <a:lnTo>
                  <a:pt x="323088" y="64008"/>
                </a:lnTo>
                <a:lnTo>
                  <a:pt x="132588" y="60198"/>
                </a:lnTo>
                <a:lnTo>
                  <a:pt x="0" y="96012"/>
                </a:lnTo>
                <a:lnTo>
                  <a:pt x="128015" y="0"/>
                </a:lnTo>
                <a:lnTo>
                  <a:pt x="361950" y="19050"/>
                </a:lnTo>
                <a:lnTo>
                  <a:pt x="1120139" y="1684781"/>
                </a:lnTo>
                <a:lnTo>
                  <a:pt x="1098041" y="1844040"/>
                </a:lnTo>
                <a:lnTo>
                  <a:pt x="1169669" y="2086356"/>
                </a:lnTo>
                <a:lnTo>
                  <a:pt x="1097279" y="2084831"/>
                </a:lnTo>
                <a:lnTo>
                  <a:pt x="1112519" y="2030729"/>
                </a:lnTo>
                <a:lnTo>
                  <a:pt x="1060703" y="1868424"/>
                </a:lnTo>
                <a:lnTo>
                  <a:pt x="959357" y="1897379"/>
                </a:lnTo>
                <a:lnTo>
                  <a:pt x="915162" y="1864613"/>
                </a:lnTo>
                <a:lnTo>
                  <a:pt x="1030223" y="1827275"/>
                </a:lnTo>
                <a:lnTo>
                  <a:pt x="979169" y="1789175"/>
                </a:lnTo>
                <a:lnTo>
                  <a:pt x="1040891" y="1739646"/>
                </a:lnTo>
                <a:lnTo>
                  <a:pt x="934973" y="1747266"/>
                </a:lnTo>
                <a:lnTo>
                  <a:pt x="976121" y="1677162"/>
                </a:lnTo>
                <a:lnTo>
                  <a:pt x="749045" y="177317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8398129" y="1446910"/>
            <a:ext cx="301752" cy="142494"/>
          </a:xfrm>
          <a:custGeom>
            <a:avLst/>
            <a:gdLst>
              <a:gd name="connsiteX0" fmla="*/ 29717 w 301752"/>
              <a:gd name="connsiteY0" fmla="*/ 142494 h 142494"/>
              <a:gd name="connsiteX1" fmla="*/ 102869 w 301752"/>
              <a:gd name="connsiteY1" fmla="*/ 70104 h 142494"/>
              <a:gd name="connsiteX2" fmla="*/ 301752 w 301752"/>
              <a:gd name="connsiteY2" fmla="*/ 28194 h 142494"/>
              <a:gd name="connsiteX3" fmla="*/ 285750 w 301752"/>
              <a:gd name="connsiteY3" fmla="*/ 0 h 142494"/>
              <a:gd name="connsiteX4" fmla="*/ 152400 w 301752"/>
              <a:gd name="connsiteY4" fmla="*/ 11430 h 142494"/>
              <a:gd name="connsiteX5" fmla="*/ 0 w 301752"/>
              <a:gd name="connsiteY5" fmla="*/ 106680 h 142494"/>
              <a:gd name="connsiteX6" fmla="*/ 29717 w 301752"/>
              <a:gd name="connsiteY6" fmla="*/ 142494 h 1424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1752" h="142494">
                <a:moveTo>
                  <a:pt x="29717" y="142494"/>
                </a:moveTo>
                <a:lnTo>
                  <a:pt x="102869" y="70104"/>
                </a:lnTo>
                <a:lnTo>
                  <a:pt x="301752" y="28194"/>
                </a:lnTo>
                <a:lnTo>
                  <a:pt x="285750" y="0"/>
                </a:lnTo>
                <a:lnTo>
                  <a:pt x="152400" y="11430"/>
                </a:lnTo>
                <a:lnTo>
                  <a:pt x="0" y="106680"/>
                </a:lnTo>
                <a:lnTo>
                  <a:pt x="29717" y="1424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8322703" y="1303655"/>
            <a:ext cx="319278" cy="154686"/>
          </a:xfrm>
          <a:custGeom>
            <a:avLst/>
            <a:gdLst>
              <a:gd name="connsiteX0" fmla="*/ 18288 w 319278"/>
              <a:gd name="connsiteY0" fmla="*/ 154686 h 154686"/>
              <a:gd name="connsiteX1" fmla="*/ 131826 w 319278"/>
              <a:gd name="connsiteY1" fmla="*/ 70104 h 154686"/>
              <a:gd name="connsiteX2" fmla="*/ 319278 w 319278"/>
              <a:gd name="connsiteY2" fmla="*/ 61722 h 154686"/>
              <a:gd name="connsiteX3" fmla="*/ 290321 w 319278"/>
              <a:gd name="connsiteY3" fmla="*/ 0 h 154686"/>
              <a:gd name="connsiteX4" fmla="*/ 136397 w 319278"/>
              <a:gd name="connsiteY4" fmla="*/ 32766 h 154686"/>
              <a:gd name="connsiteX5" fmla="*/ 0 w 319278"/>
              <a:gd name="connsiteY5" fmla="*/ 105918 h 154686"/>
              <a:gd name="connsiteX6" fmla="*/ 18288 w 319278"/>
              <a:gd name="connsiteY6" fmla="*/ 154686 h 15468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19278" h="154686">
                <a:moveTo>
                  <a:pt x="18288" y="154686"/>
                </a:moveTo>
                <a:lnTo>
                  <a:pt x="131826" y="70104"/>
                </a:lnTo>
                <a:lnTo>
                  <a:pt x="319278" y="61722"/>
                </a:lnTo>
                <a:lnTo>
                  <a:pt x="290321" y="0"/>
                </a:lnTo>
                <a:lnTo>
                  <a:pt x="136397" y="32766"/>
                </a:lnTo>
                <a:lnTo>
                  <a:pt x="0" y="105918"/>
                </a:lnTo>
                <a:lnTo>
                  <a:pt x="18288" y="154686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7891399" y="371729"/>
            <a:ext cx="329946" cy="147828"/>
          </a:xfrm>
          <a:custGeom>
            <a:avLst/>
            <a:gdLst>
              <a:gd name="connsiteX0" fmla="*/ 22097 w 329946"/>
              <a:gd name="connsiteY0" fmla="*/ 147828 h 147828"/>
              <a:gd name="connsiteX1" fmla="*/ 125730 w 329946"/>
              <a:gd name="connsiteY1" fmla="*/ 67818 h 147828"/>
              <a:gd name="connsiteX2" fmla="*/ 329945 w 329946"/>
              <a:gd name="connsiteY2" fmla="*/ 54863 h 147828"/>
              <a:gd name="connsiteX3" fmla="*/ 302514 w 329946"/>
              <a:gd name="connsiteY3" fmla="*/ 0 h 147828"/>
              <a:gd name="connsiteX4" fmla="*/ 121157 w 329946"/>
              <a:gd name="connsiteY4" fmla="*/ 25145 h 147828"/>
              <a:gd name="connsiteX5" fmla="*/ 0 w 329946"/>
              <a:gd name="connsiteY5" fmla="*/ 103632 h 147828"/>
              <a:gd name="connsiteX6" fmla="*/ 22097 w 329946"/>
              <a:gd name="connsiteY6" fmla="*/ 147828 h 1478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9946" h="147828">
                <a:moveTo>
                  <a:pt x="22097" y="147828"/>
                </a:moveTo>
                <a:lnTo>
                  <a:pt x="125730" y="67818"/>
                </a:lnTo>
                <a:lnTo>
                  <a:pt x="329945" y="54863"/>
                </a:lnTo>
                <a:lnTo>
                  <a:pt x="302514" y="0"/>
                </a:lnTo>
                <a:lnTo>
                  <a:pt x="121157" y="25145"/>
                </a:lnTo>
                <a:lnTo>
                  <a:pt x="0" y="103632"/>
                </a:lnTo>
                <a:lnTo>
                  <a:pt x="22097" y="14782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7839582" y="253619"/>
            <a:ext cx="325373" cy="150875"/>
          </a:xfrm>
          <a:custGeom>
            <a:avLst/>
            <a:gdLst>
              <a:gd name="connsiteX0" fmla="*/ 29718 w 325373"/>
              <a:gd name="connsiteY0" fmla="*/ 150875 h 150875"/>
              <a:gd name="connsiteX1" fmla="*/ 114300 w 325373"/>
              <a:gd name="connsiteY1" fmla="*/ 78486 h 150875"/>
              <a:gd name="connsiteX2" fmla="*/ 325374 w 325373"/>
              <a:gd name="connsiteY2" fmla="*/ 40386 h 150875"/>
              <a:gd name="connsiteX3" fmla="*/ 300228 w 325373"/>
              <a:gd name="connsiteY3" fmla="*/ 0 h 150875"/>
              <a:gd name="connsiteX4" fmla="*/ 87630 w 325373"/>
              <a:gd name="connsiteY4" fmla="*/ 41147 h 150875"/>
              <a:gd name="connsiteX5" fmla="*/ 0 w 325373"/>
              <a:gd name="connsiteY5" fmla="*/ 107441 h 150875"/>
              <a:gd name="connsiteX6" fmla="*/ 29718 w 325373"/>
              <a:gd name="connsiteY6" fmla="*/ 150875 h 1508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5373" h="150875">
                <a:moveTo>
                  <a:pt x="29718" y="150875"/>
                </a:moveTo>
                <a:lnTo>
                  <a:pt x="114300" y="78486"/>
                </a:lnTo>
                <a:lnTo>
                  <a:pt x="325374" y="40386"/>
                </a:lnTo>
                <a:lnTo>
                  <a:pt x="300228" y="0"/>
                </a:lnTo>
                <a:lnTo>
                  <a:pt x="87630" y="41147"/>
                </a:lnTo>
                <a:lnTo>
                  <a:pt x="0" y="107441"/>
                </a:lnTo>
                <a:lnTo>
                  <a:pt x="29718" y="15087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7713865" y="124079"/>
            <a:ext cx="102108" cy="167640"/>
          </a:xfrm>
          <a:custGeom>
            <a:avLst/>
            <a:gdLst>
              <a:gd name="connsiteX0" fmla="*/ 35052 w 102108"/>
              <a:gd name="connsiteY0" fmla="*/ 0 h 167640"/>
              <a:gd name="connsiteX1" fmla="*/ 102108 w 102108"/>
              <a:gd name="connsiteY1" fmla="*/ 152399 h 167640"/>
              <a:gd name="connsiteX2" fmla="*/ 67056 w 102108"/>
              <a:gd name="connsiteY2" fmla="*/ 167640 h 167640"/>
              <a:gd name="connsiteX3" fmla="*/ 0 w 102108"/>
              <a:gd name="connsiteY3" fmla="*/ 15239 h 167640"/>
              <a:gd name="connsiteX4" fmla="*/ 35052 w 102108"/>
              <a:gd name="connsiteY4" fmla="*/ 0 h 1676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2108" h="167640">
                <a:moveTo>
                  <a:pt x="35052" y="0"/>
                </a:moveTo>
                <a:lnTo>
                  <a:pt x="102108" y="152399"/>
                </a:lnTo>
                <a:lnTo>
                  <a:pt x="67056" y="167640"/>
                </a:lnTo>
                <a:lnTo>
                  <a:pt x="0" y="15239"/>
                </a:lnTo>
                <a:lnTo>
                  <a:pt x="3505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95300" y="4140200"/>
            <a:ext cx="2959100" cy="609600"/>
          </a:xfrm>
          <a:prstGeom prst="rect">
            <a:avLst/>
          </a:prstGeom>
          <a:noFill/>
        </p:spPr>
      </p:pic>
      <p:pic>
        <p:nvPicPr>
          <p:cNvPr id="4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68700" y="292100"/>
            <a:ext cx="2082800" cy="5842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8001000" y="6273800"/>
            <a:ext cx="520700" cy="24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/>
            </a:pPr>
            <a:r>
              <a:rPr lang="en-US" altLang="zh-CN" sz="13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47/58</a:t>
            </a:r>
          </a:p>
        </p:txBody>
      </p:sp>
      <p:sp>
        <p:nvSpPr>
          <p:cNvPr id="42" name="TextBox 1"/>
          <p:cNvSpPr txBox="1"/>
          <p:nvPr/>
        </p:nvSpPr>
        <p:spPr>
          <a:xfrm>
            <a:off x="469900" y="419100"/>
            <a:ext cx="5174493" cy="632993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200"/>
              </a:lnSpc>
              <a:tabLst>
                <a:tab pos="1841500" algn="l"/>
                <a:tab pos="3086100" algn="l"/>
              </a:tabLst>
            </a:pPr>
            <a:r>
              <a:rPr lang="en-US" altLang="zh-CN" dirty="0"/>
              <a:t>		</a:t>
            </a:r>
            <a:r>
              <a:rPr lang="en-US" altLang="zh-CN" sz="4002" b="1" dirty="0">
                <a:solidFill>
                  <a:srgbClr val="3D00EA"/>
                </a:solidFill>
                <a:latin typeface="å¾®è½¯éé»" pitchFamily="18" charset="0"/>
                <a:cs typeface="å¾®è½¯éé»" pitchFamily="18" charset="0"/>
              </a:rPr>
              <a:t>内容摘要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6400"/>
              </a:lnSpc>
              <a:tabLst>
                <a:tab pos="1841500" algn="l"/>
                <a:tab pos="3086100" algn="l"/>
              </a:tabLst>
            </a:pPr>
            <a:r>
              <a:rPr lang="en-US" altLang="zh-CN" sz="40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40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40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软件复用及软件构件</a:t>
            </a:r>
          </a:p>
          <a:p>
            <a:pPr>
              <a:lnSpc>
                <a:spcPts val="5700"/>
              </a:lnSpc>
              <a:tabLst>
                <a:tab pos="1841500" algn="l"/>
                <a:tab pos="3086100" algn="l"/>
              </a:tabLst>
            </a:pPr>
            <a:r>
              <a:rPr lang="en-US" altLang="zh-CN" sz="40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40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40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基于构件的软件开发</a:t>
            </a:r>
          </a:p>
          <a:p>
            <a:pPr>
              <a:lnSpc>
                <a:spcPts val="5700"/>
              </a:lnSpc>
              <a:tabLst>
                <a:tab pos="1841500" algn="l"/>
                <a:tab pos="3086100" algn="l"/>
              </a:tabLst>
            </a:pPr>
            <a:r>
              <a:rPr lang="en-US" altLang="zh-CN" sz="40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40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40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构件组装技术</a:t>
            </a:r>
          </a:p>
          <a:p>
            <a:pPr>
              <a:lnSpc>
                <a:spcPts val="5700"/>
              </a:lnSpc>
              <a:tabLst>
                <a:tab pos="1841500" algn="l"/>
                <a:tab pos="3086100" algn="l"/>
              </a:tabLst>
            </a:pPr>
            <a:r>
              <a:rPr lang="en-US" altLang="zh-CN" sz="40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40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40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软件构件模型</a:t>
            </a:r>
          </a:p>
          <a:p>
            <a:pPr>
              <a:lnSpc>
                <a:spcPts val="5700"/>
              </a:lnSpc>
              <a:tabLst>
                <a:tab pos="1841500" algn="l"/>
                <a:tab pos="3086100" algn="l"/>
              </a:tabLst>
            </a:pPr>
            <a:r>
              <a:rPr lang="en-US" altLang="zh-CN" sz="4002" dirty="0">
                <a:solidFill>
                  <a:srgbClr val="FF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40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4002" b="1" u="sng" dirty="0">
                <a:solidFill>
                  <a:srgbClr val="FF0000"/>
                </a:solidFill>
                <a:latin typeface="å¾®è½¯éé»" pitchFamily="18" charset="0"/>
                <a:cs typeface="å¾®è½¯éé»" pitchFamily="18" charset="0"/>
              </a:rPr>
              <a:t>软件构件库</a:t>
            </a:r>
          </a:p>
          <a:p>
            <a:pPr>
              <a:lnSpc>
                <a:spcPts val="5700"/>
              </a:lnSpc>
              <a:tabLst>
                <a:tab pos="1841500" algn="l"/>
                <a:tab pos="3086100" algn="l"/>
              </a:tabLst>
            </a:pPr>
            <a:r>
              <a:rPr lang="en-US" altLang="zh-CN" sz="40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40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40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复用管理与复用实施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900"/>
              </a:lnSpc>
              <a:tabLst>
                <a:tab pos="1841500" algn="l"/>
                <a:tab pos="3086100" algn="l"/>
              </a:tabLst>
            </a:pPr>
            <a:r>
              <a:rPr lang="en-US" altLang="zh-CN" dirty="0"/>
              <a:t>	</a:t>
            </a:r>
            <a:r>
              <a:rPr lang="zh-CN" altLang="en-US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计算机学院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研究生课程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高级软件工程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25400"/>
            <a:ext cx="9080500" cy="67691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311400" y="6311900"/>
            <a:ext cx="3052118" cy="21505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zh-CN" altLang="en-US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计算机学院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研究生课程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高级软件工程</a:t>
            </a:r>
          </a:p>
        </p:txBody>
      </p:sp>
      <p:sp>
        <p:nvSpPr>
          <p:cNvPr id="3" name="TextBox 1"/>
          <p:cNvSpPr txBox="1"/>
          <p:nvPr/>
        </p:nvSpPr>
        <p:spPr>
          <a:xfrm>
            <a:off x="8001000" y="6273800"/>
            <a:ext cx="520700" cy="24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/>
            </a:pPr>
            <a:r>
              <a:rPr lang="en-US" altLang="zh-CN" sz="13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48/58</a:t>
            </a:r>
          </a:p>
        </p:txBody>
      </p:sp>
      <p:sp>
        <p:nvSpPr>
          <p:cNvPr id="4" name="TextBox 1"/>
          <p:cNvSpPr txBox="1"/>
          <p:nvPr/>
        </p:nvSpPr>
        <p:spPr>
          <a:xfrm>
            <a:off x="2273300" y="215900"/>
            <a:ext cx="4572000" cy="660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200"/>
              </a:lnSpc>
              <a:tabLst/>
            </a:pPr>
            <a:r>
              <a:rPr lang="en-US" altLang="zh-CN" sz="4002" b="1" dirty="0">
                <a:solidFill>
                  <a:srgbClr val="3D00EA"/>
                </a:solidFill>
                <a:latin typeface="å¾®è½¯éé»" pitchFamily="18" charset="0"/>
                <a:cs typeface="å¾®è½¯éé»" pitchFamily="18" charset="0"/>
              </a:rPr>
              <a:t>软件构件库体系结构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723900" y="5829300"/>
            <a:ext cx="6096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602" dirty="0">
                <a:solidFill>
                  <a:srgbClr val="FF3300"/>
                </a:solidFill>
                <a:latin typeface="SimHei" pitchFamily="18" charset="0"/>
                <a:cs typeface="SimHei" pitchFamily="18" charset="0"/>
              </a:rPr>
              <a:t>存储层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1765300" y="6045200"/>
            <a:ext cx="698500" cy="16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en-US" altLang="zh-CN" sz="13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数据存储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3136900" y="6045200"/>
            <a:ext cx="698500" cy="16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en-US" altLang="zh-CN" sz="13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事务处理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4495800" y="6045200"/>
            <a:ext cx="698500" cy="16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en-US" altLang="zh-CN" sz="13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数据备份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5867400" y="6045200"/>
            <a:ext cx="698500" cy="16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en-US" altLang="zh-CN" sz="13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数据恢复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7226300" y="6045200"/>
            <a:ext cx="698500" cy="16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en-US" altLang="zh-CN" sz="13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数据安全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4343400" y="1536700"/>
            <a:ext cx="698500" cy="16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en-US" altLang="zh-CN" sz="13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入侵检测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5753100" y="1536700"/>
            <a:ext cx="698500" cy="16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en-US" altLang="zh-CN" sz="13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病毒防护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2984500" y="1536700"/>
            <a:ext cx="533400" cy="16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en-US" altLang="zh-CN" sz="13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抗攻击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6921500" y="1549400"/>
            <a:ext cx="2159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/>
            </a:pPr>
            <a:r>
              <a:rPr lang="en-US" altLang="zh-CN" sz="1398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….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7035800" y="2044700"/>
            <a:ext cx="698500" cy="16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en-US" altLang="zh-CN" sz="13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增值服务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4508500" y="2044700"/>
            <a:ext cx="698500" cy="16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en-US" altLang="zh-CN" sz="13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计费工具</a:t>
            </a:r>
          </a:p>
        </p:txBody>
      </p:sp>
      <p:sp>
        <p:nvSpPr>
          <p:cNvPr id="17" name="TextBox 1"/>
          <p:cNvSpPr txBox="1"/>
          <p:nvPr/>
        </p:nvSpPr>
        <p:spPr>
          <a:xfrm>
            <a:off x="812800" y="1485900"/>
            <a:ext cx="5715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500" dirty="0">
                <a:solidFill>
                  <a:srgbClr val="FF3300"/>
                </a:solidFill>
                <a:latin typeface="SimHei" pitchFamily="18" charset="0"/>
                <a:cs typeface="SimHei" pitchFamily="18" charset="0"/>
              </a:rPr>
              <a:t>应用层</a:t>
            </a:r>
          </a:p>
        </p:txBody>
      </p:sp>
      <p:sp>
        <p:nvSpPr>
          <p:cNvPr id="18" name="TextBox 1"/>
          <p:cNvSpPr txBox="1"/>
          <p:nvPr/>
        </p:nvSpPr>
        <p:spPr>
          <a:xfrm>
            <a:off x="5702300" y="2044700"/>
            <a:ext cx="876300" cy="16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en-US" altLang="zh-CN" sz="13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统计与反馈</a:t>
            </a:r>
          </a:p>
        </p:txBody>
      </p:sp>
      <p:sp>
        <p:nvSpPr>
          <p:cNvPr id="19" name="TextBox 1"/>
          <p:cNvSpPr txBox="1"/>
          <p:nvPr/>
        </p:nvSpPr>
        <p:spPr>
          <a:xfrm>
            <a:off x="2425700" y="2946400"/>
            <a:ext cx="15240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500" dirty="0">
                <a:solidFill>
                  <a:srgbClr val="800000"/>
                </a:solidFill>
                <a:latin typeface="SimHei" pitchFamily="18" charset="0"/>
                <a:cs typeface="SimHei" pitchFamily="18" charset="0"/>
              </a:rPr>
              <a:t>复用资源管理平台</a:t>
            </a:r>
          </a:p>
        </p:txBody>
      </p:sp>
      <p:sp>
        <p:nvSpPr>
          <p:cNvPr id="20" name="TextBox 1"/>
          <p:cNvSpPr txBox="1"/>
          <p:nvPr/>
        </p:nvSpPr>
        <p:spPr>
          <a:xfrm>
            <a:off x="2476500" y="3365500"/>
            <a:ext cx="711200" cy="1270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>
                <a:tab pos="25400" algn="l"/>
                <a:tab pos="177800" algn="l"/>
              </a:tabLst>
            </a:pPr>
            <a:r>
              <a:rPr lang="en-US" altLang="zh-CN" sz="1398" dirty="0">
                <a:solidFill>
                  <a:srgbClr val="0000FF"/>
                </a:solidFill>
                <a:latin typeface="SimSun" pitchFamily="18" charset="0"/>
                <a:cs typeface="SimSun" pitchFamily="18" charset="0"/>
              </a:rPr>
              <a:t>构件信息</a:t>
            </a:r>
          </a:p>
          <a:p>
            <a:pPr>
              <a:lnSpc>
                <a:spcPts val="1600"/>
              </a:lnSpc>
              <a:tabLst>
                <a:tab pos="25400" algn="l"/>
                <a:tab pos="177800" algn="l"/>
              </a:tabLst>
            </a:pPr>
            <a:r>
              <a:rPr lang="en-US" altLang="zh-CN" dirty="0"/>
              <a:t>		</a:t>
            </a:r>
            <a:r>
              <a:rPr lang="en-US" altLang="zh-CN" sz="1398" dirty="0">
                <a:solidFill>
                  <a:srgbClr val="0000FF"/>
                </a:solidFill>
                <a:latin typeface="SimSun" pitchFamily="18" charset="0"/>
                <a:cs typeface="SimSun" pitchFamily="18" charset="0"/>
              </a:rPr>
              <a:t>管理</a:t>
            </a:r>
          </a:p>
          <a:p>
            <a:pPr>
              <a:lnSpc>
                <a:spcPts val="1500"/>
              </a:lnSpc>
              <a:tabLst>
                <a:tab pos="25400" algn="l"/>
                <a:tab pos="177800" algn="l"/>
              </a:tabLst>
            </a:pPr>
            <a:r>
              <a:rPr lang="en-US" altLang="zh-CN" dirty="0"/>
              <a:t>	</a:t>
            </a:r>
            <a:r>
              <a:rPr lang="en-US" altLang="zh-CN" sz="1200" dirty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构件发布</a:t>
            </a:r>
          </a:p>
          <a:p>
            <a:pPr>
              <a:lnSpc>
                <a:spcPts val="1200"/>
              </a:lnSpc>
              <a:tabLst>
                <a:tab pos="25400" algn="l"/>
                <a:tab pos="177800" algn="l"/>
              </a:tabLst>
            </a:pPr>
            <a:r>
              <a:rPr lang="en-US" altLang="zh-CN" dirty="0"/>
              <a:t>		</a:t>
            </a:r>
            <a:r>
              <a:rPr lang="en-US" altLang="zh-CN" sz="1200" dirty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机制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800"/>
              </a:lnSpc>
              <a:tabLst>
                <a:tab pos="25400" algn="l"/>
                <a:tab pos="177800" algn="l"/>
              </a:tabLst>
            </a:pPr>
            <a:r>
              <a:rPr lang="en-US" altLang="zh-CN" dirty="0"/>
              <a:t>	</a:t>
            </a:r>
            <a:r>
              <a:rPr lang="en-US" altLang="zh-CN" sz="1200" dirty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构件检索</a:t>
            </a:r>
          </a:p>
          <a:p>
            <a:pPr>
              <a:lnSpc>
                <a:spcPts val="1200"/>
              </a:lnSpc>
              <a:tabLst>
                <a:tab pos="25400" algn="l"/>
                <a:tab pos="177800" algn="l"/>
              </a:tabLst>
            </a:pPr>
            <a:r>
              <a:rPr lang="en-US" altLang="zh-CN" dirty="0"/>
              <a:t>		</a:t>
            </a:r>
            <a:r>
              <a:rPr lang="en-US" altLang="zh-CN" sz="1200" dirty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机制</a:t>
            </a:r>
          </a:p>
        </p:txBody>
      </p:sp>
      <p:sp>
        <p:nvSpPr>
          <p:cNvPr id="21" name="TextBox 1"/>
          <p:cNvSpPr txBox="1"/>
          <p:nvPr/>
        </p:nvSpPr>
        <p:spPr>
          <a:xfrm>
            <a:off x="2501900" y="4813300"/>
            <a:ext cx="609600" cy="304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>
                <a:tab pos="152400" algn="l"/>
              </a:tabLst>
            </a:pPr>
            <a:r>
              <a:rPr lang="en-US" altLang="zh-CN" sz="1200" dirty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构件分类</a:t>
            </a:r>
          </a:p>
          <a:p>
            <a:pPr>
              <a:lnSpc>
                <a:spcPts val="1200"/>
              </a:lnSpc>
              <a:tabLst>
                <a:tab pos="152400" algn="l"/>
              </a:tabLst>
            </a:pPr>
            <a:r>
              <a:rPr lang="en-US" altLang="zh-CN" dirty="0"/>
              <a:t>	</a:t>
            </a:r>
            <a:r>
              <a:rPr lang="en-US" altLang="zh-CN" sz="1200" dirty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机制</a:t>
            </a:r>
          </a:p>
        </p:txBody>
      </p:sp>
      <p:sp>
        <p:nvSpPr>
          <p:cNvPr id="22" name="TextBox 1"/>
          <p:cNvSpPr txBox="1"/>
          <p:nvPr/>
        </p:nvSpPr>
        <p:spPr>
          <a:xfrm>
            <a:off x="3746500" y="3365500"/>
            <a:ext cx="711200" cy="1270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>
                <a:tab pos="165100" algn="l"/>
                <a:tab pos="177800" algn="l"/>
              </a:tabLst>
            </a:pPr>
            <a:r>
              <a:rPr lang="en-US" altLang="zh-CN" sz="1398" dirty="0">
                <a:solidFill>
                  <a:srgbClr val="0000FF"/>
                </a:solidFill>
                <a:latin typeface="SimSun" pitchFamily="18" charset="0"/>
                <a:cs typeface="SimSun" pitchFamily="18" charset="0"/>
              </a:rPr>
              <a:t>构件实体</a:t>
            </a:r>
          </a:p>
          <a:p>
            <a:pPr>
              <a:lnSpc>
                <a:spcPts val="1600"/>
              </a:lnSpc>
              <a:tabLst>
                <a:tab pos="165100" algn="l"/>
                <a:tab pos="177800" algn="l"/>
              </a:tabLst>
            </a:pPr>
            <a:r>
              <a:rPr lang="en-US" altLang="zh-CN" dirty="0"/>
              <a:t>		</a:t>
            </a:r>
            <a:r>
              <a:rPr lang="en-US" altLang="zh-CN" sz="1398" dirty="0">
                <a:solidFill>
                  <a:srgbClr val="0000FF"/>
                </a:solidFill>
                <a:latin typeface="SimSun" pitchFamily="18" charset="0"/>
                <a:cs typeface="SimSun" pitchFamily="18" charset="0"/>
              </a:rPr>
              <a:t>管理</a:t>
            </a:r>
          </a:p>
          <a:p>
            <a:pPr>
              <a:lnSpc>
                <a:spcPts val="1500"/>
              </a:lnSpc>
              <a:tabLst>
                <a:tab pos="165100" algn="l"/>
                <a:tab pos="177800" algn="l"/>
              </a:tabLst>
            </a:pPr>
            <a:r>
              <a:rPr lang="en-US" altLang="zh-CN" sz="1200" dirty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构件发布</a:t>
            </a:r>
          </a:p>
          <a:p>
            <a:pPr>
              <a:lnSpc>
                <a:spcPts val="1200"/>
              </a:lnSpc>
              <a:tabLst>
                <a:tab pos="165100" algn="l"/>
                <a:tab pos="177800" algn="l"/>
              </a:tabLst>
            </a:pPr>
            <a:r>
              <a:rPr lang="en-US" altLang="zh-CN" dirty="0"/>
              <a:t>	</a:t>
            </a:r>
            <a:r>
              <a:rPr lang="en-US" altLang="zh-CN" sz="1200" dirty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机制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800"/>
              </a:lnSpc>
              <a:tabLst>
                <a:tab pos="165100" algn="l"/>
                <a:tab pos="177800" algn="l"/>
              </a:tabLst>
            </a:pPr>
            <a:r>
              <a:rPr lang="en-US" altLang="zh-CN" sz="1200" dirty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构件验证</a:t>
            </a:r>
          </a:p>
          <a:p>
            <a:pPr>
              <a:lnSpc>
                <a:spcPts val="1200"/>
              </a:lnSpc>
              <a:tabLst>
                <a:tab pos="165100" algn="l"/>
                <a:tab pos="177800" algn="l"/>
              </a:tabLst>
            </a:pPr>
            <a:r>
              <a:rPr lang="en-US" altLang="zh-CN" dirty="0"/>
              <a:t>	</a:t>
            </a:r>
            <a:r>
              <a:rPr lang="en-US" altLang="zh-CN" sz="1200" dirty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机制</a:t>
            </a:r>
          </a:p>
        </p:txBody>
      </p:sp>
      <p:sp>
        <p:nvSpPr>
          <p:cNvPr id="23" name="TextBox 1"/>
          <p:cNvSpPr txBox="1"/>
          <p:nvPr/>
        </p:nvSpPr>
        <p:spPr>
          <a:xfrm>
            <a:off x="3759200" y="4813300"/>
            <a:ext cx="609600" cy="304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>
                <a:tab pos="152400" algn="l"/>
              </a:tabLst>
            </a:pPr>
            <a:r>
              <a:rPr lang="en-US" altLang="zh-CN" sz="1200" dirty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构件提取</a:t>
            </a:r>
          </a:p>
          <a:p>
            <a:pPr>
              <a:lnSpc>
                <a:spcPts val="1200"/>
              </a:lnSpc>
              <a:tabLst>
                <a:tab pos="152400" algn="l"/>
              </a:tabLst>
            </a:pPr>
            <a:r>
              <a:rPr lang="en-US" altLang="zh-CN" dirty="0"/>
              <a:t>	</a:t>
            </a:r>
            <a:r>
              <a:rPr lang="en-US" altLang="zh-CN" sz="1200" dirty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机制</a:t>
            </a:r>
          </a:p>
        </p:txBody>
      </p:sp>
      <p:sp>
        <p:nvSpPr>
          <p:cNvPr id="24" name="TextBox 1"/>
          <p:cNvSpPr txBox="1"/>
          <p:nvPr/>
        </p:nvSpPr>
        <p:spPr>
          <a:xfrm>
            <a:off x="5295900" y="4851400"/>
            <a:ext cx="203200" cy="114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0"/>
              </a:lnSpc>
              <a:tabLst/>
            </a:pPr>
            <a:r>
              <a:rPr lang="en-US" altLang="zh-CN" sz="702" dirty="0">
                <a:solidFill>
                  <a:srgbClr val="000000"/>
                </a:solidFill>
                <a:latin typeface="Arial Black" pitchFamily="18" charset="0"/>
                <a:cs typeface="Arial Black" pitchFamily="18" charset="0"/>
              </a:rPr>
              <a:t>Find</a:t>
            </a:r>
          </a:p>
        </p:txBody>
      </p:sp>
      <p:sp>
        <p:nvSpPr>
          <p:cNvPr id="25" name="TextBox 1"/>
          <p:cNvSpPr txBox="1"/>
          <p:nvPr/>
        </p:nvSpPr>
        <p:spPr>
          <a:xfrm>
            <a:off x="4851400" y="4660900"/>
            <a:ext cx="368300" cy="469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0"/>
              </a:lnSpc>
              <a:tabLst>
                <a:tab pos="25400" algn="l"/>
                <a:tab pos="38100" algn="l"/>
              </a:tabLst>
            </a:pPr>
            <a:r>
              <a:rPr lang="en-US" altLang="zh-CN" sz="702" dirty="0">
                <a:solidFill>
                  <a:srgbClr val="000000"/>
                </a:solidFill>
                <a:latin typeface="Arial Black" pitchFamily="18" charset="0"/>
                <a:cs typeface="Arial Black" pitchFamily="18" charset="0"/>
              </a:rPr>
              <a:t>Publish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  <a:tabLst>
                <a:tab pos="25400" algn="l"/>
                <a:tab pos="38100" algn="l"/>
              </a:tabLst>
            </a:pPr>
            <a:r>
              <a:rPr lang="en-US" altLang="zh-CN" dirty="0"/>
              <a:t>		</a:t>
            </a:r>
            <a:r>
              <a:rPr lang="en-US" altLang="zh-CN" sz="6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Service</a:t>
            </a:r>
          </a:p>
          <a:p>
            <a:pPr>
              <a:lnSpc>
                <a:spcPts val="700"/>
              </a:lnSpc>
              <a:tabLst>
                <a:tab pos="25400" algn="l"/>
                <a:tab pos="38100" algn="l"/>
              </a:tabLst>
            </a:pPr>
            <a:r>
              <a:rPr lang="en-US" altLang="zh-CN" dirty="0"/>
              <a:t>	</a:t>
            </a:r>
            <a:r>
              <a:rPr lang="en-US" altLang="zh-CN" sz="6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Registry</a:t>
            </a:r>
          </a:p>
        </p:txBody>
      </p:sp>
      <p:sp>
        <p:nvSpPr>
          <p:cNvPr id="26" name="TextBox 1"/>
          <p:cNvSpPr txBox="1"/>
          <p:nvPr/>
        </p:nvSpPr>
        <p:spPr>
          <a:xfrm>
            <a:off x="5575300" y="4660900"/>
            <a:ext cx="431800" cy="469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0"/>
              </a:lnSpc>
              <a:tabLst>
                <a:tab pos="63500" algn="l"/>
              </a:tabLst>
            </a:pPr>
            <a:r>
              <a:rPr lang="en-US" altLang="zh-CN" sz="702" dirty="0">
                <a:solidFill>
                  <a:srgbClr val="000000"/>
                </a:solidFill>
                <a:latin typeface="Arial Black" pitchFamily="18" charset="0"/>
                <a:cs typeface="Arial Black" pitchFamily="18" charset="0"/>
              </a:rPr>
              <a:t>Binding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900"/>
              </a:lnSpc>
              <a:tabLst>
                <a:tab pos="63500" algn="l"/>
              </a:tabLst>
            </a:pPr>
            <a:r>
              <a:rPr lang="en-US" altLang="zh-CN" dirty="0"/>
              <a:t>	</a:t>
            </a:r>
            <a:r>
              <a:rPr lang="en-US" altLang="zh-CN" sz="6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Service</a:t>
            </a:r>
          </a:p>
          <a:p>
            <a:pPr>
              <a:lnSpc>
                <a:spcPts val="700"/>
              </a:lnSpc>
              <a:tabLst>
                <a:tab pos="63500" algn="l"/>
              </a:tabLst>
            </a:pPr>
            <a:r>
              <a:rPr lang="en-US" altLang="zh-CN" sz="6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Requestor</a:t>
            </a:r>
          </a:p>
        </p:txBody>
      </p:sp>
      <p:sp>
        <p:nvSpPr>
          <p:cNvPr id="27" name="TextBox 1"/>
          <p:cNvSpPr txBox="1"/>
          <p:nvPr/>
        </p:nvSpPr>
        <p:spPr>
          <a:xfrm>
            <a:off x="5105400" y="3365500"/>
            <a:ext cx="711200" cy="1155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>
                <a:tab pos="38100" algn="l"/>
                <a:tab pos="101600" algn="l"/>
                <a:tab pos="127000" algn="l"/>
                <a:tab pos="152400" algn="l"/>
                <a:tab pos="177800" algn="l"/>
              </a:tabLst>
            </a:pPr>
            <a:r>
              <a:rPr lang="en-US" altLang="zh-CN" sz="1398" dirty="0">
                <a:solidFill>
                  <a:srgbClr val="0000FF"/>
                </a:solidFill>
                <a:latin typeface="SimSun" pitchFamily="18" charset="0"/>
                <a:cs typeface="SimSun" pitchFamily="18" charset="0"/>
              </a:rPr>
              <a:t>分布构件</a:t>
            </a:r>
          </a:p>
          <a:p>
            <a:pPr>
              <a:lnSpc>
                <a:spcPts val="1600"/>
              </a:lnSpc>
              <a:tabLst>
                <a:tab pos="38100" algn="l"/>
                <a:tab pos="101600" algn="l"/>
                <a:tab pos="127000" algn="l"/>
                <a:tab pos="152400" algn="l"/>
                <a:tab pos="177800" algn="l"/>
              </a:tabLst>
            </a:pPr>
            <a:r>
              <a:rPr lang="en-US" altLang="zh-CN" dirty="0"/>
              <a:t>					</a:t>
            </a:r>
            <a:r>
              <a:rPr lang="en-US" altLang="zh-CN" sz="1398" dirty="0">
                <a:solidFill>
                  <a:srgbClr val="0000FF"/>
                </a:solidFill>
                <a:latin typeface="SimSun" pitchFamily="18" charset="0"/>
                <a:cs typeface="SimSun" pitchFamily="18" charset="0"/>
              </a:rPr>
              <a:t>管理</a:t>
            </a:r>
          </a:p>
          <a:p>
            <a:pPr>
              <a:lnSpc>
                <a:spcPts val="1600"/>
              </a:lnSpc>
              <a:tabLst>
                <a:tab pos="38100" algn="l"/>
                <a:tab pos="101600" algn="l"/>
                <a:tab pos="127000" algn="l"/>
                <a:tab pos="152400" algn="l"/>
                <a:tab pos="177800" algn="l"/>
              </a:tabLst>
            </a:pPr>
            <a:r>
              <a:rPr lang="en-US" altLang="zh-CN" dirty="0"/>
              <a:t>		</a:t>
            </a:r>
            <a:r>
              <a:rPr lang="en-US" altLang="zh-CN" sz="12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UDDI</a:t>
            </a:r>
          </a:p>
          <a:p>
            <a:pPr>
              <a:lnSpc>
                <a:spcPts val="1200"/>
              </a:lnSpc>
              <a:tabLst>
                <a:tab pos="38100" algn="l"/>
                <a:tab pos="101600" algn="l"/>
                <a:tab pos="127000" algn="l"/>
                <a:tab pos="152400" algn="l"/>
                <a:tab pos="177800" algn="l"/>
              </a:tabLst>
            </a:pPr>
            <a:r>
              <a:rPr lang="en-US" altLang="zh-CN" dirty="0"/>
              <a:t>	</a:t>
            </a:r>
            <a:r>
              <a:rPr lang="en-US" altLang="zh-CN" sz="12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Operator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400"/>
              </a:lnSpc>
              <a:tabLst>
                <a:tab pos="38100" algn="l"/>
                <a:tab pos="101600" algn="l"/>
                <a:tab pos="127000" algn="l"/>
                <a:tab pos="152400" algn="l"/>
                <a:tab pos="177800" algn="l"/>
              </a:tabLst>
            </a:pPr>
            <a:r>
              <a:rPr lang="en-US" altLang="zh-CN" dirty="0"/>
              <a:t>				</a:t>
            </a:r>
            <a:r>
              <a:rPr lang="en-US" altLang="zh-CN" sz="6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Service</a:t>
            </a:r>
          </a:p>
          <a:p>
            <a:pPr>
              <a:lnSpc>
                <a:spcPts val="700"/>
              </a:lnSpc>
              <a:tabLst>
                <a:tab pos="38100" algn="l"/>
                <a:tab pos="101600" algn="l"/>
                <a:tab pos="127000" algn="l"/>
                <a:tab pos="152400" algn="l"/>
                <a:tab pos="177800" algn="l"/>
              </a:tabLst>
            </a:pPr>
            <a:r>
              <a:rPr lang="en-US" altLang="zh-CN" dirty="0"/>
              <a:t>			</a:t>
            </a:r>
            <a:r>
              <a:rPr lang="en-US" altLang="zh-CN" sz="6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Provider</a:t>
            </a:r>
          </a:p>
        </p:txBody>
      </p:sp>
      <p:sp>
        <p:nvSpPr>
          <p:cNvPr id="28" name="TextBox 1"/>
          <p:cNvSpPr txBox="1"/>
          <p:nvPr/>
        </p:nvSpPr>
        <p:spPr>
          <a:xfrm>
            <a:off x="1066800" y="4648200"/>
            <a:ext cx="609600" cy="635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>
                <a:tab pos="152400" algn="l"/>
              </a:tabLst>
            </a:pPr>
            <a:r>
              <a:rPr lang="en-US" altLang="zh-CN" dirty="0"/>
              <a:t>	</a:t>
            </a:r>
            <a:r>
              <a:rPr lang="en-US" altLang="zh-CN" sz="1200" dirty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机制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400"/>
              </a:lnSpc>
              <a:tabLst>
                <a:tab pos="152400" algn="l"/>
              </a:tabLst>
            </a:pPr>
            <a:r>
              <a:rPr lang="en-US" altLang="zh-CN" sz="1200" dirty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过程管理</a:t>
            </a:r>
          </a:p>
          <a:p>
            <a:pPr>
              <a:lnSpc>
                <a:spcPts val="1400"/>
              </a:lnSpc>
              <a:tabLst>
                <a:tab pos="152400" algn="l"/>
              </a:tabLst>
            </a:pPr>
            <a:r>
              <a:rPr lang="en-US" altLang="zh-CN" dirty="0"/>
              <a:t>	</a:t>
            </a:r>
            <a:r>
              <a:rPr lang="en-US" altLang="zh-CN" sz="1200" dirty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机制</a:t>
            </a:r>
          </a:p>
        </p:txBody>
      </p:sp>
      <p:sp>
        <p:nvSpPr>
          <p:cNvPr id="29" name="TextBox 1"/>
          <p:cNvSpPr txBox="1"/>
          <p:nvPr/>
        </p:nvSpPr>
        <p:spPr>
          <a:xfrm>
            <a:off x="990600" y="2933700"/>
            <a:ext cx="7620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500" dirty="0">
                <a:solidFill>
                  <a:srgbClr val="800000"/>
                </a:solidFill>
                <a:latin typeface="SimHei" pitchFamily="18" charset="0"/>
                <a:cs typeface="SimHei" pitchFamily="18" charset="0"/>
              </a:rPr>
              <a:t>开发资源</a:t>
            </a:r>
          </a:p>
        </p:txBody>
      </p:sp>
      <p:sp>
        <p:nvSpPr>
          <p:cNvPr id="30" name="TextBox 1"/>
          <p:cNvSpPr txBox="1"/>
          <p:nvPr/>
        </p:nvSpPr>
        <p:spPr>
          <a:xfrm>
            <a:off x="990600" y="3213100"/>
            <a:ext cx="762000" cy="142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                <a:tab pos="76200" algn="l"/>
                <a:tab pos="228600" algn="l"/>
              </a:tabLst>
            </a:pPr>
            <a:r>
              <a:rPr lang="en-US" altLang="zh-CN" sz="1500" dirty="0">
                <a:solidFill>
                  <a:srgbClr val="800000"/>
                </a:solidFill>
                <a:latin typeface="SimHei" pitchFamily="18" charset="0"/>
                <a:cs typeface="SimHei" pitchFamily="18" charset="0"/>
              </a:rPr>
              <a:t>管理平台</a:t>
            </a:r>
          </a:p>
          <a:p>
            <a:pPr>
              <a:lnSpc>
                <a:spcPts val="2000"/>
              </a:lnSpc>
              <a:tabLst>
                <a:tab pos="76200" algn="l"/>
                <a:tab pos="228600" algn="l"/>
              </a:tabLst>
            </a:pPr>
            <a:r>
              <a:rPr lang="en-US" altLang="zh-CN" dirty="0"/>
              <a:t>	</a:t>
            </a:r>
            <a:r>
              <a:rPr lang="en-US" altLang="zh-CN" sz="1200" dirty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版本管理</a:t>
            </a:r>
          </a:p>
          <a:p>
            <a:pPr>
              <a:lnSpc>
                <a:spcPts val="1500"/>
              </a:lnSpc>
              <a:tabLst>
                <a:tab pos="76200" algn="l"/>
                <a:tab pos="228600" algn="l"/>
              </a:tabLst>
            </a:pPr>
            <a:r>
              <a:rPr lang="en-US" altLang="zh-CN" dirty="0"/>
              <a:t>		</a:t>
            </a:r>
            <a:r>
              <a:rPr lang="en-US" altLang="zh-CN" sz="1200" dirty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机制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300"/>
              </a:lnSpc>
              <a:tabLst>
                <a:tab pos="76200" algn="l"/>
                <a:tab pos="228600" algn="l"/>
              </a:tabLst>
            </a:pPr>
            <a:r>
              <a:rPr lang="en-US" altLang="zh-CN" dirty="0"/>
              <a:t>	</a:t>
            </a:r>
            <a:r>
              <a:rPr lang="en-US" altLang="zh-CN" sz="1200" dirty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配置管理</a:t>
            </a:r>
          </a:p>
          <a:p>
            <a:pPr>
              <a:lnSpc>
                <a:spcPts val="1500"/>
              </a:lnSpc>
              <a:tabLst>
                <a:tab pos="76200" algn="l"/>
                <a:tab pos="228600" algn="l"/>
              </a:tabLst>
            </a:pPr>
            <a:r>
              <a:rPr lang="en-US" altLang="zh-CN" dirty="0"/>
              <a:t>		</a:t>
            </a:r>
            <a:r>
              <a:rPr lang="en-US" altLang="zh-CN" sz="1200" dirty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机制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300"/>
              </a:lnSpc>
              <a:tabLst>
                <a:tab pos="76200" algn="l"/>
                <a:tab pos="228600" algn="l"/>
              </a:tabLst>
            </a:pPr>
            <a:r>
              <a:rPr lang="en-US" altLang="zh-CN" dirty="0"/>
              <a:t>	</a:t>
            </a:r>
            <a:r>
              <a:rPr lang="en-US" altLang="zh-CN" sz="1200" dirty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变化管理</a:t>
            </a:r>
          </a:p>
        </p:txBody>
      </p:sp>
      <p:sp>
        <p:nvSpPr>
          <p:cNvPr id="31" name="TextBox 1"/>
          <p:cNvSpPr txBox="1"/>
          <p:nvPr/>
        </p:nvSpPr>
        <p:spPr>
          <a:xfrm>
            <a:off x="7251700" y="5295900"/>
            <a:ext cx="254000" cy="127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00"/>
              </a:lnSpc>
              <a:tabLst/>
            </a:pPr>
            <a:r>
              <a:rPr lang="en-US" altLang="zh-CN" sz="1002" dirty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平台</a:t>
            </a:r>
          </a:p>
        </p:txBody>
      </p:sp>
      <p:sp>
        <p:nvSpPr>
          <p:cNvPr id="32" name="TextBox 1"/>
          <p:cNvSpPr txBox="1"/>
          <p:nvPr/>
        </p:nvSpPr>
        <p:spPr>
          <a:xfrm>
            <a:off x="6642100" y="4699000"/>
            <a:ext cx="1460500" cy="609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00"/>
              </a:lnSpc>
              <a:tabLst>
                <a:tab pos="114300" algn="l"/>
                <a:tab pos="292100" algn="l"/>
              </a:tabLst>
            </a:pPr>
            <a:r>
              <a:rPr lang="en-US" altLang="zh-CN" sz="100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EJB</a:t>
            </a:r>
            <a:r>
              <a:rPr lang="en-US" altLang="zh-CN" sz="1002" dirty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运行</a:t>
            </a:r>
            <a:r>
              <a:rPr lang="en-US" altLang="zh-CN" sz="1002" dirty="0">
                <a:latin typeface="Times New Roman" pitchFamily="18" charset="0"/>
                <a:cs typeface="Times New Roman" pitchFamily="18" charset="0"/>
              </a:rPr>
              <a:t>               </a:t>
            </a:r>
            <a:r>
              <a:rPr lang="en-US" altLang="zh-CN" sz="100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COM+</a:t>
            </a:r>
            <a:r>
              <a:rPr lang="en-US" altLang="zh-CN" sz="1002" dirty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运行</a:t>
            </a:r>
          </a:p>
          <a:p>
            <a:pPr>
              <a:lnSpc>
                <a:spcPts val="1000"/>
              </a:lnSpc>
              <a:tabLst>
                <a:tab pos="114300" algn="l"/>
                <a:tab pos="292100" algn="l"/>
              </a:tabLst>
            </a:pPr>
            <a:r>
              <a:rPr lang="en-US" altLang="zh-CN" dirty="0"/>
              <a:t>	</a:t>
            </a:r>
            <a:r>
              <a:rPr lang="en-US" altLang="zh-CN" sz="1002" dirty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平台</a:t>
            </a:r>
            <a:r>
              <a:rPr lang="en-US" altLang="zh-CN" sz="1002" dirty="0">
                <a:latin typeface="Times New Roman" pitchFamily="18" charset="0"/>
                <a:cs typeface="Times New Roman" pitchFamily="18" charset="0"/>
              </a:rPr>
              <a:t>                          </a:t>
            </a:r>
            <a:r>
              <a:rPr lang="en-US" altLang="zh-CN" sz="1002" dirty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平台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700"/>
              </a:lnSpc>
              <a:tabLst>
                <a:tab pos="114300" algn="l"/>
                <a:tab pos="292100" algn="l"/>
              </a:tabLst>
            </a:pPr>
            <a:r>
              <a:rPr lang="en-US" altLang="zh-CN" dirty="0"/>
              <a:t>		</a:t>
            </a:r>
            <a:r>
              <a:rPr lang="en-US" altLang="zh-CN" sz="100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Web</a:t>
            </a:r>
            <a:r>
              <a:rPr lang="en-US" altLang="zh-CN" sz="10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00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Service</a:t>
            </a:r>
            <a:r>
              <a:rPr lang="en-US" altLang="zh-CN" sz="1002" dirty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运行</a:t>
            </a:r>
          </a:p>
        </p:txBody>
      </p:sp>
      <p:sp>
        <p:nvSpPr>
          <p:cNvPr id="33" name="TextBox 1"/>
          <p:cNvSpPr txBox="1"/>
          <p:nvPr/>
        </p:nvSpPr>
        <p:spPr>
          <a:xfrm>
            <a:off x="469900" y="1066800"/>
            <a:ext cx="1765300" cy="24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/>
            </a:pPr>
            <a:r>
              <a:rPr lang="en-US" altLang="zh-CN" sz="1998" dirty="0">
                <a:solidFill>
                  <a:srgbClr val="3333CC"/>
                </a:solidFill>
                <a:latin typeface="SimHei" pitchFamily="18" charset="0"/>
                <a:cs typeface="SimHei" pitchFamily="18" charset="0"/>
              </a:rPr>
              <a:t>构件库体系结构</a:t>
            </a:r>
          </a:p>
        </p:txBody>
      </p:sp>
      <p:sp>
        <p:nvSpPr>
          <p:cNvPr id="34" name="TextBox 1"/>
          <p:cNvSpPr txBox="1"/>
          <p:nvPr/>
        </p:nvSpPr>
        <p:spPr>
          <a:xfrm>
            <a:off x="736600" y="2565400"/>
            <a:ext cx="6096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602" dirty="0">
                <a:solidFill>
                  <a:srgbClr val="FF3300"/>
                </a:solidFill>
                <a:latin typeface="SimHei" pitchFamily="18" charset="0"/>
                <a:cs typeface="SimHei" pitchFamily="18" charset="0"/>
              </a:rPr>
              <a:t>功能层</a:t>
            </a:r>
          </a:p>
        </p:txBody>
      </p:sp>
      <p:sp>
        <p:nvSpPr>
          <p:cNvPr id="35" name="TextBox 1"/>
          <p:cNvSpPr txBox="1"/>
          <p:nvPr/>
        </p:nvSpPr>
        <p:spPr>
          <a:xfrm>
            <a:off x="7962900" y="2070100"/>
            <a:ext cx="2159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/>
            </a:pPr>
            <a:r>
              <a:rPr lang="en-US" altLang="zh-CN" sz="1398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….</a:t>
            </a:r>
          </a:p>
        </p:txBody>
      </p:sp>
      <p:sp>
        <p:nvSpPr>
          <p:cNvPr id="36" name="TextBox 1"/>
          <p:cNvSpPr txBox="1"/>
          <p:nvPr/>
        </p:nvSpPr>
        <p:spPr>
          <a:xfrm>
            <a:off x="3390900" y="2082800"/>
            <a:ext cx="609600" cy="139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/>
            </a:pPr>
            <a:r>
              <a:rPr lang="en-US" altLang="zh-CN" sz="1200" dirty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权限管理</a:t>
            </a:r>
          </a:p>
        </p:txBody>
      </p:sp>
      <p:sp>
        <p:nvSpPr>
          <p:cNvPr id="37" name="TextBox 1"/>
          <p:cNvSpPr txBox="1"/>
          <p:nvPr/>
        </p:nvSpPr>
        <p:spPr>
          <a:xfrm>
            <a:off x="863600" y="2082800"/>
            <a:ext cx="609600" cy="139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/>
            </a:pPr>
            <a:r>
              <a:rPr lang="en-US" altLang="zh-CN" sz="1200" dirty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身份验证</a:t>
            </a:r>
          </a:p>
        </p:txBody>
      </p:sp>
      <p:sp>
        <p:nvSpPr>
          <p:cNvPr id="38" name="TextBox 1"/>
          <p:cNvSpPr txBox="1"/>
          <p:nvPr/>
        </p:nvSpPr>
        <p:spPr>
          <a:xfrm>
            <a:off x="1955800" y="2070100"/>
            <a:ext cx="914400" cy="139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/>
            </a:pPr>
            <a:r>
              <a:rPr lang="en-US" altLang="zh-CN" sz="1200" dirty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用户信息管理</a:t>
            </a:r>
          </a:p>
        </p:txBody>
      </p:sp>
      <p:sp>
        <p:nvSpPr>
          <p:cNvPr id="39" name="TextBox 1"/>
          <p:cNvSpPr txBox="1"/>
          <p:nvPr/>
        </p:nvSpPr>
        <p:spPr>
          <a:xfrm>
            <a:off x="787400" y="1816100"/>
            <a:ext cx="889000" cy="16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en-US" altLang="zh-CN" sz="1398" dirty="0">
                <a:solidFill>
                  <a:srgbClr val="FFFF00"/>
                </a:solidFill>
                <a:latin typeface="SimSun" pitchFamily="18" charset="0"/>
                <a:cs typeface="SimSun" pitchFamily="18" charset="0"/>
              </a:rPr>
              <a:t>用户管理层</a:t>
            </a:r>
          </a:p>
        </p:txBody>
      </p:sp>
      <p:sp>
        <p:nvSpPr>
          <p:cNvPr id="40" name="TextBox 1"/>
          <p:cNvSpPr txBox="1"/>
          <p:nvPr/>
        </p:nvSpPr>
        <p:spPr>
          <a:xfrm>
            <a:off x="7112000" y="3009900"/>
            <a:ext cx="812800" cy="127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00"/>
              </a:lnSpc>
              <a:tabLst/>
            </a:pPr>
            <a:r>
              <a:rPr lang="en-US" altLang="zh-CN" sz="900" b="1" dirty="0">
                <a:solidFill>
                  <a:srgbClr val="000000"/>
                </a:solidFill>
                <a:latin typeface="Tahoma" pitchFamily="18" charset="0"/>
                <a:cs typeface="Tahoma" pitchFamily="18" charset="0"/>
              </a:rPr>
              <a:t>UDDI</a:t>
            </a:r>
            <a:r>
              <a:rPr lang="en-US" altLang="zh-CN" sz="9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00" b="1" dirty="0">
                <a:solidFill>
                  <a:srgbClr val="000000"/>
                </a:solidFill>
                <a:latin typeface="Tahoma" pitchFamily="18" charset="0"/>
                <a:cs typeface="Tahoma" pitchFamily="18" charset="0"/>
              </a:rPr>
              <a:t>Registry</a:t>
            </a:r>
          </a:p>
        </p:txBody>
      </p:sp>
      <p:sp>
        <p:nvSpPr>
          <p:cNvPr id="41" name="TextBox 1"/>
          <p:cNvSpPr txBox="1"/>
          <p:nvPr/>
        </p:nvSpPr>
        <p:spPr>
          <a:xfrm>
            <a:off x="7886700" y="2565400"/>
            <a:ext cx="2540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/>
            </a:pPr>
            <a:r>
              <a:rPr lang="en-US" altLang="zh-CN" sz="1002" b="1" dirty="0">
                <a:solidFill>
                  <a:srgbClr val="000000"/>
                </a:solidFill>
                <a:latin typeface="Tahoma" pitchFamily="18" charset="0"/>
                <a:cs typeface="Tahoma" pitchFamily="18" charset="0"/>
              </a:rPr>
              <a:t>IBM</a:t>
            </a:r>
          </a:p>
        </p:txBody>
      </p:sp>
      <p:sp>
        <p:nvSpPr>
          <p:cNvPr id="42" name="TextBox 1"/>
          <p:cNvSpPr txBox="1"/>
          <p:nvPr/>
        </p:nvSpPr>
        <p:spPr>
          <a:xfrm>
            <a:off x="6654800" y="3924300"/>
            <a:ext cx="1384300" cy="558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                <a:tab pos="977900" algn="l"/>
              </a:tabLst>
            </a:pPr>
            <a:r>
              <a:rPr lang="en-US" altLang="zh-CN" dirty="0"/>
              <a:t>	</a:t>
            </a:r>
            <a:r>
              <a:rPr lang="en-US" altLang="zh-CN" sz="1002" b="1" dirty="0">
                <a:solidFill>
                  <a:srgbClr val="000000"/>
                </a:solidFill>
                <a:latin typeface="Tahoma" pitchFamily="18" charset="0"/>
                <a:cs typeface="Tahoma" pitchFamily="18" charset="0"/>
              </a:rPr>
              <a:t>Others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200"/>
              </a:lnSpc>
              <a:tabLst>
                <a:tab pos="977900" algn="l"/>
              </a:tabLst>
            </a:pPr>
            <a:r>
              <a:rPr lang="en-US" altLang="zh-CN" sz="1302" dirty="0">
                <a:solidFill>
                  <a:srgbClr val="800000"/>
                </a:solidFill>
                <a:latin typeface="SimHei" pitchFamily="18" charset="0"/>
                <a:cs typeface="SimHei" pitchFamily="18" charset="0"/>
              </a:rPr>
              <a:t>分布构件运行平台</a:t>
            </a:r>
          </a:p>
        </p:txBody>
      </p:sp>
      <p:sp>
        <p:nvSpPr>
          <p:cNvPr id="43" name="TextBox 1"/>
          <p:cNvSpPr txBox="1"/>
          <p:nvPr/>
        </p:nvSpPr>
        <p:spPr>
          <a:xfrm>
            <a:off x="6273800" y="2717800"/>
            <a:ext cx="5969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/>
            </a:pPr>
            <a:r>
              <a:rPr lang="en-US" altLang="zh-CN" sz="1002" b="1" dirty="0">
                <a:solidFill>
                  <a:srgbClr val="000000"/>
                </a:solidFill>
                <a:latin typeface="Tahoma" pitchFamily="18" charset="0"/>
                <a:cs typeface="Tahoma" pitchFamily="18" charset="0"/>
              </a:rPr>
              <a:t>Microsoft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19199" y="68453"/>
            <a:ext cx="1137666" cy="2030730"/>
          </a:xfrm>
          <a:custGeom>
            <a:avLst/>
            <a:gdLst>
              <a:gd name="connsiteX0" fmla="*/ 355092 w 1137666"/>
              <a:gd name="connsiteY0" fmla="*/ 12954 h 2030730"/>
              <a:gd name="connsiteX1" fmla="*/ 114300 w 1137666"/>
              <a:gd name="connsiteY1" fmla="*/ 0 h 2030730"/>
              <a:gd name="connsiteX2" fmla="*/ 0 w 1137666"/>
              <a:gd name="connsiteY2" fmla="*/ 76200 h 2030730"/>
              <a:gd name="connsiteX3" fmla="*/ 752856 w 1137666"/>
              <a:gd name="connsiteY3" fmla="*/ 1716024 h 2030730"/>
              <a:gd name="connsiteX4" fmla="*/ 940308 w 1137666"/>
              <a:gd name="connsiteY4" fmla="*/ 1858518 h 2030730"/>
              <a:gd name="connsiteX5" fmla="*/ 1095756 w 1137666"/>
              <a:gd name="connsiteY5" fmla="*/ 2030730 h 2030730"/>
              <a:gd name="connsiteX6" fmla="*/ 1137666 w 1137666"/>
              <a:gd name="connsiteY6" fmla="*/ 2026920 h 2030730"/>
              <a:gd name="connsiteX7" fmla="*/ 1078230 w 1137666"/>
              <a:gd name="connsiteY7" fmla="*/ 1796034 h 2030730"/>
              <a:gd name="connsiteX8" fmla="*/ 1092708 w 1137666"/>
              <a:gd name="connsiteY8" fmla="*/ 1657350 h 2030730"/>
              <a:gd name="connsiteX9" fmla="*/ 355092 w 1137666"/>
              <a:gd name="connsiteY9" fmla="*/ 12954 h 20307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7666" h="2030730">
                <a:moveTo>
                  <a:pt x="355092" y="12954"/>
                </a:moveTo>
                <a:lnTo>
                  <a:pt x="114300" y="0"/>
                </a:lnTo>
                <a:lnTo>
                  <a:pt x="0" y="76200"/>
                </a:lnTo>
                <a:lnTo>
                  <a:pt x="752856" y="1716024"/>
                </a:lnTo>
                <a:lnTo>
                  <a:pt x="940308" y="1858518"/>
                </a:lnTo>
                <a:lnTo>
                  <a:pt x="1095756" y="2030730"/>
                </a:lnTo>
                <a:lnTo>
                  <a:pt x="1137666" y="2026920"/>
                </a:lnTo>
                <a:lnTo>
                  <a:pt x="1078230" y="1796034"/>
                </a:lnTo>
                <a:lnTo>
                  <a:pt x="1092708" y="1657350"/>
                </a:lnTo>
                <a:lnTo>
                  <a:pt x="355092" y="12954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814437" y="110363"/>
            <a:ext cx="1130046" cy="2042922"/>
          </a:xfrm>
          <a:custGeom>
            <a:avLst/>
            <a:gdLst>
              <a:gd name="connsiteX0" fmla="*/ 0 w 1130046"/>
              <a:gd name="connsiteY0" fmla="*/ 61722 h 2042922"/>
              <a:gd name="connsiteX1" fmla="*/ 757428 w 1130046"/>
              <a:gd name="connsiteY1" fmla="*/ 1720596 h 2042922"/>
              <a:gd name="connsiteX2" fmla="*/ 923543 w 1130046"/>
              <a:gd name="connsiteY2" fmla="*/ 1845564 h 2042922"/>
              <a:gd name="connsiteX3" fmla="*/ 1086612 w 1130046"/>
              <a:gd name="connsiteY3" fmla="*/ 2035301 h 2042922"/>
              <a:gd name="connsiteX4" fmla="*/ 1130045 w 1130046"/>
              <a:gd name="connsiteY4" fmla="*/ 2042922 h 2042922"/>
              <a:gd name="connsiteX5" fmla="*/ 1061466 w 1130046"/>
              <a:gd name="connsiteY5" fmla="*/ 1804416 h 2042922"/>
              <a:gd name="connsiteX6" fmla="*/ 1084326 w 1130046"/>
              <a:gd name="connsiteY6" fmla="*/ 1650492 h 2042922"/>
              <a:gd name="connsiteX7" fmla="*/ 342900 w 1130046"/>
              <a:gd name="connsiteY7" fmla="*/ 10668 h 2042922"/>
              <a:gd name="connsiteX8" fmla="*/ 115061 w 1130046"/>
              <a:gd name="connsiteY8" fmla="*/ 0 h 2042922"/>
              <a:gd name="connsiteX9" fmla="*/ 0 w 1130046"/>
              <a:gd name="connsiteY9" fmla="*/ 61722 h 2042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0046" h="2042922">
                <a:moveTo>
                  <a:pt x="0" y="61722"/>
                </a:moveTo>
                <a:lnTo>
                  <a:pt x="757428" y="1720596"/>
                </a:lnTo>
                <a:lnTo>
                  <a:pt x="923543" y="1845564"/>
                </a:lnTo>
                <a:lnTo>
                  <a:pt x="1086612" y="2035301"/>
                </a:lnTo>
                <a:lnTo>
                  <a:pt x="1130045" y="2042922"/>
                </a:lnTo>
                <a:lnTo>
                  <a:pt x="1061466" y="1804416"/>
                </a:lnTo>
                <a:lnTo>
                  <a:pt x="1084326" y="1650492"/>
                </a:lnTo>
                <a:lnTo>
                  <a:pt x="342900" y="10668"/>
                </a:lnTo>
                <a:lnTo>
                  <a:pt x="115061" y="0"/>
                </a:lnTo>
                <a:lnTo>
                  <a:pt x="0" y="61722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7867027" y="229996"/>
            <a:ext cx="972312" cy="1530096"/>
          </a:xfrm>
          <a:custGeom>
            <a:avLst/>
            <a:gdLst>
              <a:gd name="connsiteX0" fmla="*/ 662940 w 972312"/>
              <a:gd name="connsiteY0" fmla="*/ 1530096 h 1530096"/>
              <a:gd name="connsiteX1" fmla="*/ 797814 w 972312"/>
              <a:gd name="connsiteY1" fmla="*/ 1415034 h 1530096"/>
              <a:gd name="connsiteX2" fmla="*/ 972312 w 972312"/>
              <a:gd name="connsiteY2" fmla="*/ 1394460 h 1530096"/>
              <a:gd name="connsiteX3" fmla="*/ 340614 w 972312"/>
              <a:gd name="connsiteY3" fmla="*/ 0 h 1530096"/>
              <a:gd name="connsiteX4" fmla="*/ 89916 w 972312"/>
              <a:gd name="connsiteY4" fmla="*/ 32766 h 1530096"/>
              <a:gd name="connsiteX5" fmla="*/ 0 w 972312"/>
              <a:gd name="connsiteY5" fmla="*/ 75438 h 1530096"/>
              <a:gd name="connsiteX6" fmla="*/ 662940 w 972312"/>
              <a:gd name="connsiteY6" fmla="*/ 1530096 h 15300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972312" h="1530096">
                <a:moveTo>
                  <a:pt x="662940" y="1530096"/>
                </a:moveTo>
                <a:lnTo>
                  <a:pt x="797814" y="1415034"/>
                </a:lnTo>
                <a:lnTo>
                  <a:pt x="972312" y="1394460"/>
                </a:lnTo>
                <a:lnTo>
                  <a:pt x="340614" y="0"/>
                </a:lnTo>
                <a:lnTo>
                  <a:pt x="89916" y="32766"/>
                </a:lnTo>
                <a:lnTo>
                  <a:pt x="0" y="75438"/>
                </a:lnTo>
                <a:lnTo>
                  <a:pt x="662940" y="1530096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38239" y="5563235"/>
            <a:ext cx="1728978" cy="1030224"/>
          </a:xfrm>
          <a:custGeom>
            <a:avLst/>
            <a:gdLst>
              <a:gd name="connsiteX0" fmla="*/ 1260348 w 1728978"/>
              <a:gd name="connsiteY0" fmla="*/ 999744 h 1030224"/>
              <a:gd name="connsiteX1" fmla="*/ 1127760 w 1728978"/>
              <a:gd name="connsiteY1" fmla="*/ 877823 h 1030224"/>
              <a:gd name="connsiteX2" fmla="*/ 1057656 w 1728978"/>
              <a:gd name="connsiteY2" fmla="*/ 377951 h 1030224"/>
              <a:gd name="connsiteX3" fmla="*/ 1699260 w 1728978"/>
              <a:gd name="connsiteY3" fmla="*/ 261365 h 1030224"/>
              <a:gd name="connsiteX4" fmla="*/ 1728978 w 1728978"/>
              <a:gd name="connsiteY4" fmla="*/ 160781 h 1030224"/>
              <a:gd name="connsiteX5" fmla="*/ 1667256 w 1728978"/>
              <a:gd name="connsiteY5" fmla="*/ 79247 h 1030224"/>
              <a:gd name="connsiteX6" fmla="*/ 1013459 w 1728978"/>
              <a:gd name="connsiteY6" fmla="*/ 166877 h 1030224"/>
              <a:gd name="connsiteX7" fmla="*/ 968501 w 1728978"/>
              <a:gd name="connsiteY7" fmla="*/ 25145 h 1030224"/>
              <a:gd name="connsiteX8" fmla="*/ 861822 w 1728978"/>
              <a:gd name="connsiteY8" fmla="*/ 0 h 1030224"/>
              <a:gd name="connsiteX9" fmla="*/ 761238 w 1728978"/>
              <a:gd name="connsiteY9" fmla="*/ 22097 h 1030224"/>
              <a:gd name="connsiteX10" fmla="*/ 705612 w 1728978"/>
              <a:gd name="connsiteY10" fmla="*/ 83819 h 1030224"/>
              <a:gd name="connsiteX11" fmla="*/ 744474 w 1728978"/>
              <a:gd name="connsiteY11" fmla="*/ 225551 h 1030224"/>
              <a:gd name="connsiteX12" fmla="*/ 524256 w 1728978"/>
              <a:gd name="connsiteY12" fmla="*/ 349757 h 1030224"/>
              <a:gd name="connsiteX13" fmla="*/ 781050 w 1728978"/>
              <a:gd name="connsiteY13" fmla="*/ 374903 h 1030224"/>
              <a:gd name="connsiteX14" fmla="*/ 883158 w 1728978"/>
              <a:gd name="connsiteY14" fmla="*/ 705612 h 1030224"/>
              <a:gd name="connsiteX15" fmla="*/ 112014 w 1728978"/>
              <a:gd name="connsiteY15" fmla="*/ 371856 h 1030224"/>
              <a:gd name="connsiteX16" fmla="*/ 36576 w 1728978"/>
              <a:gd name="connsiteY16" fmla="*/ 403859 h 1030224"/>
              <a:gd name="connsiteX17" fmla="*/ 0 w 1728978"/>
              <a:gd name="connsiteY17" fmla="*/ 504444 h 1030224"/>
              <a:gd name="connsiteX18" fmla="*/ 44196 w 1728978"/>
              <a:gd name="connsiteY18" fmla="*/ 617981 h 1030224"/>
              <a:gd name="connsiteX19" fmla="*/ 904494 w 1728978"/>
              <a:gd name="connsiteY19" fmla="*/ 1021841 h 1030224"/>
              <a:gd name="connsiteX20" fmla="*/ 1094994 w 1728978"/>
              <a:gd name="connsiteY20" fmla="*/ 996696 h 1030224"/>
              <a:gd name="connsiteX21" fmla="*/ 1247394 w 1728978"/>
              <a:gd name="connsiteY21" fmla="*/ 1030223 h 1030224"/>
              <a:gd name="connsiteX22" fmla="*/ 1260348 w 1728978"/>
              <a:gd name="connsiteY22" fmla="*/ 999744 h 10302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</a:cxnLst>
            <a:rect l="l" t="t" r="r" b="b"/>
            <a:pathLst>
              <a:path w="1728978" h="1030224">
                <a:moveTo>
                  <a:pt x="1260348" y="999744"/>
                </a:moveTo>
                <a:lnTo>
                  <a:pt x="1127760" y="877823"/>
                </a:lnTo>
                <a:lnTo>
                  <a:pt x="1057656" y="377951"/>
                </a:lnTo>
                <a:lnTo>
                  <a:pt x="1699260" y="261365"/>
                </a:lnTo>
                <a:lnTo>
                  <a:pt x="1728978" y="160781"/>
                </a:lnTo>
                <a:lnTo>
                  <a:pt x="1667256" y="79247"/>
                </a:lnTo>
                <a:lnTo>
                  <a:pt x="1013459" y="166877"/>
                </a:lnTo>
                <a:lnTo>
                  <a:pt x="968501" y="25145"/>
                </a:lnTo>
                <a:lnTo>
                  <a:pt x="861822" y="0"/>
                </a:lnTo>
                <a:lnTo>
                  <a:pt x="761238" y="22097"/>
                </a:lnTo>
                <a:lnTo>
                  <a:pt x="705612" y="83819"/>
                </a:lnTo>
                <a:lnTo>
                  <a:pt x="744474" y="225551"/>
                </a:lnTo>
                <a:lnTo>
                  <a:pt x="524256" y="349757"/>
                </a:lnTo>
                <a:lnTo>
                  <a:pt x="781050" y="374903"/>
                </a:lnTo>
                <a:lnTo>
                  <a:pt x="883158" y="705612"/>
                </a:lnTo>
                <a:lnTo>
                  <a:pt x="112014" y="371856"/>
                </a:lnTo>
                <a:lnTo>
                  <a:pt x="36576" y="403859"/>
                </a:lnTo>
                <a:lnTo>
                  <a:pt x="0" y="504444"/>
                </a:lnTo>
                <a:lnTo>
                  <a:pt x="44196" y="617981"/>
                </a:lnTo>
                <a:lnTo>
                  <a:pt x="904494" y="1021841"/>
                </a:lnTo>
                <a:lnTo>
                  <a:pt x="1094994" y="996696"/>
                </a:lnTo>
                <a:lnTo>
                  <a:pt x="1247394" y="1030223"/>
                </a:lnTo>
                <a:lnTo>
                  <a:pt x="1260348" y="999744"/>
                </a:lnTo>
              </a:path>
            </a:pathLst>
          </a:custGeom>
          <a:solidFill>
            <a:srgbClr val="F9F9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1623199" y="5685155"/>
            <a:ext cx="112776" cy="204978"/>
          </a:xfrm>
          <a:custGeom>
            <a:avLst/>
            <a:gdLst>
              <a:gd name="connsiteX0" fmla="*/ 0 w 112776"/>
              <a:gd name="connsiteY0" fmla="*/ 5334 h 204978"/>
              <a:gd name="connsiteX1" fmla="*/ 94488 w 112776"/>
              <a:gd name="connsiteY1" fmla="*/ 0 h 204978"/>
              <a:gd name="connsiteX2" fmla="*/ 112776 w 112776"/>
              <a:gd name="connsiteY2" fmla="*/ 185165 h 204978"/>
              <a:gd name="connsiteX3" fmla="*/ 6095 w 112776"/>
              <a:gd name="connsiteY3" fmla="*/ 204977 h 204978"/>
              <a:gd name="connsiteX4" fmla="*/ 0 w 112776"/>
              <a:gd name="connsiteY4" fmla="*/ 5334 h 20497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2776" h="204978">
                <a:moveTo>
                  <a:pt x="0" y="5334"/>
                </a:moveTo>
                <a:lnTo>
                  <a:pt x="94488" y="0"/>
                </a:lnTo>
                <a:lnTo>
                  <a:pt x="112776" y="185165"/>
                </a:lnTo>
                <a:lnTo>
                  <a:pt x="6095" y="204977"/>
                </a:lnTo>
                <a:lnTo>
                  <a:pt x="0" y="5334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32143" y="5989955"/>
            <a:ext cx="1257300" cy="650747"/>
          </a:xfrm>
          <a:custGeom>
            <a:avLst/>
            <a:gdLst>
              <a:gd name="connsiteX0" fmla="*/ 108966 w 1257300"/>
              <a:gd name="connsiteY0" fmla="*/ 0 h 650747"/>
              <a:gd name="connsiteX1" fmla="*/ 1055370 w 1257300"/>
              <a:gd name="connsiteY1" fmla="*/ 411479 h 650747"/>
              <a:gd name="connsiteX2" fmla="*/ 1132332 w 1257300"/>
              <a:gd name="connsiteY2" fmla="*/ 505967 h 650747"/>
              <a:gd name="connsiteX3" fmla="*/ 1257300 w 1257300"/>
              <a:gd name="connsiteY3" fmla="*/ 627887 h 650747"/>
              <a:gd name="connsiteX4" fmla="*/ 1240536 w 1257300"/>
              <a:gd name="connsiteY4" fmla="*/ 650748 h 650747"/>
              <a:gd name="connsiteX5" fmla="*/ 1070610 w 1257300"/>
              <a:gd name="connsiteY5" fmla="*/ 624077 h 650747"/>
              <a:gd name="connsiteX6" fmla="*/ 907542 w 1257300"/>
              <a:gd name="connsiteY6" fmla="*/ 643127 h 650747"/>
              <a:gd name="connsiteX7" fmla="*/ 33528 w 1257300"/>
              <a:gd name="connsiteY7" fmla="*/ 236220 h 650747"/>
              <a:gd name="connsiteX8" fmla="*/ 0 w 1257300"/>
              <a:gd name="connsiteY8" fmla="*/ 118871 h 650747"/>
              <a:gd name="connsiteX9" fmla="*/ 36576 w 1257300"/>
              <a:gd name="connsiteY9" fmla="*/ 25146 h 650747"/>
              <a:gd name="connsiteX10" fmla="*/ 108966 w 1257300"/>
              <a:gd name="connsiteY10" fmla="*/ 0 h 6507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1257300" h="650747">
                <a:moveTo>
                  <a:pt x="108966" y="0"/>
                </a:moveTo>
                <a:lnTo>
                  <a:pt x="1055370" y="411479"/>
                </a:lnTo>
                <a:lnTo>
                  <a:pt x="1132332" y="505967"/>
                </a:lnTo>
                <a:lnTo>
                  <a:pt x="1257300" y="627887"/>
                </a:lnTo>
                <a:lnTo>
                  <a:pt x="1240536" y="650748"/>
                </a:lnTo>
                <a:lnTo>
                  <a:pt x="1070610" y="624077"/>
                </a:lnTo>
                <a:lnTo>
                  <a:pt x="907542" y="643127"/>
                </a:lnTo>
                <a:lnTo>
                  <a:pt x="33528" y="236220"/>
                </a:lnTo>
                <a:lnTo>
                  <a:pt x="0" y="118871"/>
                </a:lnTo>
                <a:lnTo>
                  <a:pt x="36576" y="25146"/>
                </a:lnTo>
                <a:lnTo>
                  <a:pt x="108966" y="0"/>
                </a:ln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05117" y="6044057"/>
            <a:ext cx="833628" cy="593598"/>
          </a:xfrm>
          <a:custGeom>
            <a:avLst/>
            <a:gdLst>
              <a:gd name="connsiteX0" fmla="*/ 0 w 833628"/>
              <a:gd name="connsiteY0" fmla="*/ 258317 h 593598"/>
              <a:gd name="connsiteX1" fmla="*/ 733044 w 833628"/>
              <a:gd name="connsiteY1" fmla="*/ 593598 h 593598"/>
              <a:gd name="connsiteX2" fmla="*/ 745998 w 833628"/>
              <a:gd name="connsiteY2" fmla="*/ 424433 h 593598"/>
              <a:gd name="connsiteX3" fmla="*/ 833628 w 833628"/>
              <a:gd name="connsiteY3" fmla="*/ 335279 h 593598"/>
              <a:gd name="connsiteX4" fmla="*/ 62484 w 833628"/>
              <a:gd name="connsiteY4" fmla="*/ 0 h 593598"/>
              <a:gd name="connsiteX5" fmla="*/ 0 w 833628"/>
              <a:gd name="connsiteY5" fmla="*/ 100583 h 593598"/>
              <a:gd name="connsiteX6" fmla="*/ 0 w 833628"/>
              <a:gd name="connsiteY6" fmla="*/ 258317 h 5935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833628" h="593598">
                <a:moveTo>
                  <a:pt x="0" y="258317"/>
                </a:moveTo>
                <a:lnTo>
                  <a:pt x="733044" y="593598"/>
                </a:lnTo>
                <a:lnTo>
                  <a:pt x="745998" y="424433"/>
                </a:lnTo>
                <a:lnTo>
                  <a:pt x="833628" y="335279"/>
                </a:lnTo>
                <a:lnTo>
                  <a:pt x="62484" y="0"/>
                </a:lnTo>
                <a:lnTo>
                  <a:pt x="0" y="100583"/>
                </a:lnTo>
                <a:lnTo>
                  <a:pt x="0" y="258317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770521" y="5605907"/>
            <a:ext cx="214122" cy="192023"/>
          </a:xfrm>
          <a:custGeom>
            <a:avLst/>
            <a:gdLst>
              <a:gd name="connsiteX0" fmla="*/ 0 w 214122"/>
              <a:gd name="connsiteY0" fmla="*/ 22097 h 192023"/>
              <a:gd name="connsiteX1" fmla="*/ 125730 w 214122"/>
              <a:gd name="connsiteY1" fmla="*/ 0 h 192023"/>
              <a:gd name="connsiteX2" fmla="*/ 197358 w 214122"/>
              <a:gd name="connsiteY2" fmla="*/ 28194 h 192023"/>
              <a:gd name="connsiteX3" fmla="*/ 214122 w 214122"/>
              <a:gd name="connsiteY3" fmla="*/ 110489 h 192023"/>
              <a:gd name="connsiteX4" fmla="*/ 128777 w 214122"/>
              <a:gd name="connsiteY4" fmla="*/ 116585 h 192023"/>
              <a:gd name="connsiteX5" fmla="*/ 25145 w 214122"/>
              <a:gd name="connsiteY5" fmla="*/ 192023 h 192023"/>
              <a:gd name="connsiteX6" fmla="*/ 0 w 214122"/>
              <a:gd name="connsiteY6" fmla="*/ 22097 h 1920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214122" h="192023">
                <a:moveTo>
                  <a:pt x="0" y="22097"/>
                </a:moveTo>
                <a:lnTo>
                  <a:pt x="125730" y="0"/>
                </a:lnTo>
                <a:lnTo>
                  <a:pt x="197358" y="28194"/>
                </a:lnTo>
                <a:lnTo>
                  <a:pt x="214122" y="110489"/>
                </a:lnTo>
                <a:lnTo>
                  <a:pt x="128777" y="116585"/>
                </a:lnTo>
                <a:lnTo>
                  <a:pt x="25145" y="192023"/>
                </a:lnTo>
                <a:lnTo>
                  <a:pt x="0" y="22097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1018171" y="6607175"/>
            <a:ext cx="120396" cy="178307"/>
          </a:xfrm>
          <a:custGeom>
            <a:avLst/>
            <a:gdLst>
              <a:gd name="connsiteX0" fmla="*/ 120396 w 120396"/>
              <a:gd name="connsiteY0" fmla="*/ 3809 h 178307"/>
              <a:gd name="connsiteX1" fmla="*/ 120396 w 120396"/>
              <a:gd name="connsiteY1" fmla="*/ 178307 h 178307"/>
              <a:gd name="connsiteX2" fmla="*/ 0 w 120396"/>
              <a:gd name="connsiteY2" fmla="*/ 6857 h 178307"/>
              <a:gd name="connsiteX3" fmla="*/ 57150 w 120396"/>
              <a:gd name="connsiteY3" fmla="*/ 0 h 178307"/>
              <a:gd name="connsiteX4" fmla="*/ 120396 w 120396"/>
              <a:gd name="connsiteY4" fmla="*/ 3809 h 1783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6" h="178307">
                <a:moveTo>
                  <a:pt x="120396" y="3809"/>
                </a:moveTo>
                <a:lnTo>
                  <a:pt x="120396" y="178307"/>
                </a:lnTo>
                <a:lnTo>
                  <a:pt x="0" y="6857"/>
                </a:lnTo>
                <a:lnTo>
                  <a:pt x="57150" y="0"/>
                </a:lnTo>
                <a:lnTo>
                  <a:pt x="120396" y="3809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800239" y="5724779"/>
            <a:ext cx="307086" cy="608076"/>
          </a:xfrm>
          <a:custGeom>
            <a:avLst/>
            <a:gdLst>
              <a:gd name="connsiteX0" fmla="*/ 0 w 307086"/>
              <a:gd name="connsiteY0" fmla="*/ 64008 h 608076"/>
              <a:gd name="connsiteX1" fmla="*/ 69341 w 307086"/>
              <a:gd name="connsiteY1" fmla="*/ 0 h 608076"/>
              <a:gd name="connsiteX2" fmla="*/ 184403 w 307086"/>
              <a:gd name="connsiteY2" fmla="*/ 4572 h 608076"/>
              <a:gd name="connsiteX3" fmla="*/ 307086 w 307086"/>
              <a:gd name="connsiteY3" fmla="*/ 608076 h 608076"/>
              <a:gd name="connsiteX4" fmla="*/ 221741 w 307086"/>
              <a:gd name="connsiteY4" fmla="*/ 573023 h 608076"/>
              <a:gd name="connsiteX5" fmla="*/ 121158 w 307086"/>
              <a:gd name="connsiteY5" fmla="*/ 538734 h 608076"/>
              <a:gd name="connsiteX6" fmla="*/ 0 w 307086"/>
              <a:gd name="connsiteY6" fmla="*/ 64008 h 6080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7086" h="608076">
                <a:moveTo>
                  <a:pt x="0" y="64008"/>
                </a:moveTo>
                <a:lnTo>
                  <a:pt x="69341" y="0"/>
                </a:lnTo>
                <a:lnTo>
                  <a:pt x="184403" y="4572"/>
                </a:lnTo>
                <a:lnTo>
                  <a:pt x="307086" y="608076"/>
                </a:lnTo>
                <a:lnTo>
                  <a:pt x="221741" y="573023"/>
                </a:lnTo>
                <a:lnTo>
                  <a:pt x="121158" y="538734"/>
                </a:lnTo>
                <a:lnTo>
                  <a:pt x="0" y="64008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1060843" y="5698109"/>
            <a:ext cx="577596" cy="275843"/>
          </a:xfrm>
          <a:custGeom>
            <a:avLst/>
            <a:gdLst>
              <a:gd name="connsiteX0" fmla="*/ 549402 w 577596"/>
              <a:gd name="connsiteY0" fmla="*/ 0 h 275843"/>
              <a:gd name="connsiteX1" fmla="*/ 0 w 577596"/>
              <a:gd name="connsiteY1" fmla="*/ 83819 h 275843"/>
              <a:gd name="connsiteX2" fmla="*/ 22098 w 577596"/>
              <a:gd name="connsiteY2" fmla="*/ 275843 h 275843"/>
              <a:gd name="connsiteX3" fmla="*/ 567690 w 577596"/>
              <a:gd name="connsiteY3" fmla="*/ 188213 h 275843"/>
              <a:gd name="connsiteX4" fmla="*/ 577596 w 577596"/>
              <a:gd name="connsiteY4" fmla="*/ 33527 h 275843"/>
              <a:gd name="connsiteX5" fmla="*/ 549402 w 577596"/>
              <a:gd name="connsiteY5" fmla="*/ 0 h 2758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577596" h="275843">
                <a:moveTo>
                  <a:pt x="549402" y="0"/>
                </a:moveTo>
                <a:lnTo>
                  <a:pt x="0" y="83819"/>
                </a:lnTo>
                <a:lnTo>
                  <a:pt x="22098" y="275843"/>
                </a:lnTo>
                <a:lnTo>
                  <a:pt x="567690" y="188213"/>
                </a:lnTo>
                <a:lnTo>
                  <a:pt x="577596" y="33527"/>
                </a:lnTo>
                <a:lnTo>
                  <a:pt x="549402" y="0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551065" y="5861177"/>
            <a:ext cx="247650" cy="106679"/>
          </a:xfrm>
          <a:custGeom>
            <a:avLst/>
            <a:gdLst>
              <a:gd name="connsiteX0" fmla="*/ 216408 w 247650"/>
              <a:gd name="connsiteY0" fmla="*/ 0 h 106679"/>
              <a:gd name="connsiteX1" fmla="*/ 0 w 247650"/>
              <a:gd name="connsiteY1" fmla="*/ 61721 h 106679"/>
              <a:gd name="connsiteX2" fmla="*/ 247650 w 247650"/>
              <a:gd name="connsiteY2" fmla="*/ 106679 h 106679"/>
              <a:gd name="connsiteX3" fmla="*/ 216408 w 247650"/>
              <a:gd name="connsiteY3" fmla="*/ 0 h 106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7650" h="106679">
                <a:moveTo>
                  <a:pt x="216408" y="0"/>
                </a:moveTo>
                <a:lnTo>
                  <a:pt x="0" y="61721"/>
                </a:lnTo>
                <a:lnTo>
                  <a:pt x="247650" y="106679"/>
                </a:lnTo>
                <a:lnTo>
                  <a:pt x="216408" y="0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792619" y="5692775"/>
            <a:ext cx="249174" cy="138684"/>
          </a:xfrm>
          <a:custGeom>
            <a:avLst/>
            <a:gdLst>
              <a:gd name="connsiteX0" fmla="*/ 0 w 249174"/>
              <a:gd name="connsiteY0" fmla="*/ 84582 h 138684"/>
              <a:gd name="connsiteX1" fmla="*/ 90677 w 249174"/>
              <a:gd name="connsiteY1" fmla="*/ 8382 h 138684"/>
              <a:gd name="connsiteX2" fmla="*/ 169925 w 249174"/>
              <a:gd name="connsiteY2" fmla="*/ 0 h 138684"/>
              <a:gd name="connsiteX3" fmla="*/ 232410 w 249174"/>
              <a:gd name="connsiteY3" fmla="*/ 21335 h 138684"/>
              <a:gd name="connsiteX4" fmla="*/ 249174 w 249174"/>
              <a:gd name="connsiteY4" fmla="*/ 72390 h 138684"/>
              <a:gd name="connsiteX5" fmla="*/ 133350 w 249174"/>
              <a:gd name="connsiteY5" fmla="*/ 53340 h 138684"/>
              <a:gd name="connsiteX6" fmla="*/ 58674 w 249174"/>
              <a:gd name="connsiteY6" fmla="*/ 80010 h 138684"/>
              <a:gd name="connsiteX7" fmla="*/ 10668 w 249174"/>
              <a:gd name="connsiteY7" fmla="*/ 138684 h 138684"/>
              <a:gd name="connsiteX8" fmla="*/ 0 w 249174"/>
              <a:gd name="connsiteY8" fmla="*/ 84582 h 1386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49174" h="138684">
                <a:moveTo>
                  <a:pt x="0" y="84582"/>
                </a:moveTo>
                <a:lnTo>
                  <a:pt x="90677" y="8382"/>
                </a:lnTo>
                <a:lnTo>
                  <a:pt x="169925" y="0"/>
                </a:lnTo>
                <a:lnTo>
                  <a:pt x="232410" y="21335"/>
                </a:lnTo>
                <a:lnTo>
                  <a:pt x="249174" y="72390"/>
                </a:lnTo>
                <a:lnTo>
                  <a:pt x="133350" y="53340"/>
                </a:lnTo>
                <a:lnTo>
                  <a:pt x="58674" y="80010"/>
                </a:lnTo>
                <a:lnTo>
                  <a:pt x="10668" y="138684"/>
                </a:lnTo>
                <a:lnTo>
                  <a:pt x="0" y="8458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1009789" y="6566027"/>
            <a:ext cx="182880" cy="211073"/>
          </a:xfrm>
          <a:custGeom>
            <a:avLst/>
            <a:gdLst>
              <a:gd name="connsiteX0" fmla="*/ 0 w 182880"/>
              <a:gd name="connsiteY0" fmla="*/ 32004 h 211073"/>
              <a:gd name="connsiteX1" fmla="*/ 127253 w 182880"/>
              <a:gd name="connsiteY1" fmla="*/ 211073 h 211073"/>
              <a:gd name="connsiteX2" fmla="*/ 182880 w 182880"/>
              <a:gd name="connsiteY2" fmla="*/ 199643 h 211073"/>
              <a:gd name="connsiteX3" fmla="*/ 177546 w 182880"/>
              <a:gd name="connsiteY3" fmla="*/ 13716 h 211073"/>
              <a:gd name="connsiteX4" fmla="*/ 131825 w 182880"/>
              <a:gd name="connsiteY4" fmla="*/ 0 h 211073"/>
              <a:gd name="connsiteX5" fmla="*/ 142494 w 182880"/>
              <a:gd name="connsiteY5" fmla="*/ 156209 h 211073"/>
              <a:gd name="connsiteX6" fmla="*/ 56388 w 182880"/>
              <a:gd name="connsiteY6" fmla="*/ 3047 h 211073"/>
              <a:gd name="connsiteX7" fmla="*/ 0 w 182880"/>
              <a:gd name="connsiteY7" fmla="*/ 32004 h 2110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82880" h="211073">
                <a:moveTo>
                  <a:pt x="0" y="32004"/>
                </a:moveTo>
                <a:lnTo>
                  <a:pt x="127253" y="211073"/>
                </a:lnTo>
                <a:lnTo>
                  <a:pt x="182880" y="199643"/>
                </a:lnTo>
                <a:lnTo>
                  <a:pt x="177546" y="13716"/>
                </a:lnTo>
                <a:lnTo>
                  <a:pt x="131825" y="0"/>
                </a:lnTo>
                <a:lnTo>
                  <a:pt x="142494" y="156209"/>
                </a:lnTo>
                <a:lnTo>
                  <a:pt x="56388" y="3047"/>
                </a:lnTo>
                <a:lnTo>
                  <a:pt x="0" y="3200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1594243" y="5653151"/>
            <a:ext cx="68580" cy="185928"/>
          </a:xfrm>
          <a:custGeom>
            <a:avLst/>
            <a:gdLst>
              <a:gd name="connsiteX0" fmla="*/ 0 w 68580"/>
              <a:gd name="connsiteY0" fmla="*/ 15240 h 185928"/>
              <a:gd name="connsiteX1" fmla="*/ 28194 w 68580"/>
              <a:gd name="connsiteY1" fmla="*/ 73914 h 185928"/>
              <a:gd name="connsiteX2" fmla="*/ 34289 w 68580"/>
              <a:gd name="connsiteY2" fmla="*/ 122682 h 185928"/>
              <a:gd name="connsiteX3" fmla="*/ 21336 w 68580"/>
              <a:gd name="connsiteY3" fmla="*/ 185927 h 185928"/>
              <a:gd name="connsiteX4" fmla="*/ 63245 w 68580"/>
              <a:gd name="connsiteY4" fmla="*/ 174497 h 185928"/>
              <a:gd name="connsiteX5" fmla="*/ 68579 w 68580"/>
              <a:gd name="connsiteY5" fmla="*/ 92202 h 185928"/>
              <a:gd name="connsiteX6" fmla="*/ 36576 w 68580"/>
              <a:gd name="connsiteY6" fmla="*/ 0 h 185928"/>
              <a:gd name="connsiteX7" fmla="*/ 0 w 68580"/>
              <a:gd name="connsiteY7" fmla="*/ 15240 h 1859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8580" h="185928">
                <a:moveTo>
                  <a:pt x="0" y="15240"/>
                </a:moveTo>
                <a:lnTo>
                  <a:pt x="28194" y="73914"/>
                </a:lnTo>
                <a:lnTo>
                  <a:pt x="34289" y="122682"/>
                </a:lnTo>
                <a:lnTo>
                  <a:pt x="21336" y="185927"/>
                </a:lnTo>
                <a:lnTo>
                  <a:pt x="63245" y="174497"/>
                </a:lnTo>
                <a:lnTo>
                  <a:pt x="68579" y="92202"/>
                </a:lnTo>
                <a:lnTo>
                  <a:pt x="36576" y="0"/>
                </a:lnTo>
                <a:lnTo>
                  <a:pt x="0" y="1524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121297" y="5922899"/>
            <a:ext cx="944117" cy="397002"/>
          </a:xfrm>
          <a:custGeom>
            <a:avLst/>
            <a:gdLst>
              <a:gd name="connsiteX0" fmla="*/ 79248 w 944117"/>
              <a:gd name="connsiteY0" fmla="*/ 0 h 397002"/>
              <a:gd name="connsiteX1" fmla="*/ 944117 w 944117"/>
              <a:gd name="connsiteY1" fmla="*/ 389382 h 397002"/>
              <a:gd name="connsiteX2" fmla="*/ 854201 w 944117"/>
              <a:gd name="connsiteY2" fmla="*/ 397002 h 397002"/>
              <a:gd name="connsiteX3" fmla="*/ 0 w 944117"/>
              <a:gd name="connsiteY3" fmla="*/ 22097 h 397002"/>
              <a:gd name="connsiteX4" fmla="*/ 79248 w 944117"/>
              <a:gd name="connsiteY4" fmla="*/ 0 h 39700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44117" h="397002">
                <a:moveTo>
                  <a:pt x="79248" y="0"/>
                </a:moveTo>
                <a:lnTo>
                  <a:pt x="944117" y="389382"/>
                </a:lnTo>
                <a:lnTo>
                  <a:pt x="854201" y="397002"/>
                </a:lnTo>
                <a:lnTo>
                  <a:pt x="0" y="22097"/>
                </a:lnTo>
                <a:lnTo>
                  <a:pt x="7924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413143" y="6167501"/>
            <a:ext cx="387096" cy="235457"/>
          </a:xfrm>
          <a:custGeom>
            <a:avLst/>
            <a:gdLst>
              <a:gd name="connsiteX0" fmla="*/ 11430 w 387096"/>
              <a:gd name="connsiteY0" fmla="*/ 27432 h 235457"/>
              <a:gd name="connsiteX1" fmla="*/ 126492 w 387096"/>
              <a:gd name="connsiteY1" fmla="*/ 52577 h 235457"/>
              <a:gd name="connsiteX2" fmla="*/ 256794 w 387096"/>
              <a:gd name="connsiteY2" fmla="*/ 108965 h 235457"/>
              <a:gd name="connsiteX3" fmla="*/ 348996 w 387096"/>
              <a:gd name="connsiteY3" fmla="*/ 192785 h 235457"/>
              <a:gd name="connsiteX4" fmla="*/ 258318 w 387096"/>
              <a:gd name="connsiteY4" fmla="*/ 182879 h 235457"/>
              <a:gd name="connsiteX5" fmla="*/ 110490 w 387096"/>
              <a:gd name="connsiteY5" fmla="*/ 115823 h 235457"/>
              <a:gd name="connsiteX6" fmla="*/ 39624 w 387096"/>
              <a:gd name="connsiteY6" fmla="*/ 64007 h 235457"/>
              <a:gd name="connsiteX7" fmla="*/ 84582 w 387096"/>
              <a:gd name="connsiteY7" fmla="*/ 129539 h 235457"/>
              <a:gd name="connsiteX8" fmla="*/ 215646 w 387096"/>
              <a:gd name="connsiteY8" fmla="*/ 214883 h 235457"/>
              <a:gd name="connsiteX9" fmla="*/ 369570 w 387096"/>
              <a:gd name="connsiteY9" fmla="*/ 235457 h 235457"/>
              <a:gd name="connsiteX10" fmla="*/ 387096 w 387096"/>
              <a:gd name="connsiteY10" fmla="*/ 178307 h 235457"/>
              <a:gd name="connsiteX11" fmla="*/ 312420 w 387096"/>
              <a:gd name="connsiteY11" fmla="*/ 95250 h 235457"/>
              <a:gd name="connsiteX12" fmla="*/ 134874 w 387096"/>
              <a:gd name="connsiteY12" fmla="*/ 13715 h 235457"/>
              <a:gd name="connsiteX13" fmla="*/ 0 w 387096"/>
              <a:gd name="connsiteY13" fmla="*/ 0 h 235457"/>
              <a:gd name="connsiteX14" fmla="*/ 11430 w 387096"/>
              <a:gd name="connsiteY14" fmla="*/ 27432 h 23545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7096" h="235457">
                <a:moveTo>
                  <a:pt x="11430" y="27432"/>
                </a:moveTo>
                <a:lnTo>
                  <a:pt x="126492" y="52577"/>
                </a:lnTo>
                <a:lnTo>
                  <a:pt x="256794" y="108965"/>
                </a:lnTo>
                <a:lnTo>
                  <a:pt x="348996" y="192785"/>
                </a:lnTo>
                <a:lnTo>
                  <a:pt x="258318" y="182879"/>
                </a:lnTo>
                <a:lnTo>
                  <a:pt x="110490" y="115823"/>
                </a:lnTo>
                <a:lnTo>
                  <a:pt x="39624" y="64007"/>
                </a:lnTo>
                <a:lnTo>
                  <a:pt x="84582" y="129539"/>
                </a:lnTo>
                <a:lnTo>
                  <a:pt x="215646" y="214883"/>
                </a:lnTo>
                <a:lnTo>
                  <a:pt x="369570" y="235457"/>
                </a:lnTo>
                <a:lnTo>
                  <a:pt x="387096" y="178307"/>
                </a:lnTo>
                <a:lnTo>
                  <a:pt x="312420" y="95250"/>
                </a:lnTo>
                <a:lnTo>
                  <a:pt x="134874" y="13715"/>
                </a:lnTo>
                <a:lnTo>
                  <a:pt x="0" y="0"/>
                </a:lnTo>
                <a:lnTo>
                  <a:pt x="11430" y="2743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897775" y="5840603"/>
            <a:ext cx="169164" cy="377951"/>
          </a:xfrm>
          <a:custGeom>
            <a:avLst/>
            <a:gdLst>
              <a:gd name="connsiteX0" fmla="*/ 19050 w 169164"/>
              <a:gd name="connsiteY0" fmla="*/ 0 h 377951"/>
              <a:gd name="connsiteX1" fmla="*/ 72389 w 169164"/>
              <a:gd name="connsiteY1" fmla="*/ 19811 h 377951"/>
              <a:gd name="connsiteX2" fmla="*/ 63246 w 169164"/>
              <a:gd name="connsiteY2" fmla="*/ 151637 h 377951"/>
              <a:gd name="connsiteX3" fmla="*/ 83819 w 169164"/>
              <a:gd name="connsiteY3" fmla="*/ 258317 h 377951"/>
              <a:gd name="connsiteX4" fmla="*/ 169164 w 169164"/>
              <a:gd name="connsiteY4" fmla="*/ 356615 h 377951"/>
              <a:gd name="connsiteX5" fmla="*/ 76961 w 169164"/>
              <a:gd name="connsiteY5" fmla="*/ 377951 h 377951"/>
              <a:gd name="connsiteX6" fmla="*/ 23622 w 169164"/>
              <a:gd name="connsiteY6" fmla="*/ 272033 h 377951"/>
              <a:gd name="connsiteX7" fmla="*/ 0 w 169164"/>
              <a:gd name="connsiteY7" fmla="*/ 44957 h 377951"/>
              <a:gd name="connsiteX8" fmla="*/ 19050 w 169164"/>
              <a:gd name="connsiteY8" fmla="*/ 0 h 3779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69164" h="377951">
                <a:moveTo>
                  <a:pt x="19050" y="0"/>
                </a:moveTo>
                <a:lnTo>
                  <a:pt x="72389" y="19811"/>
                </a:lnTo>
                <a:lnTo>
                  <a:pt x="63246" y="151637"/>
                </a:lnTo>
                <a:lnTo>
                  <a:pt x="83819" y="258317"/>
                </a:lnTo>
                <a:lnTo>
                  <a:pt x="169164" y="356615"/>
                </a:lnTo>
                <a:lnTo>
                  <a:pt x="76961" y="377951"/>
                </a:lnTo>
                <a:lnTo>
                  <a:pt x="23622" y="272033"/>
                </a:lnTo>
                <a:lnTo>
                  <a:pt x="0" y="44957"/>
                </a:lnTo>
                <a:lnTo>
                  <a:pt x="1905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1062367" y="6425057"/>
            <a:ext cx="118872" cy="137922"/>
          </a:xfrm>
          <a:custGeom>
            <a:avLst/>
            <a:gdLst>
              <a:gd name="connsiteX0" fmla="*/ 87630 w 118872"/>
              <a:gd name="connsiteY0" fmla="*/ 0 h 137922"/>
              <a:gd name="connsiteX1" fmla="*/ 32004 w 118872"/>
              <a:gd name="connsiteY1" fmla="*/ 52578 h 137922"/>
              <a:gd name="connsiteX2" fmla="*/ 0 w 118872"/>
              <a:gd name="connsiteY2" fmla="*/ 137922 h 137922"/>
              <a:gd name="connsiteX3" fmla="*/ 64008 w 118872"/>
              <a:gd name="connsiteY3" fmla="*/ 127253 h 137922"/>
              <a:gd name="connsiteX4" fmla="*/ 82296 w 118872"/>
              <a:gd name="connsiteY4" fmla="*/ 67055 h 137922"/>
              <a:gd name="connsiteX5" fmla="*/ 118872 w 118872"/>
              <a:gd name="connsiteY5" fmla="*/ 21335 h 137922"/>
              <a:gd name="connsiteX6" fmla="*/ 87630 w 118872"/>
              <a:gd name="connsiteY6" fmla="*/ 0 h 137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18872" h="137922">
                <a:moveTo>
                  <a:pt x="87630" y="0"/>
                </a:moveTo>
                <a:lnTo>
                  <a:pt x="32004" y="52578"/>
                </a:lnTo>
                <a:lnTo>
                  <a:pt x="0" y="137922"/>
                </a:lnTo>
                <a:lnTo>
                  <a:pt x="64008" y="127253"/>
                </a:lnTo>
                <a:lnTo>
                  <a:pt x="82296" y="67055"/>
                </a:lnTo>
                <a:lnTo>
                  <a:pt x="118872" y="21335"/>
                </a:lnTo>
                <a:lnTo>
                  <a:pt x="8763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8521" y="5916803"/>
            <a:ext cx="1336548" cy="698754"/>
          </a:xfrm>
          <a:custGeom>
            <a:avLst/>
            <a:gdLst>
              <a:gd name="connsiteX0" fmla="*/ 123444 w 1336548"/>
              <a:gd name="connsiteY0" fmla="*/ 0 h 698754"/>
              <a:gd name="connsiteX1" fmla="*/ 50292 w 1336548"/>
              <a:gd name="connsiteY1" fmla="*/ 41147 h 698754"/>
              <a:gd name="connsiteX2" fmla="*/ 0 w 1336548"/>
              <a:gd name="connsiteY2" fmla="*/ 165353 h 698754"/>
              <a:gd name="connsiteX3" fmla="*/ 53339 w 1336548"/>
              <a:gd name="connsiteY3" fmla="*/ 284225 h 698754"/>
              <a:gd name="connsiteX4" fmla="*/ 938022 w 1336548"/>
              <a:gd name="connsiteY4" fmla="*/ 688085 h 698754"/>
              <a:gd name="connsiteX5" fmla="*/ 1128522 w 1336548"/>
              <a:gd name="connsiteY5" fmla="*/ 662940 h 698754"/>
              <a:gd name="connsiteX6" fmla="*/ 1282446 w 1336548"/>
              <a:gd name="connsiteY6" fmla="*/ 698753 h 698754"/>
              <a:gd name="connsiteX7" fmla="*/ 1336548 w 1336548"/>
              <a:gd name="connsiteY7" fmla="*/ 641603 h 698754"/>
              <a:gd name="connsiteX8" fmla="*/ 1191768 w 1336548"/>
              <a:gd name="connsiteY8" fmla="*/ 527303 h 698754"/>
              <a:gd name="connsiteX9" fmla="*/ 1133094 w 1336548"/>
              <a:gd name="connsiteY9" fmla="*/ 406145 h 698754"/>
              <a:gd name="connsiteX10" fmla="*/ 1086612 w 1336548"/>
              <a:gd name="connsiteY10" fmla="*/ 418337 h 698754"/>
              <a:gd name="connsiteX11" fmla="*/ 1142238 w 1336548"/>
              <a:gd name="connsiteY11" fmla="*/ 527303 h 698754"/>
              <a:gd name="connsiteX12" fmla="*/ 1252728 w 1336548"/>
              <a:gd name="connsiteY12" fmla="*/ 643128 h 698754"/>
              <a:gd name="connsiteX13" fmla="*/ 1121664 w 1336548"/>
              <a:gd name="connsiteY13" fmla="*/ 624840 h 698754"/>
              <a:gd name="connsiteX14" fmla="*/ 967740 w 1336548"/>
              <a:gd name="connsiteY14" fmla="*/ 646176 h 698754"/>
              <a:gd name="connsiteX15" fmla="*/ 995934 w 1336548"/>
              <a:gd name="connsiteY15" fmla="*/ 515873 h 698754"/>
              <a:gd name="connsiteX16" fmla="*/ 1062228 w 1336548"/>
              <a:gd name="connsiteY16" fmla="*/ 427481 h 698754"/>
              <a:gd name="connsiteX17" fmla="*/ 985266 w 1336548"/>
              <a:gd name="connsiteY17" fmla="*/ 438150 h 698754"/>
              <a:gd name="connsiteX18" fmla="*/ 924306 w 1336548"/>
              <a:gd name="connsiteY18" fmla="*/ 522731 h 698754"/>
              <a:gd name="connsiteX19" fmla="*/ 903732 w 1336548"/>
              <a:gd name="connsiteY19" fmla="*/ 627888 h 698754"/>
              <a:gd name="connsiteX20" fmla="*/ 84582 w 1336548"/>
              <a:gd name="connsiteY20" fmla="*/ 246125 h 698754"/>
              <a:gd name="connsiteX21" fmla="*/ 63246 w 1336548"/>
              <a:gd name="connsiteY21" fmla="*/ 170687 h 698754"/>
              <a:gd name="connsiteX22" fmla="*/ 81533 w 1336548"/>
              <a:gd name="connsiteY22" fmla="*/ 75437 h 698754"/>
              <a:gd name="connsiteX23" fmla="*/ 172212 w 1336548"/>
              <a:gd name="connsiteY23" fmla="*/ 0 h 698754"/>
              <a:gd name="connsiteX24" fmla="*/ 123444 w 1336548"/>
              <a:gd name="connsiteY24" fmla="*/ 0 h 69875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</a:cxnLst>
            <a:rect l="l" t="t" r="r" b="b"/>
            <a:pathLst>
              <a:path w="1336548" h="698754">
                <a:moveTo>
                  <a:pt x="123444" y="0"/>
                </a:moveTo>
                <a:lnTo>
                  <a:pt x="50292" y="41147"/>
                </a:lnTo>
                <a:lnTo>
                  <a:pt x="0" y="165353"/>
                </a:lnTo>
                <a:lnTo>
                  <a:pt x="53339" y="284225"/>
                </a:lnTo>
                <a:lnTo>
                  <a:pt x="938022" y="688085"/>
                </a:lnTo>
                <a:lnTo>
                  <a:pt x="1128522" y="662940"/>
                </a:lnTo>
                <a:lnTo>
                  <a:pt x="1282446" y="698753"/>
                </a:lnTo>
                <a:lnTo>
                  <a:pt x="1336548" y="641603"/>
                </a:lnTo>
                <a:lnTo>
                  <a:pt x="1191768" y="527303"/>
                </a:lnTo>
                <a:lnTo>
                  <a:pt x="1133094" y="406145"/>
                </a:lnTo>
                <a:lnTo>
                  <a:pt x="1086612" y="418337"/>
                </a:lnTo>
                <a:lnTo>
                  <a:pt x="1142238" y="527303"/>
                </a:lnTo>
                <a:lnTo>
                  <a:pt x="1252728" y="643128"/>
                </a:lnTo>
                <a:lnTo>
                  <a:pt x="1121664" y="624840"/>
                </a:lnTo>
                <a:lnTo>
                  <a:pt x="967740" y="646176"/>
                </a:lnTo>
                <a:lnTo>
                  <a:pt x="995934" y="515873"/>
                </a:lnTo>
                <a:lnTo>
                  <a:pt x="1062228" y="427481"/>
                </a:lnTo>
                <a:lnTo>
                  <a:pt x="985266" y="438150"/>
                </a:lnTo>
                <a:lnTo>
                  <a:pt x="924306" y="522731"/>
                </a:lnTo>
                <a:lnTo>
                  <a:pt x="903732" y="627888"/>
                </a:lnTo>
                <a:lnTo>
                  <a:pt x="84582" y="246125"/>
                </a:lnTo>
                <a:lnTo>
                  <a:pt x="63246" y="170687"/>
                </a:lnTo>
                <a:lnTo>
                  <a:pt x="81533" y="75437"/>
                </a:lnTo>
                <a:lnTo>
                  <a:pt x="172212" y="0"/>
                </a:lnTo>
                <a:lnTo>
                  <a:pt x="123444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168541" y="5983859"/>
            <a:ext cx="127254" cy="265176"/>
          </a:xfrm>
          <a:custGeom>
            <a:avLst/>
            <a:gdLst>
              <a:gd name="connsiteX0" fmla="*/ 92202 w 127254"/>
              <a:gd name="connsiteY0" fmla="*/ 0 h 265176"/>
              <a:gd name="connsiteX1" fmla="*/ 15239 w 127254"/>
              <a:gd name="connsiteY1" fmla="*/ 83819 h 265176"/>
              <a:gd name="connsiteX2" fmla="*/ 0 w 127254"/>
              <a:gd name="connsiteY2" fmla="*/ 182117 h 265176"/>
              <a:gd name="connsiteX3" fmla="*/ 26670 w 127254"/>
              <a:gd name="connsiteY3" fmla="*/ 248411 h 265176"/>
              <a:gd name="connsiteX4" fmla="*/ 74676 w 127254"/>
              <a:gd name="connsiteY4" fmla="*/ 265175 h 265176"/>
              <a:gd name="connsiteX5" fmla="*/ 60197 w 127254"/>
              <a:gd name="connsiteY5" fmla="*/ 121919 h 265176"/>
              <a:gd name="connsiteX6" fmla="*/ 127254 w 127254"/>
              <a:gd name="connsiteY6" fmla="*/ 12953 h 265176"/>
              <a:gd name="connsiteX7" fmla="*/ 92202 w 127254"/>
              <a:gd name="connsiteY7" fmla="*/ 0 h 2651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27254" h="265176">
                <a:moveTo>
                  <a:pt x="92202" y="0"/>
                </a:moveTo>
                <a:lnTo>
                  <a:pt x="15239" y="83819"/>
                </a:lnTo>
                <a:lnTo>
                  <a:pt x="0" y="182117"/>
                </a:lnTo>
                <a:lnTo>
                  <a:pt x="26670" y="248411"/>
                </a:lnTo>
                <a:lnTo>
                  <a:pt x="74676" y="265175"/>
                </a:lnTo>
                <a:lnTo>
                  <a:pt x="60197" y="121919"/>
                </a:lnTo>
                <a:lnTo>
                  <a:pt x="127254" y="12953"/>
                </a:lnTo>
                <a:lnTo>
                  <a:pt x="9220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713371" y="5538851"/>
            <a:ext cx="511302" cy="943356"/>
          </a:xfrm>
          <a:custGeom>
            <a:avLst/>
            <a:gdLst>
              <a:gd name="connsiteX0" fmla="*/ 173736 w 511302"/>
              <a:gd name="connsiteY0" fmla="*/ 711708 h 943356"/>
              <a:gd name="connsiteX1" fmla="*/ 0 w 511302"/>
              <a:gd name="connsiteY1" fmla="*/ 98297 h 943356"/>
              <a:gd name="connsiteX2" fmla="*/ 64769 w 511302"/>
              <a:gd name="connsiteY2" fmla="*/ 30479 h 943356"/>
              <a:gd name="connsiteX3" fmla="*/ 204978 w 511302"/>
              <a:gd name="connsiteY3" fmla="*/ 0 h 943356"/>
              <a:gd name="connsiteX4" fmla="*/ 317753 w 511302"/>
              <a:gd name="connsiteY4" fmla="*/ 45720 h 943356"/>
              <a:gd name="connsiteX5" fmla="*/ 511302 w 511302"/>
              <a:gd name="connsiteY5" fmla="*/ 943356 h 943356"/>
              <a:gd name="connsiteX6" fmla="*/ 441960 w 511302"/>
              <a:gd name="connsiteY6" fmla="*/ 866394 h 943356"/>
              <a:gd name="connsiteX7" fmla="*/ 282702 w 511302"/>
              <a:gd name="connsiteY7" fmla="*/ 76961 h 943356"/>
              <a:gd name="connsiteX8" fmla="*/ 179832 w 511302"/>
              <a:gd name="connsiteY8" fmla="*/ 48767 h 943356"/>
              <a:gd name="connsiteX9" fmla="*/ 94487 w 511302"/>
              <a:gd name="connsiteY9" fmla="*/ 58673 h 943356"/>
              <a:gd name="connsiteX10" fmla="*/ 60198 w 511302"/>
              <a:gd name="connsiteY10" fmla="*/ 112014 h 943356"/>
              <a:gd name="connsiteX11" fmla="*/ 243839 w 511302"/>
              <a:gd name="connsiteY11" fmla="*/ 733806 h 943356"/>
              <a:gd name="connsiteX12" fmla="*/ 173736 w 511302"/>
              <a:gd name="connsiteY12" fmla="*/ 711708 h 943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511302" h="943356">
                <a:moveTo>
                  <a:pt x="173736" y="711708"/>
                </a:moveTo>
                <a:lnTo>
                  <a:pt x="0" y="98297"/>
                </a:lnTo>
                <a:lnTo>
                  <a:pt x="64769" y="30479"/>
                </a:lnTo>
                <a:lnTo>
                  <a:pt x="204978" y="0"/>
                </a:lnTo>
                <a:lnTo>
                  <a:pt x="317753" y="45720"/>
                </a:lnTo>
                <a:lnTo>
                  <a:pt x="511302" y="943356"/>
                </a:lnTo>
                <a:lnTo>
                  <a:pt x="441960" y="866394"/>
                </a:lnTo>
                <a:lnTo>
                  <a:pt x="282702" y="76961"/>
                </a:lnTo>
                <a:lnTo>
                  <a:pt x="179832" y="48767"/>
                </a:lnTo>
                <a:lnTo>
                  <a:pt x="94487" y="58673"/>
                </a:lnTo>
                <a:lnTo>
                  <a:pt x="60198" y="112014"/>
                </a:lnTo>
                <a:lnTo>
                  <a:pt x="243839" y="733806"/>
                </a:lnTo>
                <a:lnTo>
                  <a:pt x="173736" y="71170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918349" y="5793359"/>
            <a:ext cx="152400" cy="400050"/>
          </a:xfrm>
          <a:custGeom>
            <a:avLst/>
            <a:gdLst>
              <a:gd name="connsiteX0" fmla="*/ 0 w 152400"/>
              <a:gd name="connsiteY0" fmla="*/ 21335 h 400050"/>
              <a:gd name="connsiteX1" fmla="*/ 60197 w 152400"/>
              <a:gd name="connsiteY1" fmla="*/ 153923 h 400050"/>
              <a:gd name="connsiteX2" fmla="*/ 89153 w 152400"/>
              <a:gd name="connsiteY2" fmla="*/ 252221 h 400050"/>
              <a:gd name="connsiteX3" fmla="*/ 91439 w 152400"/>
              <a:gd name="connsiteY3" fmla="*/ 400050 h 400050"/>
              <a:gd name="connsiteX4" fmla="*/ 152400 w 152400"/>
              <a:gd name="connsiteY4" fmla="*/ 400050 h 400050"/>
              <a:gd name="connsiteX5" fmla="*/ 147828 w 152400"/>
              <a:gd name="connsiteY5" fmla="*/ 285750 h 400050"/>
              <a:gd name="connsiteX6" fmla="*/ 128016 w 152400"/>
              <a:gd name="connsiteY6" fmla="*/ 164591 h 400050"/>
              <a:gd name="connsiteX7" fmla="*/ 78486 w 152400"/>
              <a:gd name="connsiteY7" fmla="*/ 46482 h 400050"/>
              <a:gd name="connsiteX8" fmla="*/ 49530 w 152400"/>
              <a:gd name="connsiteY8" fmla="*/ 0 h 400050"/>
              <a:gd name="connsiteX9" fmla="*/ 0 w 152400"/>
              <a:gd name="connsiteY9" fmla="*/ 21335 h 4000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52400" h="400050">
                <a:moveTo>
                  <a:pt x="0" y="21335"/>
                </a:moveTo>
                <a:lnTo>
                  <a:pt x="60197" y="153923"/>
                </a:lnTo>
                <a:lnTo>
                  <a:pt x="89153" y="252221"/>
                </a:lnTo>
                <a:lnTo>
                  <a:pt x="91439" y="400050"/>
                </a:lnTo>
                <a:lnTo>
                  <a:pt x="152400" y="400050"/>
                </a:lnTo>
                <a:lnTo>
                  <a:pt x="147828" y="285750"/>
                </a:lnTo>
                <a:lnTo>
                  <a:pt x="128016" y="164591"/>
                </a:lnTo>
                <a:lnTo>
                  <a:pt x="78486" y="46482"/>
                </a:lnTo>
                <a:lnTo>
                  <a:pt x="49530" y="0"/>
                </a:lnTo>
                <a:lnTo>
                  <a:pt x="0" y="2133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521347" y="5761355"/>
            <a:ext cx="309372" cy="214122"/>
          </a:xfrm>
          <a:custGeom>
            <a:avLst/>
            <a:gdLst>
              <a:gd name="connsiteX0" fmla="*/ 235458 w 309372"/>
              <a:gd name="connsiteY0" fmla="*/ 0 h 214122"/>
              <a:gd name="connsiteX1" fmla="*/ 204216 w 309372"/>
              <a:gd name="connsiteY1" fmla="*/ 13715 h 214122"/>
              <a:gd name="connsiteX2" fmla="*/ 200406 w 309372"/>
              <a:gd name="connsiteY2" fmla="*/ 52578 h 214122"/>
              <a:gd name="connsiteX3" fmla="*/ 0 w 309372"/>
              <a:gd name="connsiteY3" fmla="*/ 134873 h 214122"/>
              <a:gd name="connsiteX4" fmla="*/ 0 w 309372"/>
              <a:gd name="connsiteY4" fmla="*/ 176784 h 214122"/>
              <a:gd name="connsiteX5" fmla="*/ 225552 w 309372"/>
              <a:gd name="connsiteY5" fmla="*/ 179832 h 214122"/>
              <a:gd name="connsiteX6" fmla="*/ 253746 w 309372"/>
              <a:gd name="connsiteY6" fmla="*/ 214121 h 214122"/>
              <a:gd name="connsiteX7" fmla="*/ 309372 w 309372"/>
              <a:gd name="connsiteY7" fmla="*/ 211835 h 214122"/>
              <a:gd name="connsiteX8" fmla="*/ 304038 w 309372"/>
              <a:gd name="connsiteY8" fmla="*/ 151638 h 214122"/>
              <a:gd name="connsiteX9" fmla="*/ 92202 w 309372"/>
              <a:gd name="connsiteY9" fmla="*/ 140208 h 214122"/>
              <a:gd name="connsiteX10" fmla="*/ 264414 w 309372"/>
              <a:gd name="connsiteY10" fmla="*/ 70865 h 214122"/>
              <a:gd name="connsiteX11" fmla="*/ 235458 w 309372"/>
              <a:gd name="connsiteY11" fmla="*/ 0 h 2141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309372" h="214122">
                <a:moveTo>
                  <a:pt x="235458" y="0"/>
                </a:moveTo>
                <a:lnTo>
                  <a:pt x="204216" y="13715"/>
                </a:lnTo>
                <a:lnTo>
                  <a:pt x="200406" y="52578"/>
                </a:lnTo>
                <a:lnTo>
                  <a:pt x="0" y="134873"/>
                </a:lnTo>
                <a:lnTo>
                  <a:pt x="0" y="176784"/>
                </a:lnTo>
                <a:lnTo>
                  <a:pt x="225552" y="179832"/>
                </a:lnTo>
                <a:lnTo>
                  <a:pt x="253746" y="214121"/>
                </a:lnTo>
                <a:lnTo>
                  <a:pt x="309372" y="211835"/>
                </a:lnTo>
                <a:lnTo>
                  <a:pt x="304038" y="151638"/>
                </a:lnTo>
                <a:lnTo>
                  <a:pt x="92202" y="140208"/>
                </a:lnTo>
                <a:lnTo>
                  <a:pt x="264414" y="70865"/>
                </a:lnTo>
                <a:lnTo>
                  <a:pt x="23545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1044841" y="5615051"/>
            <a:ext cx="748284" cy="336804"/>
          </a:xfrm>
          <a:custGeom>
            <a:avLst/>
            <a:gdLst>
              <a:gd name="connsiteX0" fmla="*/ 0 w 748284"/>
              <a:gd name="connsiteY0" fmla="*/ 104394 h 336804"/>
              <a:gd name="connsiteX1" fmla="*/ 685800 w 748284"/>
              <a:gd name="connsiteY1" fmla="*/ 0 h 336804"/>
              <a:gd name="connsiteX2" fmla="*/ 736092 w 748284"/>
              <a:gd name="connsiteY2" fmla="*/ 62484 h 336804"/>
              <a:gd name="connsiteX3" fmla="*/ 748284 w 748284"/>
              <a:gd name="connsiteY3" fmla="*/ 144017 h 336804"/>
              <a:gd name="connsiteX4" fmla="*/ 717804 w 748284"/>
              <a:gd name="connsiteY4" fmla="*/ 224028 h 336804"/>
              <a:gd name="connsiteX5" fmla="*/ 45719 w 748284"/>
              <a:gd name="connsiteY5" fmla="*/ 336803 h 336804"/>
              <a:gd name="connsiteX6" fmla="*/ 42672 w 748284"/>
              <a:gd name="connsiteY6" fmla="*/ 304800 h 336804"/>
              <a:gd name="connsiteX7" fmla="*/ 685800 w 748284"/>
              <a:gd name="connsiteY7" fmla="*/ 192023 h 336804"/>
              <a:gd name="connsiteX8" fmla="*/ 710184 w 748284"/>
              <a:gd name="connsiteY8" fmla="*/ 115061 h 336804"/>
              <a:gd name="connsiteX9" fmla="*/ 667512 w 748284"/>
              <a:gd name="connsiteY9" fmla="*/ 45720 h 336804"/>
              <a:gd name="connsiteX10" fmla="*/ 0 w 748284"/>
              <a:gd name="connsiteY10" fmla="*/ 147065 h 336804"/>
              <a:gd name="connsiteX11" fmla="*/ 0 w 748284"/>
              <a:gd name="connsiteY11" fmla="*/ 104394 h 3368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748284" h="336804">
                <a:moveTo>
                  <a:pt x="0" y="104394"/>
                </a:moveTo>
                <a:lnTo>
                  <a:pt x="685800" y="0"/>
                </a:lnTo>
                <a:lnTo>
                  <a:pt x="736092" y="62484"/>
                </a:lnTo>
                <a:lnTo>
                  <a:pt x="748284" y="144017"/>
                </a:lnTo>
                <a:lnTo>
                  <a:pt x="717804" y="224028"/>
                </a:lnTo>
                <a:lnTo>
                  <a:pt x="45719" y="336803"/>
                </a:lnTo>
                <a:lnTo>
                  <a:pt x="42672" y="304800"/>
                </a:lnTo>
                <a:lnTo>
                  <a:pt x="685800" y="192023"/>
                </a:lnTo>
                <a:lnTo>
                  <a:pt x="710184" y="115061"/>
                </a:lnTo>
                <a:lnTo>
                  <a:pt x="667512" y="45720"/>
                </a:lnTo>
                <a:lnTo>
                  <a:pt x="0" y="147065"/>
                </a:lnTo>
                <a:lnTo>
                  <a:pt x="0" y="1043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1138567" y="5723255"/>
            <a:ext cx="389382" cy="136398"/>
          </a:xfrm>
          <a:custGeom>
            <a:avLst/>
            <a:gdLst>
              <a:gd name="connsiteX0" fmla="*/ 0 w 389382"/>
              <a:gd name="connsiteY0" fmla="*/ 99060 h 136398"/>
              <a:gd name="connsiteX1" fmla="*/ 52577 w 389382"/>
              <a:gd name="connsiteY1" fmla="*/ 136397 h 136398"/>
              <a:gd name="connsiteX2" fmla="*/ 176783 w 389382"/>
              <a:gd name="connsiteY2" fmla="*/ 131064 h 136398"/>
              <a:gd name="connsiteX3" fmla="*/ 332994 w 389382"/>
              <a:gd name="connsiteY3" fmla="*/ 91440 h 136398"/>
              <a:gd name="connsiteX4" fmla="*/ 389382 w 389382"/>
              <a:gd name="connsiteY4" fmla="*/ 32766 h 136398"/>
              <a:gd name="connsiteX5" fmla="*/ 353567 w 389382"/>
              <a:gd name="connsiteY5" fmla="*/ 1523 h 136398"/>
              <a:gd name="connsiteX6" fmla="*/ 201930 w 389382"/>
              <a:gd name="connsiteY6" fmla="*/ 0 h 136398"/>
              <a:gd name="connsiteX7" fmla="*/ 87630 w 389382"/>
              <a:gd name="connsiteY7" fmla="*/ 9144 h 136398"/>
              <a:gd name="connsiteX8" fmla="*/ 12191 w 389382"/>
              <a:gd name="connsiteY8" fmla="*/ 60197 h 136398"/>
              <a:gd name="connsiteX9" fmla="*/ 89153 w 389382"/>
              <a:gd name="connsiteY9" fmla="*/ 74676 h 136398"/>
              <a:gd name="connsiteX10" fmla="*/ 219455 w 389382"/>
              <a:gd name="connsiteY10" fmla="*/ 41910 h 136398"/>
              <a:gd name="connsiteX11" fmla="*/ 331469 w 389382"/>
              <a:gd name="connsiteY11" fmla="*/ 41910 h 136398"/>
              <a:gd name="connsiteX12" fmla="*/ 214122 w 389382"/>
              <a:gd name="connsiteY12" fmla="*/ 86867 h 136398"/>
              <a:gd name="connsiteX13" fmla="*/ 113538 w 389382"/>
              <a:gd name="connsiteY13" fmla="*/ 99060 h 136398"/>
              <a:gd name="connsiteX14" fmla="*/ 0 w 389382"/>
              <a:gd name="connsiteY14" fmla="*/ 99060 h 1363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9382" h="136398">
                <a:moveTo>
                  <a:pt x="0" y="99060"/>
                </a:moveTo>
                <a:lnTo>
                  <a:pt x="52577" y="136397"/>
                </a:lnTo>
                <a:lnTo>
                  <a:pt x="176783" y="131064"/>
                </a:lnTo>
                <a:lnTo>
                  <a:pt x="332994" y="91440"/>
                </a:lnTo>
                <a:lnTo>
                  <a:pt x="389382" y="32766"/>
                </a:lnTo>
                <a:lnTo>
                  <a:pt x="353567" y="1523"/>
                </a:lnTo>
                <a:lnTo>
                  <a:pt x="201930" y="0"/>
                </a:lnTo>
                <a:lnTo>
                  <a:pt x="87630" y="9144"/>
                </a:lnTo>
                <a:lnTo>
                  <a:pt x="12191" y="60197"/>
                </a:lnTo>
                <a:lnTo>
                  <a:pt x="89153" y="74676"/>
                </a:lnTo>
                <a:lnTo>
                  <a:pt x="219455" y="41910"/>
                </a:lnTo>
                <a:lnTo>
                  <a:pt x="331469" y="41910"/>
                </a:lnTo>
                <a:lnTo>
                  <a:pt x="214122" y="86867"/>
                </a:lnTo>
                <a:lnTo>
                  <a:pt x="113538" y="99060"/>
                </a:lnTo>
                <a:lnTo>
                  <a:pt x="0" y="9906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8680844" y="4158107"/>
            <a:ext cx="325373" cy="2265426"/>
          </a:xfrm>
          <a:custGeom>
            <a:avLst/>
            <a:gdLst>
              <a:gd name="connsiteX0" fmla="*/ 33528 w 325373"/>
              <a:gd name="connsiteY0" fmla="*/ 2189226 h 2265426"/>
              <a:gd name="connsiteX1" fmla="*/ 165354 w 325373"/>
              <a:gd name="connsiteY1" fmla="*/ 2042921 h 2265426"/>
              <a:gd name="connsiteX2" fmla="*/ 191261 w 325373"/>
              <a:gd name="connsiteY2" fmla="*/ 1930145 h 2265426"/>
              <a:gd name="connsiteX3" fmla="*/ 169164 w 325373"/>
              <a:gd name="connsiteY3" fmla="*/ 1763268 h 2265426"/>
              <a:gd name="connsiteX4" fmla="*/ 76200 w 325373"/>
              <a:gd name="connsiteY4" fmla="*/ 1561338 h 2265426"/>
              <a:gd name="connsiteX5" fmla="*/ 55626 w 325373"/>
              <a:gd name="connsiteY5" fmla="*/ 1435607 h 2265426"/>
              <a:gd name="connsiteX6" fmla="*/ 76200 w 325373"/>
              <a:gd name="connsiteY6" fmla="*/ 1351026 h 2265426"/>
              <a:gd name="connsiteX7" fmla="*/ 156209 w 325373"/>
              <a:gd name="connsiteY7" fmla="*/ 1289303 h 2265426"/>
              <a:gd name="connsiteX8" fmla="*/ 173735 w 325373"/>
              <a:gd name="connsiteY8" fmla="*/ 1211579 h 2265426"/>
              <a:gd name="connsiteX9" fmla="*/ 144018 w 325373"/>
              <a:gd name="connsiteY9" fmla="*/ 1100327 h 2265426"/>
              <a:gd name="connsiteX10" fmla="*/ 12954 w 325373"/>
              <a:gd name="connsiteY10" fmla="*/ 801623 h 2265426"/>
              <a:gd name="connsiteX11" fmla="*/ 0 w 325373"/>
              <a:gd name="connsiteY11" fmla="*/ 655319 h 2265426"/>
              <a:gd name="connsiteX12" fmla="*/ 33528 w 325373"/>
              <a:gd name="connsiteY12" fmla="*/ 494538 h 2265426"/>
              <a:gd name="connsiteX13" fmla="*/ 144018 w 325373"/>
              <a:gd name="connsiteY13" fmla="*/ 418338 h 2265426"/>
              <a:gd name="connsiteX14" fmla="*/ 241554 w 325373"/>
              <a:gd name="connsiteY14" fmla="*/ 292607 h 2265426"/>
              <a:gd name="connsiteX15" fmla="*/ 325373 w 325373"/>
              <a:gd name="connsiteY15" fmla="*/ 0 h 2265426"/>
              <a:gd name="connsiteX16" fmla="*/ 313181 w 325373"/>
              <a:gd name="connsiteY16" fmla="*/ 265176 h 2265426"/>
              <a:gd name="connsiteX17" fmla="*/ 249935 w 325373"/>
              <a:gd name="connsiteY17" fmla="*/ 424433 h 2265426"/>
              <a:gd name="connsiteX18" fmla="*/ 165354 w 325373"/>
              <a:gd name="connsiteY18" fmla="*/ 521969 h 2265426"/>
              <a:gd name="connsiteX19" fmla="*/ 72390 w 325373"/>
              <a:gd name="connsiteY19" fmla="*/ 577595 h 2265426"/>
              <a:gd name="connsiteX20" fmla="*/ 67818 w 325373"/>
              <a:gd name="connsiteY20" fmla="*/ 723900 h 2265426"/>
              <a:gd name="connsiteX21" fmla="*/ 115061 w 325373"/>
              <a:gd name="connsiteY21" fmla="*/ 877823 h 2265426"/>
              <a:gd name="connsiteX22" fmla="*/ 224028 w 325373"/>
              <a:gd name="connsiteY22" fmla="*/ 1149857 h 2265426"/>
              <a:gd name="connsiteX23" fmla="*/ 228600 w 325373"/>
              <a:gd name="connsiteY23" fmla="*/ 1323594 h 2265426"/>
              <a:gd name="connsiteX24" fmla="*/ 127254 w 325373"/>
              <a:gd name="connsiteY24" fmla="*/ 1421129 h 2265426"/>
              <a:gd name="connsiteX25" fmla="*/ 131826 w 325373"/>
              <a:gd name="connsiteY25" fmla="*/ 1511807 h 2265426"/>
              <a:gd name="connsiteX26" fmla="*/ 220218 w 325373"/>
              <a:gd name="connsiteY26" fmla="*/ 1700783 h 2265426"/>
              <a:gd name="connsiteX27" fmla="*/ 258318 w 325373"/>
              <a:gd name="connsiteY27" fmla="*/ 1881377 h 2265426"/>
              <a:gd name="connsiteX28" fmla="*/ 224028 w 325373"/>
              <a:gd name="connsiteY28" fmla="*/ 2076450 h 2265426"/>
              <a:gd name="connsiteX29" fmla="*/ 144018 w 325373"/>
              <a:gd name="connsiteY29" fmla="*/ 2180844 h 2265426"/>
              <a:gd name="connsiteX30" fmla="*/ 42671 w 325373"/>
              <a:gd name="connsiteY30" fmla="*/ 2265426 h 2265426"/>
              <a:gd name="connsiteX31" fmla="*/ 33528 w 325373"/>
              <a:gd name="connsiteY31" fmla="*/ 2189226 h 22654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265426">
                <a:moveTo>
                  <a:pt x="33528" y="2189226"/>
                </a:moveTo>
                <a:lnTo>
                  <a:pt x="165354" y="2042921"/>
                </a:lnTo>
                <a:lnTo>
                  <a:pt x="191261" y="1930145"/>
                </a:lnTo>
                <a:lnTo>
                  <a:pt x="169164" y="1763268"/>
                </a:lnTo>
                <a:lnTo>
                  <a:pt x="76200" y="1561338"/>
                </a:lnTo>
                <a:lnTo>
                  <a:pt x="55626" y="1435607"/>
                </a:lnTo>
                <a:lnTo>
                  <a:pt x="76200" y="1351026"/>
                </a:lnTo>
                <a:lnTo>
                  <a:pt x="156209" y="1289303"/>
                </a:lnTo>
                <a:lnTo>
                  <a:pt x="173735" y="1211579"/>
                </a:lnTo>
                <a:lnTo>
                  <a:pt x="144018" y="1100327"/>
                </a:lnTo>
                <a:lnTo>
                  <a:pt x="12954" y="801623"/>
                </a:lnTo>
                <a:lnTo>
                  <a:pt x="0" y="655319"/>
                </a:lnTo>
                <a:lnTo>
                  <a:pt x="33528" y="494538"/>
                </a:lnTo>
                <a:lnTo>
                  <a:pt x="144018" y="418338"/>
                </a:lnTo>
                <a:lnTo>
                  <a:pt x="241554" y="292607"/>
                </a:lnTo>
                <a:lnTo>
                  <a:pt x="325373" y="0"/>
                </a:lnTo>
                <a:lnTo>
                  <a:pt x="313181" y="265176"/>
                </a:lnTo>
                <a:lnTo>
                  <a:pt x="249935" y="424433"/>
                </a:lnTo>
                <a:lnTo>
                  <a:pt x="165354" y="521969"/>
                </a:lnTo>
                <a:lnTo>
                  <a:pt x="72390" y="577595"/>
                </a:lnTo>
                <a:lnTo>
                  <a:pt x="67818" y="723900"/>
                </a:lnTo>
                <a:lnTo>
                  <a:pt x="115061" y="877823"/>
                </a:lnTo>
                <a:lnTo>
                  <a:pt x="224028" y="1149857"/>
                </a:lnTo>
                <a:lnTo>
                  <a:pt x="228600" y="1323594"/>
                </a:lnTo>
                <a:lnTo>
                  <a:pt x="127254" y="1421129"/>
                </a:lnTo>
                <a:lnTo>
                  <a:pt x="131826" y="1511807"/>
                </a:lnTo>
                <a:lnTo>
                  <a:pt x="220218" y="1700783"/>
                </a:lnTo>
                <a:lnTo>
                  <a:pt x="258318" y="1881377"/>
                </a:lnTo>
                <a:lnTo>
                  <a:pt x="224028" y="2076450"/>
                </a:lnTo>
                <a:lnTo>
                  <a:pt x="144018" y="2180844"/>
                </a:lnTo>
                <a:lnTo>
                  <a:pt x="42671" y="2265426"/>
                </a:lnTo>
                <a:lnTo>
                  <a:pt x="33528" y="2189226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8741042" y="2115185"/>
            <a:ext cx="325373" cy="2592324"/>
          </a:xfrm>
          <a:custGeom>
            <a:avLst/>
            <a:gdLst>
              <a:gd name="connsiteX0" fmla="*/ 34290 w 325373"/>
              <a:gd name="connsiteY0" fmla="*/ 2504694 h 2592324"/>
              <a:gd name="connsiteX1" fmla="*/ 165354 w 325373"/>
              <a:gd name="connsiteY1" fmla="*/ 2337054 h 2592324"/>
              <a:gd name="connsiteX2" fmla="*/ 191261 w 325373"/>
              <a:gd name="connsiteY2" fmla="*/ 2209037 h 2592324"/>
              <a:gd name="connsiteX3" fmla="*/ 169164 w 325373"/>
              <a:gd name="connsiteY3" fmla="*/ 2017013 h 2592324"/>
              <a:gd name="connsiteX4" fmla="*/ 76200 w 325373"/>
              <a:gd name="connsiteY4" fmla="*/ 1786128 h 2592324"/>
              <a:gd name="connsiteX5" fmla="*/ 55626 w 325373"/>
              <a:gd name="connsiteY5" fmla="*/ 1642872 h 2592324"/>
              <a:gd name="connsiteX6" fmla="*/ 76200 w 325373"/>
              <a:gd name="connsiteY6" fmla="*/ 1546098 h 2592324"/>
              <a:gd name="connsiteX7" fmla="*/ 156971 w 325373"/>
              <a:gd name="connsiteY7" fmla="*/ 1475231 h 2592324"/>
              <a:gd name="connsiteX8" fmla="*/ 173735 w 325373"/>
              <a:gd name="connsiteY8" fmla="*/ 1386078 h 2592324"/>
              <a:gd name="connsiteX9" fmla="*/ 144018 w 325373"/>
              <a:gd name="connsiteY9" fmla="*/ 1259586 h 2592324"/>
              <a:gd name="connsiteX10" fmla="*/ 12954 w 325373"/>
              <a:gd name="connsiteY10" fmla="*/ 917448 h 2592324"/>
              <a:gd name="connsiteX11" fmla="*/ 0 w 325373"/>
              <a:gd name="connsiteY11" fmla="*/ 749808 h 2592324"/>
              <a:gd name="connsiteX12" fmla="*/ 34290 w 325373"/>
              <a:gd name="connsiteY12" fmla="*/ 565404 h 2592324"/>
              <a:gd name="connsiteX13" fmla="*/ 144018 w 325373"/>
              <a:gd name="connsiteY13" fmla="*/ 478536 h 2592324"/>
              <a:gd name="connsiteX14" fmla="*/ 241554 w 325373"/>
              <a:gd name="connsiteY14" fmla="*/ 334517 h 2592324"/>
              <a:gd name="connsiteX15" fmla="*/ 325373 w 325373"/>
              <a:gd name="connsiteY15" fmla="*/ 0 h 2592324"/>
              <a:gd name="connsiteX16" fmla="*/ 313181 w 325373"/>
              <a:gd name="connsiteY16" fmla="*/ 302514 h 2592324"/>
              <a:gd name="connsiteX17" fmla="*/ 249935 w 325373"/>
              <a:gd name="connsiteY17" fmla="*/ 485394 h 2592324"/>
              <a:gd name="connsiteX18" fmla="*/ 165354 w 325373"/>
              <a:gd name="connsiteY18" fmla="*/ 597408 h 2592324"/>
              <a:gd name="connsiteX19" fmla="*/ 72390 w 325373"/>
              <a:gd name="connsiteY19" fmla="*/ 660654 h 2592324"/>
              <a:gd name="connsiteX20" fmla="*/ 67818 w 325373"/>
              <a:gd name="connsiteY20" fmla="*/ 828294 h 2592324"/>
              <a:gd name="connsiteX21" fmla="*/ 115061 w 325373"/>
              <a:gd name="connsiteY21" fmla="*/ 1004316 h 2592324"/>
              <a:gd name="connsiteX22" fmla="*/ 224790 w 325373"/>
              <a:gd name="connsiteY22" fmla="*/ 1315974 h 2592324"/>
              <a:gd name="connsiteX23" fmla="*/ 228600 w 325373"/>
              <a:gd name="connsiteY23" fmla="*/ 1514856 h 2592324"/>
              <a:gd name="connsiteX24" fmla="*/ 127254 w 325373"/>
              <a:gd name="connsiteY24" fmla="*/ 1626107 h 2592324"/>
              <a:gd name="connsiteX25" fmla="*/ 131826 w 325373"/>
              <a:gd name="connsiteY25" fmla="*/ 1729740 h 2592324"/>
              <a:gd name="connsiteX26" fmla="*/ 220980 w 325373"/>
              <a:gd name="connsiteY26" fmla="*/ 1946148 h 2592324"/>
              <a:gd name="connsiteX27" fmla="*/ 258318 w 325373"/>
              <a:gd name="connsiteY27" fmla="*/ 2153412 h 2592324"/>
              <a:gd name="connsiteX28" fmla="*/ 224790 w 325373"/>
              <a:gd name="connsiteY28" fmla="*/ 2375916 h 2592324"/>
              <a:gd name="connsiteX29" fmla="*/ 144018 w 325373"/>
              <a:gd name="connsiteY29" fmla="*/ 2495550 h 2592324"/>
              <a:gd name="connsiteX30" fmla="*/ 42671 w 325373"/>
              <a:gd name="connsiteY30" fmla="*/ 2592324 h 2592324"/>
              <a:gd name="connsiteX31" fmla="*/ 34290 w 325373"/>
              <a:gd name="connsiteY31" fmla="*/ 2504694 h 25923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592324">
                <a:moveTo>
                  <a:pt x="34290" y="2504694"/>
                </a:moveTo>
                <a:lnTo>
                  <a:pt x="165354" y="2337054"/>
                </a:lnTo>
                <a:lnTo>
                  <a:pt x="191261" y="2209037"/>
                </a:lnTo>
                <a:lnTo>
                  <a:pt x="169164" y="2017013"/>
                </a:lnTo>
                <a:lnTo>
                  <a:pt x="76200" y="1786128"/>
                </a:lnTo>
                <a:lnTo>
                  <a:pt x="55626" y="1642872"/>
                </a:lnTo>
                <a:lnTo>
                  <a:pt x="76200" y="1546098"/>
                </a:lnTo>
                <a:lnTo>
                  <a:pt x="156971" y="1475231"/>
                </a:lnTo>
                <a:lnTo>
                  <a:pt x="173735" y="1386078"/>
                </a:lnTo>
                <a:lnTo>
                  <a:pt x="144018" y="1259586"/>
                </a:lnTo>
                <a:lnTo>
                  <a:pt x="12954" y="917448"/>
                </a:lnTo>
                <a:lnTo>
                  <a:pt x="0" y="749808"/>
                </a:lnTo>
                <a:lnTo>
                  <a:pt x="34290" y="565404"/>
                </a:lnTo>
                <a:lnTo>
                  <a:pt x="144018" y="478536"/>
                </a:lnTo>
                <a:lnTo>
                  <a:pt x="241554" y="334517"/>
                </a:lnTo>
                <a:lnTo>
                  <a:pt x="325373" y="0"/>
                </a:lnTo>
                <a:lnTo>
                  <a:pt x="313181" y="302514"/>
                </a:lnTo>
                <a:lnTo>
                  <a:pt x="249935" y="485394"/>
                </a:lnTo>
                <a:lnTo>
                  <a:pt x="165354" y="597408"/>
                </a:lnTo>
                <a:lnTo>
                  <a:pt x="72390" y="660654"/>
                </a:lnTo>
                <a:lnTo>
                  <a:pt x="67818" y="828294"/>
                </a:lnTo>
                <a:lnTo>
                  <a:pt x="115061" y="1004316"/>
                </a:lnTo>
                <a:lnTo>
                  <a:pt x="224790" y="1315974"/>
                </a:lnTo>
                <a:lnTo>
                  <a:pt x="228600" y="1514856"/>
                </a:lnTo>
                <a:lnTo>
                  <a:pt x="127254" y="1626107"/>
                </a:lnTo>
                <a:lnTo>
                  <a:pt x="131826" y="1729740"/>
                </a:lnTo>
                <a:lnTo>
                  <a:pt x="220980" y="1946148"/>
                </a:lnTo>
                <a:lnTo>
                  <a:pt x="258318" y="2153412"/>
                </a:lnTo>
                <a:lnTo>
                  <a:pt x="224790" y="2375916"/>
                </a:lnTo>
                <a:lnTo>
                  <a:pt x="144018" y="2495550"/>
                </a:lnTo>
                <a:lnTo>
                  <a:pt x="42671" y="2592324"/>
                </a:lnTo>
                <a:lnTo>
                  <a:pt x="34290" y="2504694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8491868" y="1773809"/>
            <a:ext cx="342138" cy="355092"/>
          </a:xfrm>
          <a:custGeom>
            <a:avLst/>
            <a:gdLst>
              <a:gd name="connsiteX0" fmla="*/ 0 w 342138"/>
              <a:gd name="connsiteY0" fmla="*/ 42672 h 355092"/>
              <a:gd name="connsiteX1" fmla="*/ 152400 w 342138"/>
              <a:gd name="connsiteY1" fmla="*/ 153923 h 355092"/>
              <a:gd name="connsiteX2" fmla="*/ 330707 w 342138"/>
              <a:gd name="connsiteY2" fmla="*/ 355092 h 355092"/>
              <a:gd name="connsiteX3" fmla="*/ 342138 w 342138"/>
              <a:gd name="connsiteY3" fmla="*/ 323850 h 355092"/>
              <a:gd name="connsiteX4" fmla="*/ 188976 w 342138"/>
              <a:gd name="connsiteY4" fmla="*/ 137922 h 355092"/>
              <a:gd name="connsiteX5" fmla="*/ 25145 w 342138"/>
              <a:gd name="connsiteY5" fmla="*/ 0 h 355092"/>
              <a:gd name="connsiteX6" fmla="*/ 0 w 342138"/>
              <a:gd name="connsiteY6" fmla="*/ 42672 h 3550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42138" h="355092">
                <a:moveTo>
                  <a:pt x="0" y="42672"/>
                </a:moveTo>
                <a:lnTo>
                  <a:pt x="152400" y="153923"/>
                </a:lnTo>
                <a:lnTo>
                  <a:pt x="330707" y="355092"/>
                </a:lnTo>
                <a:lnTo>
                  <a:pt x="342138" y="323850"/>
                </a:lnTo>
                <a:lnTo>
                  <a:pt x="188976" y="137922"/>
                </a:lnTo>
                <a:lnTo>
                  <a:pt x="25145" y="0"/>
                </a:lnTo>
                <a:lnTo>
                  <a:pt x="0" y="4267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7853299" y="101981"/>
            <a:ext cx="279654" cy="145542"/>
          </a:xfrm>
          <a:custGeom>
            <a:avLst/>
            <a:gdLst>
              <a:gd name="connsiteX0" fmla="*/ 0 w 279654"/>
              <a:gd name="connsiteY0" fmla="*/ 145541 h 145542"/>
              <a:gd name="connsiteX1" fmla="*/ 155447 w 279654"/>
              <a:gd name="connsiteY1" fmla="*/ 113538 h 145542"/>
              <a:gd name="connsiteX2" fmla="*/ 279654 w 279654"/>
              <a:gd name="connsiteY2" fmla="*/ 105155 h 145542"/>
              <a:gd name="connsiteX3" fmla="*/ 209550 w 279654"/>
              <a:gd name="connsiteY3" fmla="*/ 0 h 145542"/>
              <a:gd name="connsiteX4" fmla="*/ 90678 w 279654"/>
              <a:gd name="connsiteY4" fmla="*/ 33527 h 145542"/>
              <a:gd name="connsiteX5" fmla="*/ 195833 w 279654"/>
              <a:gd name="connsiteY5" fmla="*/ 60197 h 145542"/>
              <a:gd name="connsiteX6" fmla="*/ 39623 w 279654"/>
              <a:gd name="connsiteY6" fmla="*/ 109727 h 145542"/>
              <a:gd name="connsiteX7" fmla="*/ 0 w 279654"/>
              <a:gd name="connsiteY7" fmla="*/ 145541 h 14554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279654" h="145542">
                <a:moveTo>
                  <a:pt x="0" y="145541"/>
                </a:moveTo>
                <a:lnTo>
                  <a:pt x="155447" y="113538"/>
                </a:lnTo>
                <a:lnTo>
                  <a:pt x="279654" y="105155"/>
                </a:lnTo>
                <a:lnTo>
                  <a:pt x="209550" y="0"/>
                </a:lnTo>
                <a:lnTo>
                  <a:pt x="90678" y="33527"/>
                </a:lnTo>
                <a:lnTo>
                  <a:pt x="195833" y="60197"/>
                </a:lnTo>
                <a:lnTo>
                  <a:pt x="39623" y="109727"/>
                </a:lnTo>
                <a:lnTo>
                  <a:pt x="0" y="145541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8059801" y="514985"/>
            <a:ext cx="372618" cy="713232"/>
          </a:xfrm>
          <a:custGeom>
            <a:avLst/>
            <a:gdLst>
              <a:gd name="connsiteX0" fmla="*/ 6095 w 372618"/>
              <a:gd name="connsiteY0" fmla="*/ 119633 h 713232"/>
              <a:gd name="connsiteX1" fmla="*/ 44195 w 372618"/>
              <a:gd name="connsiteY1" fmla="*/ 277368 h 713232"/>
              <a:gd name="connsiteX2" fmla="*/ 150876 w 372618"/>
              <a:gd name="connsiteY2" fmla="*/ 520445 h 713232"/>
              <a:gd name="connsiteX3" fmla="*/ 264414 w 372618"/>
              <a:gd name="connsiteY3" fmla="*/ 688086 h 713232"/>
              <a:gd name="connsiteX4" fmla="*/ 336804 w 372618"/>
              <a:gd name="connsiteY4" fmla="*/ 713231 h 713232"/>
              <a:gd name="connsiteX5" fmla="*/ 372617 w 372618"/>
              <a:gd name="connsiteY5" fmla="*/ 638556 h 713232"/>
              <a:gd name="connsiteX6" fmla="*/ 320040 w 372618"/>
              <a:gd name="connsiteY6" fmla="*/ 439673 h 713232"/>
              <a:gd name="connsiteX7" fmla="*/ 220980 w 372618"/>
              <a:gd name="connsiteY7" fmla="*/ 214122 h 713232"/>
              <a:gd name="connsiteX8" fmla="*/ 140207 w 372618"/>
              <a:gd name="connsiteY8" fmla="*/ 73914 h 713232"/>
              <a:gd name="connsiteX9" fmla="*/ 64007 w 372618"/>
              <a:gd name="connsiteY9" fmla="*/ 761 h 713232"/>
              <a:gd name="connsiteX10" fmla="*/ 4571 w 372618"/>
              <a:gd name="connsiteY10" fmla="*/ 0 h 713232"/>
              <a:gd name="connsiteX11" fmla="*/ 0 w 372618"/>
              <a:gd name="connsiteY11" fmla="*/ 67055 h 713232"/>
              <a:gd name="connsiteX12" fmla="*/ 51054 w 372618"/>
              <a:gd name="connsiteY12" fmla="*/ 38861 h 713232"/>
              <a:gd name="connsiteX13" fmla="*/ 138683 w 372618"/>
              <a:gd name="connsiteY13" fmla="*/ 152400 h 713232"/>
              <a:gd name="connsiteX14" fmla="*/ 230885 w 372618"/>
              <a:gd name="connsiteY14" fmla="*/ 315467 h 713232"/>
              <a:gd name="connsiteX15" fmla="*/ 307085 w 372618"/>
              <a:gd name="connsiteY15" fmla="*/ 544067 h 713232"/>
              <a:gd name="connsiteX16" fmla="*/ 298704 w 372618"/>
              <a:gd name="connsiteY16" fmla="*/ 655320 h 713232"/>
              <a:gd name="connsiteX17" fmla="*/ 225552 w 372618"/>
              <a:gd name="connsiteY17" fmla="*/ 591312 h 713232"/>
              <a:gd name="connsiteX18" fmla="*/ 101345 w 372618"/>
              <a:gd name="connsiteY18" fmla="*/ 344423 h 713232"/>
              <a:gd name="connsiteX19" fmla="*/ 22859 w 372618"/>
              <a:gd name="connsiteY19" fmla="*/ 86868 h 713232"/>
              <a:gd name="connsiteX20" fmla="*/ 6095 w 372618"/>
              <a:gd name="connsiteY20" fmla="*/ 119633 h 7132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</a:cxnLst>
            <a:rect l="l" t="t" r="r" b="b"/>
            <a:pathLst>
              <a:path w="372618" h="713232">
                <a:moveTo>
                  <a:pt x="6095" y="119633"/>
                </a:moveTo>
                <a:lnTo>
                  <a:pt x="44195" y="277368"/>
                </a:lnTo>
                <a:lnTo>
                  <a:pt x="150876" y="520445"/>
                </a:lnTo>
                <a:lnTo>
                  <a:pt x="264414" y="688086"/>
                </a:lnTo>
                <a:lnTo>
                  <a:pt x="336804" y="713231"/>
                </a:lnTo>
                <a:lnTo>
                  <a:pt x="372617" y="638556"/>
                </a:lnTo>
                <a:lnTo>
                  <a:pt x="320040" y="439673"/>
                </a:lnTo>
                <a:lnTo>
                  <a:pt x="220980" y="214122"/>
                </a:lnTo>
                <a:lnTo>
                  <a:pt x="140207" y="73914"/>
                </a:lnTo>
                <a:lnTo>
                  <a:pt x="64007" y="761"/>
                </a:lnTo>
                <a:lnTo>
                  <a:pt x="4571" y="0"/>
                </a:lnTo>
                <a:lnTo>
                  <a:pt x="0" y="67055"/>
                </a:lnTo>
                <a:lnTo>
                  <a:pt x="51054" y="38861"/>
                </a:lnTo>
                <a:lnTo>
                  <a:pt x="138683" y="152400"/>
                </a:lnTo>
                <a:lnTo>
                  <a:pt x="230885" y="315467"/>
                </a:lnTo>
                <a:lnTo>
                  <a:pt x="307085" y="544067"/>
                </a:lnTo>
                <a:lnTo>
                  <a:pt x="298704" y="655320"/>
                </a:lnTo>
                <a:lnTo>
                  <a:pt x="225552" y="591312"/>
                </a:lnTo>
                <a:lnTo>
                  <a:pt x="101345" y="344423"/>
                </a:lnTo>
                <a:lnTo>
                  <a:pt x="22859" y="86868"/>
                </a:lnTo>
                <a:lnTo>
                  <a:pt x="6095" y="119633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7778623" y="263525"/>
            <a:ext cx="681990" cy="1480566"/>
          </a:xfrm>
          <a:custGeom>
            <a:avLst/>
            <a:gdLst>
              <a:gd name="connsiteX0" fmla="*/ 0 w 681990"/>
              <a:gd name="connsiteY0" fmla="*/ 0 h 1480566"/>
              <a:gd name="connsiteX1" fmla="*/ 667512 w 681990"/>
              <a:gd name="connsiteY1" fmla="*/ 1480566 h 1480566"/>
              <a:gd name="connsiteX2" fmla="*/ 681990 w 681990"/>
              <a:gd name="connsiteY2" fmla="*/ 1394460 h 1480566"/>
              <a:gd name="connsiteX3" fmla="*/ 41909 w 681990"/>
              <a:gd name="connsiteY3" fmla="*/ 1524 h 1480566"/>
              <a:gd name="connsiteX4" fmla="*/ 0 w 681990"/>
              <a:gd name="connsiteY4" fmla="*/ 0 h 14805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1990" h="1480566">
                <a:moveTo>
                  <a:pt x="0" y="0"/>
                </a:moveTo>
                <a:lnTo>
                  <a:pt x="667512" y="1480566"/>
                </a:lnTo>
                <a:lnTo>
                  <a:pt x="681990" y="1394460"/>
                </a:lnTo>
                <a:lnTo>
                  <a:pt x="41909" y="1524"/>
                </a:lnTo>
                <a:lnTo>
                  <a:pt x="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7729093" y="38734"/>
            <a:ext cx="1169669" cy="2086356"/>
          </a:xfrm>
          <a:custGeom>
            <a:avLst/>
            <a:gdLst>
              <a:gd name="connsiteX0" fmla="*/ 749045 w 1169669"/>
              <a:gd name="connsiteY0" fmla="*/ 1773174 h 2086356"/>
              <a:gd name="connsiteX1" fmla="*/ 816864 w 1169669"/>
              <a:gd name="connsiteY1" fmla="*/ 1674875 h 2086356"/>
              <a:gd name="connsiteX2" fmla="*/ 998219 w 1169669"/>
              <a:gd name="connsiteY2" fmla="*/ 1597914 h 2086356"/>
              <a:gd name="connsiteX3" fmla="*/ 877823 w 1169669"/>
              <a:gd name="connsiteY3" fmla="*/ 1577340 h 2086356"/>
              <a:gd name="connsiteX4" fmla="*/ 750569 w 1169669"/>
              <a:gd name="connsiteY4" fmla="*/ 1638300 h 2086356"/>
              <a:gd name="connsiteX5" fmla="*/ 823721 w 1169669"/>
              <a:gd name="connsiteY5" fmla="*/ 1558290 h 2086356"/>
              <a:gd name="connsiteX6" fmla="*/ 973835 w 1169669"/>
              <a:gd name="connsiteY6" fmla="*/ 1500378 h 2086356"/>
              <a:gd name="connsiteX7" fmla="*/ 323088 w 1169669"/>
              <a:gd name="connsiteY7" fmla="*/ 64008 h 2086356"/>
              <a:gd name="connsiteX8" fmla="*/ 132588 w 1169669"/>
              <a:gd name="connsiteY8" fmla="*/ 60198 h 2086356"/>
              <a:gd name="connsiteX9" fmla="*/ 0 w 1169669"/>
              <a:gd name="connsiteY9" fmla="*/ 96012 h 2086356"/>
              <a:gd name="connsiteX10" fmla="*/ 128015 w 1169669"/>
              <a:gd name="connsiteY10" fmla="*/ 0 h 2086356"/>
              <a:gd name="connsiteX11" fmla="*/ 361950 w 1169669"/>
              <a:gd name="connsiteY11" fmla="*/ 19050 h 2086356"/>
              <a:gd name="connsiteX12" fmla="*/ 1120139 w 1169669"/>
              <a:gd name="connsiteY12" fmla="*/ 1684781 h 2086356"/>
              <a:gd name="connsiteX13" fmla="*/ 1098041 w 1169669"/>
              <a:gd name="connsiteY13" fmla="*/ 1844040 h 2086356"/>
              <a:gd name="connsiteX14" fmla="*/ 1169669 w 1169669"/>
              <a:gd name="connsiteY14" fmla="*/ 2086356 h 2086356"/>
              <a:gd name="connsiteX15" fmla="*/ 1097279 w 1169669"/>
              <a:gd name="connsiteY15" fmla="*/ 2084831 h 2086356"/>
              <a:gd name="connsiteX16" fmla="*/ 1112519 w 1169669"/>
              <a:gd name="connsiteY16" fmla="*/ 2030729 h 2086356"/>
              <a:gd name="connsiteX17" fmla="*/ 1060703 w 1169669"/>
              <a:gd name="connsiteY17" fmla="*/ 1868424 h 2086356"/>
              <a:gd name="connsiteX18" fmla="*/ 959357 w 1169669"/>
              <a:gd name="connsiteY18" fmla="*/ 1897379 h 2086356"/>
              <a:gd name="connsiteX19" fmla="*/ 915162 w 1169669"/>
              <a:gd name="connsiteY19" fmla="*/ 1864613 h 2086356"/>
              <a:gd name="connsiteX20" fmla="*/ 1030223 w 1169669"/>
              <a:gd name="connsiteY20" fmla="*/ 1827275 h 2086356"/>
              <a:gd name="connsiteX21" fmla="*/ 979169 w 1169669"/>
              <a:gd name="connsiteY21" fmla="*/ 1789175 h 2086356"/>
              <a:gd name="connsiteX22" fmla="*/ 1040891 w 1169669"/>
              <a:gd name="connsiteY22" fmla="*/ 1739646 h 2086356"/>
              <a:gd name="connsiteX23" fmla="*/ 934973 w 1169669"/>
              <a:gd name="connsiteY23" fmla="*/ 1747266 h 2086356"/>
              <a:gd name="connsiteX24" fmla="*/ 976121 w 1169669"/>
              <a:gd name="connsiteY24" fmla="*/ 1677162 h 2086356"/>
              <a:gd name="connsiteX25" fmla="*/ 749045 w 1169669"/>
              <a:gd name="connsiteY25" fmla="*/ 1773174 h 2086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</a:cxnLst>
            <a:rect l="l" t="t" r="r" b="b"/>
            <a:pathLst>
              <a:path w="1169669" h="2086356">
                <a:moveTo>
                  <a:pt x="749045" y="1773174"/>
                </a:moveTo>
                <a:lnTo>
                  <a:pt x="816864" y="1674875"/>
                </a:lnTo>
                <a:lnTo>
                  <a:pt x="998219" y="1597914"/>
                </a:lnTo>
                <a:lnTo>
                  <a:pt x="877823" y="1577340"/>
                </a:lnTo>
                <a:lnTo>
                  <a:pt x="750569" y="1638300"/>
                </a:lnTo>
                <a:lnTo>
                  <a:pt x="823721" y="1558290"/>
                </a:lnTo>
                <a:lnTo>
                  <a:pt x="973835" y="1500378"/>
                </a:lnTo>
                <a:lnTo>
                  <a:pt x="323088" y="64008"/>
                </a:lnTo>
                <a:lnTo>
                  <a:pt x="132588" y="60198"/>
                </a:lnTo>
                <a:lnTo>
                  <a:pt x="0" y="96012"/>
                </a:lnTo>
                <a:lnTo>
                  <a:pt x="128015" y="0"/>
                </a:lnTo>
                <a:lnTo>
                  <a:pt x="361950" y="19050"/>
                </a:lnTo>
                <a:lnTo>
                  <a:pt x="1120139" y="1684781"/>
                </a:lnTo>
                <a:lnTo>
                  <a:pt x="1098041" y="1844040"/>
                </a:lnTo>
                <a:lnTo>
                  <a:pt x="1169669" y="2086356"/>
                </a:lnTo>
                <a:lnTo>
                  <a:pt x="1097279" y="2084831"/>
                </a:lnTo>
                <a:lnTo>
                  <a:pt x="1112519" y="2030729"/>
                </a:lnTo>
                <a:lnTo>
                  <a:pt x="1060703" y="1868424"/>
                </a:lnTo>
                <a:lnTo>
                  <a:pt x="959357" y="1897379"/>
                </a:lnTo>
                <a:lnTo>
                  <a:pt x="915162" y="1864613"/>
                </a:lnTo>
                <a:lnTo>
                  <a:pt x="1030223" y="1827275"/>
                </a:lnTo>
                <a:lnTo>
                  <a:pt x="979169" y="1789175"/>
                </a:lnTo>
                <a:lnTo>
                  <a:pt x="1040891" y="1739646"/>
                </a:lnTo>
                <a:lnTo>
                  <a:pt x="934973" y="1747266"/>
                </a:lnTo>
                <a:lnTo>
                  <a:pt x="976121" y="1677162"/>
                </a:lnTo>
                <a:lnTo>
                  <a:pt x="749045" y="177317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8398129" y="1446910"/>
            <a:ext cx="301752" cy="142494"/>
          </a:xfrm>
          <a:custGeom>
            <a:avLst/>
            <a:gdLst>
              <a:gd name="connsiteX0" fmla="*/ 29717 w 301752"/>
              <a:gd name="connsiteY0" fmla="*/ 142494 h 142494"/>
              <a:gd name="connsiteX1" fmla="*/ 102869 w 301752"/>
              <a:gd name="connsiteY1" fmla="*/ 70104 h 142494"/>
              <a:gd name="connsiteX2" fmla="*/ 301752 w 301752"/>
              <a:gd name="connsiteY2" fmla="*/ 28194 h 142494"/>
              <a:gd name="connsiteX3" fmla="*/ 285750 w 301752"/>
              <a:gd name="connsiteY3" fmla="*/ 0 h 142494"/>
              <a:gd name="connsiteX4" fmla="*/ 152400 w 301752"/>
              <a:gd name="connsiteY4" fmla="*/ 11430 h 142494"/>
              <a:gd name="connsiteX5" fmla="*/ 0 w 301752"/>
              <a:gd name="connsiteY5" fmla="*/ 106680 h 142494"/>
              <a:gd name="connsiteX6" fmla="*/ 29717 w 301752"/>
              <a:gd name="connsiteY6" fmla="*/ 142494 h 1424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1752" h="142494">
                <a:moveTo>
                  <a:pt x="29717" y="142494"/>
                </a:moveTo>
                <a:lnTo>
                  <a:pt x="102869" y="70104"/>
                </a:lnTo>
                <a:lnTo>
                  <a:pt x="301752" y="28194"/>
                </a:lnTo>
                <a:lnTo>
                  <a:pt x="285750" y="0"/>
                </a:lnTo>
                <a:lnTo>
                  <a:pt x="152400" y="11430"/>
                </a:lnTo>
                <a:lnTo>
                  <a:pt x="0" y="106680"/>
                </a:lnTo>
                <a:lnTo>
                  <a:pt x="29717" y="1424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8322703" y="1303655"/>
            <a:ext cx="319278" cy="154686"/>
          </a:xfrm>
          <a:custGeom>
            <a:avLst/>
            <a:gdLst>
              <a:gd name="connsiteX0" fmla="*/ 18288 w 319278"/>
              <a:gd name="connsiteY0" fmla="*/ 154686 h 154686"/>
              <a:gd name="connsiteX1" fmla="*/ 131826 w 319278"/>
              <a:gd name="connsiteY1" fmla="*/ 70104 h 154686"/>
              <a:gd name="connsiteX2" fmla="*/ 319278 w 319278"/>
              <a:gd name="connsiteY2" fmla="*/ 61722 h 154686"/>
              <a:gd name="connsiteX3" fmla="*/ 290321 w 319278"/>
              <a:gd name="connsiteY3" fmla="*/ 0 h 154686"/>
              <a:gd name="connsiteX4" fmla="*/ 136397 w 319278"/>
              <a:gd name="connsiteY4" fmla="*/ 32766 h 154686"/>
              <a:gd name="connsiteX5" fmla="*/ 0 w 319278"/>
              <a:gd name="connsiteY5" fmla="*/ 105918 h 154686"/>
              <a:gd name="connsiteX6" fmla="*/ 18288 w 319278"/>
              <a:gd name="connsiteY6" fmla="*/ 154686 h 15468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19278" h="154686">
                <a:moveTo>
                  <a:pt x="18288" y="154686"/>
                </a:moveTo>
                <a:lnTo>
                  <a:pt x="131826" y="70104"/>
                </a:lnTo>
                <a:lnTo>
                  <a:pt x="319278" y="61722"/>
                </a:lnTo>
                <a:lnTo>
                  <a:pt x="290321" y="0"/>
                </a:lnTo>
                <a:lnTo>
                  <a:pt x="136397" y="32766"/>
                </a:lnTo>
                <a:lnTo>
                  <a:pt x="0" y="105918"/>
                </a:lnTo>
                <a:lnTo>
                  <a:pt x="18288" y="154686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7891399" y="371729"/>
            <a:ext cx="329946" cy="147828"/>
          </a:xfrm>
          <a:custGeom>
            <a:avLst/>
            <a:gdLst>
              <a:gd name="connsiteX0" fmla="*/ 22097 w 329946"/>
              <a:gd name="connsiteY0" fmla="*/ 147828 h 147828"/>
              <a:gd name="connsiteX1" fmla="*/ 125730 w 329946"/>
              <a:gd name="connsiteY1" fmla="*/ 67818 h 147828"/>
              <a:gd name="connsiteX2" fmla="*/ 329945 w 329946"/>
              <a:gd name="connsiteY2" fmla="*/ 54863 h 147828"/>
              <a:gd name="connsiteX3" fmla="*/ 302514 w 329946"/>
              <a:gd name="connsiteY3" fmla="*/ 0 h 147828"/>
              <a:gd name="connsiteX4" fmla="*/ 121157 w 329946"/>
              <a:gd name="connsiteY4" fmla="*/ 25145 h 147828"/>
              <a:gd name="connsiteX5" fmla="*/ 0 w 329946"/>
              <a:gd name="connsiteY5" fmla="*/ 103632 h 147828"/>
              <a:gd name="connsiteX6" fmla="*/ 22097 w 329946"/>
              <a:gd name="connsiteY6" fmla="*/ 147828 h 1478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9946" h="147828">
                <a:moveTo>
                  <a:pt x="22097" y="147828"/>
                </a:moveTo>
                <a:lnTo>
                  <a:pt x="125730" y="67818"/>
                </a:lnTo>
                <a:lnTo>
                  <a:pt x="329945" y="54863"/>
                </a:lnTo>
                <a:lnTo>
                  <a:pt x="302514" y="0"/>
                </a:lnTo>
                <a:lnTo>
                  <a:pt x="121157" y="25145"/>
                </a:lnTo>
                <a:lnTo>
                  <a:pt x="0" y="103632"/>
                </a:lnTo>
                <a:lnTo>
                  <a:pt x="22097" y="14782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7839582" y="253619"/>
            <a:ext cx="325373" cy="150875"/>
          </a:xfrm>
          <a:custGeom>
            <a:avLst/>
            <a:gdLst>
              <a:gd name="connsiteX0" fmla="*/ 29718 w 325373"/>
              <a:gd name="connsiteY0" fmla="*/ 150875 h 150875"/>
              <a:gd name="connsiteX1" fmla="*/ 114300 w 325373"/>
              <a:gd name="connsiteY1" fmla="*/ 78486 h 150875"/>
              <a:gd name="connsiteX2" fmla="*/ 325374 w 325373"/>
              <a:gd name="connsiteY2" fmla="*/ 40386 h 150875"/>
              <a:gd name="connsiteX3" fmla="*/ 300228 w 325373"/>
              <a:gd name="connsiteY3" fmla="*/ 0 h 150875"/>
              <a:gd name="connsiteX4" fmla="*/ 87630 w 325373"/>
              <a:gd name="connsiteY4" fmla="*/ 41147 h 150875"/>
              <a:gd name="connsiteX5" fmla="*/ 0 w 325373"/>
              <a:gd name="connsiteY5" fmla="*/ 107441 h 150875"/>
              <a:gd name="connsiteX6" fmla="*/ 29718 w 325373"/>
              <a:gd name="connsiteY6" fmla="*/ 150875 h 1508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5373" h="150875">
                <a:moveTo>
                  <a:pt x="29718" y="150875"/>
                </a:moveTo>
                <a:lnTo>
                  <a:pt x="114300" y="78486"/>
                </a:lnTo>
                <a:lnTo>
                  <a:pt x="325374" y="40386"/>
                </a:lnTo>
                <a:lnTo>
                  <a:pt x="300228" y="0"/>
                </a:lnTo>
                <a:lnTo>
                  <a:pt x="87630" y="41147"/>
                </a:lnTo>
                <a:lnTo>
                  <a:pt x="0" y="107441"/>
                </a:lnTo>
                <a:lnTo>
                  <a:pt x="29718" y="15087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7713865" y="124079"/>
            <a:ext cx="102108" cy="167640"/>
          </a:xfrm>
          <a:custGeom>
            <a:avLst/>
            <a:gdLst>
              <a:gd name="connsiteX0" fmla="*/ 35052 w 102108"/>
              <a:gd name="connsiteY0" fmla="*/ 0 h 167640"/>
              <a:gd name="connsiteX1" fmla="*/ 102108 w 102108"/>
              <a:gd name="connsiteY1" fmla="*/ 152399 h 167640"/>
              <a:gd name="connsiteX2" fmla="*/ 67056 w 102108"/>
              <a:gd name="connsiteY2" fmla="*/ 167640 h 167640"/>
              <a:gd name="connsiteX3" fmla="*/ 0 w 102108"/>
              <a:gd name="connsiteY3" fmla="*/ 15239 h 167640"/>
              <a:gd name="connsiteX4" fmla="*/ 35052 w 102108"/>
              <a:gd name="connsiteY4" fmla="*/ 0 h 1676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2108" h="167640">
                <a:moveTo>
                  <a:pt x="35052" y="0"/>
                </a:moveTo>
                <a:lnTo>
                  <a:pt x="102108" y="152399"/>
                </a:lnTo>
                <a:lnTo>
                  <a:pt x="67056" y="167640"/>
                </a:lnTo>
                <a:lnTo>
                  <a:pt x="0" y="15239"/>
                </a:lnTo>
                <a:lnTo>
                  <a:pt x="3505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73300" y="292100"/>
            <a:ext cx="4648200" cy="584200"/>
          </a:xfrm>
          <a:prstGeom prst="rect">
            <a:avLst/>
          </a:prstGeom>
          <a:noFill/>
        </p:spPr>
      </p:pic>
      <p:pic>
        <p:nvPicPr>
          <p:cNvPr id="4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9600" y="1130300"/>
            <a:ext cx="7861300" cy="53721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311400" y="6311900"/>
            <a:ext cx="3052118" cy="21505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zh-CN" altLang="en-US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计算机学院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研究生课程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高级软件工程</a:t>
            </a:r>
          </a:p>
        </p:txBody>
      </p:sp>
      <p:sp>
        <p:nvSpPr>
          <p:cNvPr id="42" name="TextBox 1"/>
          <p:cNvSpPr txBox="1"/>
          <p:nvPr/>
        </p:nvSpPr>
        <p:spPr>
          <a:xfrm>
            <a:off x="8001000" y="6273800"/>
            <a:ext cx="520700" cy="24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/>
            </a:pPr>
            <a:r>
              <a:rPr lang="en-US" altLang="zh-CN" sz="13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49/58</a:t>
            </a:r>
          </a:p>
        </p:txBody>
      </p:sp>
      <p:sp>
        <p:nvSpPr>
          <p:cNvPr id="43" name="TextBox 1"/>
          <p:cNvSpPr txBox="1"/>
          <p:nvPr/>
        </p:nvSpPr>
        <p:spPr>
          <a:xfrm>
            <a:off x="2273300" y="215900"/>
            <a:ext cx="4572000" cy="660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200"/>
              </a:lnSpc>
              <a:tabLst/>
            </a:pPr>
            <a:r>
              <a:rPr lang="en-US" altLang="zh-CN" sz="4002" b="1" dirty="0">
                <a:solidFill>
                  <a:srgbClr val="3D00EA"/>
                </a:solidFill>
                <a:latin typeface="å¾®è½¯éé»" pitchFamily="18" charset="0"/>
                <a:cs typeface="å¾®è½¯éé»" pitchFamily="18" charset="0"/>
              </a:rPr>
              <a:t>软件构件库应用场景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19199" y="68453"/>
            <a:ext cx="1137666" cy="2030730"/>
          </a:xfrm>
          <a:custGeom>
            <a:avLst/>
            <a:gdLst>
              <a:gd name="connsiteX0" fmla="*/ 355092 w 1137666"/>
              <a:gd name="connsiteY0" fmla="*/ 12954 h 2030730"/>
              <a:gd name="connsiteX1" fmla="*/ 114300 w 1137666"/>
              <a:gd name="connsiteY1" fmla="*/ 0 h 2030730"/>
              <a:gd name="connsiteX2" fmla="*/ 0 w 1137666"/>
              <a:gd name="connsiteY2" fmla="*/ 76200 h 2030730"/>
              <a:gd name="connsiteX3" fmla="*/ 752856 w 1137666"/>
              <a:gd name="connsiteY3" fmla="*/ 1716024 h 2030730"/>
              <a:gd name="connsiteX4" fmla="*/ 940308 w 1137666"/>
              <a:gd name="connsiteY4" fmla="*/ 1858518 h 2030730"/>
              <a:gd name="connsiteX5" fmla="*/ 1095756 w 1137666"/>
              <a:gd name="connsiteY5" fmla="*/ 2030730 h 2030730"/>
              <a:gd name="connsiteX6" fmla="*/ 1137666 w 1137666"/>
              <a:gd name="connsiteY6" fmla="*/ 2026920 h 2030730"/>
              <a:gd name="connsiteX7" fmla="*/ 1078230 w 1137666"/>
              <a:gd name="connsiteY7" fmla="*/ 1796034 h 2030730"/>
              <a:gd name="connsiteX8" fmla="*/ 1092708 w 1137666"/>
              <a:gd name="connsiteY8" fmla="*/ 1657350 h 2030730"/>
              <a:gd name="connsiteX9" fmla="*/ 355092 w 1137666"/>
              <a:gd name="connsiteY9" fmla="*/ 12954 h 20307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7666" h="2030730">
                <a:moveTo>
                  <a:pt x="355092" y="12954"/>
                </a:moveTo>
                <a:lnTo>
                  <a:pt x="114300" y="0"/>
                </a:lnTo>
                <a:lnTo>
                  <a:pt x="0" y="76200"/>
                </a:lnTo>
                <a:lnTo>
                  <a:pt x="752856" y="1716024"/>
                </a:lnTo>
                <a:lnTo>
                  <a:pt x="940308" y="1858518"/>
                </a:lnTo>
                <a:lnTo>
                  <a:pt x="1095756" y="2030730"/>
                </a:lnTo>
                <a:lnTo>
                  <a:pt x="1137666" y="2026920"/>
                </a:lnTo>
                <a:lnTo>
                  <a:pt x="1078230" y="1796034"/>
                </a:lnTo>
                <a:lnTo>
                  <a:pt x="1092708" y="1657350"/>
                </a:lnTo>
                <a:lnTo>
                  <a:pt x="355092" y="12954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814437" y="110363"/>
            <a:ext cx="1130046" cy="2042922"/>
          </a:xfrm>
          <a:custGeom>
            <a:avLst/>
            <a:gdLst>
              <a:gd name="connsiteX0" fmla="*/ 0 w 1130046"/>
              <a:gd name="connsiteY0" fmla="*/ 61722 h 2042922"/>
              <a:gd name="connsiteX1" fmla="*/ 757428 w 1130046"/>
              <a:gd name="connsiteY1" fmla="*/ 1720596 h 2042922"/>
              <a:gd name="connsiteX2" fmla="*/ 923543 w 1130046"/>
              <a:gd name="connsiteY2" fmla="*/ 1845564 h 2042922"/>
              <a:gd name="connsiteX3" fmla="*/ 1086612 w 1130046"/>
              <a:gd name="connsiteY3" fmla="*/ 2035301 h 2042922"/>
              <a:gd name="connsiteX4" fmla="*/ 1130045 w 1130046"/>
              <a:gd name="connsiteY4" fmla="*/ 2042922 h 2042922"/>
              <a:gd name="connsiteX5" fmla="*/ 1061466 w 1130046"/>
              <a:gd name="connsiteY5" fmla="*/ 1804416 h 2042922"/>
              <a:gd name="connsiteX6" fmla="*/ 1084326 w 1130046"/>
              <a:gd name="connsiteY6" fmla="*/ 1650492 h 2042922"/>
              <a:gd name="connsiteX7" fmla="*/ 342900 w 1130046"/>
              <a:gd name="connsiteY7" fmla="*/ 10668 h 2042922"/>
              <a:gd name="connsiteX8" fmla="*/ 115061 w 1130046"/>
              <a:gd name="connsiteY8" fmla="*/ 0 h 2042922"/>
              <a:gd name="connsiteX9" fmla="*/ 0 w 1130046"/>
              <a:gd name="connsiteY9" fmla="*/ 61722 h 2042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0046" h="2042922">
                <a:moveTo>
                  <a:pt x="0" y="61722"/>
                </a:moveTo>
                <a:lnTo>
                  <a:pt x="757428" y="1720596"/>
                </a:lnTo>
                <a:lnTo>
                  <a:pt x="923543" y="1845564"/>
                </a:lnTo>
                <a:lnTo>
                  <a:pt x="1086612" y="2035301"/>
                </a:lnTo>
                <a:lnTo>
                  <a:pt x="1130045" y="2042922"/>
                </a:lnTo>
                <a:lnTo>
                  <a:pt x="1061466" y="1804416"/>
                </a:lnTo>
                <a:lnTo>
                  <a:pt x="1084326" y="1650492"/>
                </a:lnTo>
                <a:lnTo>
                  <a:pt x="342900" y="10668"/>
                </a:lnTo>
                <a:lnTo>
                  <a:pt x="115061" y="0"/>
                </a:lnTo>
                <a:lnTo>
                  <a:pt x="0" y="61722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7867027" y="229996"/>
            <a:ext cx="972312" cy="1530096"/>
          </a:xfrm>
          <a:custGeom>
            <a:avLst/>
            <a:gdLst>
              <a:gd name="connsiteX0" fmla="*/ 662940 w 972312"/>
              <a:gd name="connsiteY0" fmla="*/ 1530096 h 1530096"/>
              <a:gd name="connsiteX1" fmla="*/ 797814 w 972312"/>
              <a:gd name="connsiteY1" fmla="*/ 1415034 h 1530096"/>
              <a:gd name="connsiteX2" fmla="*/ 972312 w 972312"/>
              <a:gd name="connsiteY2" fmla="*/ 1394460 h 1530096"/>
              <a:gd name="connsiteX3" fmla="*/ 340614 w 972312"/>
              <a:gd name="connsiteY3" fmla="*/ 0 h 1530096"/>
              <a:gd name="connsiteX4" fmla="*/ 89916 w 972312"/>
              <a:gd name="connsiteY4" fmla="*/ 32766 h 1530096"/>
              <a:gd name="connsiteX5" fmla="*/ 0 w 972312"/>
              <a:gd name="connsiteY5" fmla="*/ 75438 h 1530096"/>
              <a:gd name="connsiteX6" fmla="*/ 662940 w 972312"/>
              <a:gd name="connsiteY6" fmla="*/ 1530096 h 15300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972312" h="1530096">
                <a:moveTo>
                  <a:pt x="662940" y="1530096"/>
                </a:moveTo>
                <a:lnTo>
                  <a:pt x="797814" y="1415034"/>
                </a:lnTo>
                <a:lnTo>
                  <a:pt x="972312" y="1394460"/>
                </a:lnTo>
                <a:lnTo>
                  <a:pt x="340614" y="0"/>
                </a:lnTo>
                <a:lnTo>
                  <a:pt x="89916" y="32766"/>
                </a:lnTo>
                <a:lnTo>
                  <a:pt x="0" y="75438"/>
                </a:lnTo>
                <a:lnTo>
                  <a:pt x="662940" y="1530096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38239" y="5563235"/>
            <a:ext cx="1728978" cy="1030224"/>
          </a:xfrm>
          <a:custGeom>
            <a:avLst/>
            <a:gdLst>
              <a:gd name="connsiteX0" fmla="*/ 1260348 w 1728978"/>
              <a:gd name="connsiteY0" fmla="*/ 999744 h 1030224"/>
              <a:gd name="connsiteX1" fmla="*/ 1127760 w 1728978"/>
              <a:gd name="connsiteY1" fmla="*/ 877823 h 1030224"/>
              <a:gd name="connsiteX2" fmla="*/ 1057656 w 1728978"/>
              <a:gd name="connsiteY2" fmla="*/ 377951 h 1030224"/>
              <a:gd name="connsiteX3" fmla="*/ 1699260 w 1728978"/>
              <a:gd name="connsiteY3" fmla="*/ 261365 h 1030224"/>
              <a:gd name="connsiteX4" fmla="*/ 1728978 w 1728978"/>
              <a:gd name="connsiteY4" fmla="*/ 160781 h 1030224"/>
              <a:gd name="connsiteX5" fmla="*/ 1667256 w 1728978"/>
              <a:gd name="connsiteY5" fmla="*/ 79247 h 1030224"/>
              <a:gd name="connsiteX6" fmla="*/ 1013459 w 1728978"/>
              <a:gd name="connsiteY6" fmla="*/ 166877 h 1030224"/>
              <a:gd name="connsiteX7" fmla="*/ 968501 w 1728978"/>
              <a:gd name="connsiteY7" fmla="*/ 25145 h 1030224"/>
              <a:gd name="connsiteX8" fmla="*/ 861822 w 1728978"/>
              <a:gd name="connsiteY8" fmla="*/ 0 h 1030224"/>
              <a:gd name="connsiteX9" fmla="*/ 761238 w 1728978"/>
              <a:gd name="connsiteY9" fmla="*/ 22097 h 1030224"/>
              <a:gd name="connsiteX10" fmla="*/ 705612 w 1728978"/>
              <a:gd name="connsiteY10" fmla="*/ 83819 h 1030224"/>
              <a:gd name="connsiteX11" fmla="*/ 744474 w 1728978"/>
              <a:gd name="connsiteY11" fmla="*/ 225551 h 1030224"/>
              <a:gd name="connsiteX12" fmla="*/ 524256 w 1728978"/>
              <a:gd name="connsiteY12" fmla="*/ 349757 h 1030224"/>
              <a:gd name="connsiteX13" fmla="*/ 781050 w 1728978"/>
              <a:gd name="connsiteY13" fmla="*/ 374903 h 1030224"/>
              <a:gd name="connsiteX14" fmla="*/ 883158 w 1728978"/>
              <a:gd name="connsiteY14" fmla="*/ 705612 h 1030224"/>
              <a:gd name="connsiteX15" fmla="*/ 112014 w 1728978"/>
              <a:gd name="connsiteY15" fmla="*/ 371856 h 1030224"/>
              <a:gd name="connsiteX16" fmla="*/ 36576 w 1728978"/>
              <a:gd name="connsiteY16" fmla="*/ 403859 h 1030224"/>
              <a:gd name="connsiteX17" fmla="*/ 0 w 1728978"/>
              <a:gd name="connsiteY17" fmla="*/ 504444 h 1030224"/>
              <a:gd name="connsiteX18" fmla="*/ 44196 w 1728978"/>
              <a:gd name="connsiteY18" fmla="*/ 617981 h 1030224"/>
              <a:gd name="connsiteX19" fmla="*/ 904494 w 1728978"/>
              <a:gd name="connsiteY19" fmla="*/ 1021841 h 1030224"/>
              <a:gd name="connsiteX20" fmla="*/ 1094994 w 1728978"/>
              <a:gd name="connsiteY20" fmla="*/ 996696 h 1030224"/>
              <a:gd name="connsiteX21" fmla="*/ 1247394 w 1728978"/>
              <a:gd name="connsiteY21" fmla="*/ 1030223 h 1030224"/>
              <a:gd name="connsiteX22" fmla="*/ 1260348 w 1728978"/>
              <a:gd name="connsiteY22" fmla="*/ 999744 h 10302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</a:cxnLst>
            <a:rect l="l" t="t" r="r" b="b"/>
            <a:pathLst>
              <a:path w="1728978" h="1030224">
                <a:moveTo>
                  <a:pt x="1260348" y="999744"/>
                </a:moveTo>
                <a:lnTo>
                  <a:pt x="1127760" y="877823"/>
                </a:lnTo>
                <a:lnTo>
                  <a:pt x="1057656" y="377951"/>
                </a:lnTo>
                <a:lnTo>
                  <a:pt x="1699260" y="261365"/>
                </a:lnTo>
                <a:lnTo>
                  <a:pt x="1728978" y="160781"/>
                </a:lnTo>
                <a:lnTo>
                  <a:pt x="1667256" y="79247"/>
                </a:lnTo>
                <a:lnTo>
                  <a:pt x="1013459" y="166877"/>
                </a:lnTo>
                <a:lnTo>
                  <a:pt x="968501" y="25145"/>
                </a:lnTo>
                <a:lnTo>
                  <a:pt x="861822" y="0"/>
                </a:lnTo>
                <a:lnTo>
                  <a:pt x="761238" y="22097"/>
                </a:lnTo>
                <a:lnTo>
                  <a:pt x="705612" y="83819"/>
                </a:lnTo>
                <a:lnTo>
                  <a:pt x="744474" y="225551"/>
                </a:lnTo>
                <a:lnTo>
                  <a:pt x="524256" y="349757"/>
                </a:lnTo>
                <a:lnTo>
                  <a:pt x="781050" y="374903"/>
                </a:lnTo>
                <a:lnTo>
                  <a:pt x="883158" y="705612"/>
                </a:lnTo>
                <a:lnTo>
                  <a:pt x="112014" y="371856"/>
                </a:lnTo>
                <a:lnTo>
                  <a:pt x="36576" y="403859"/>
                </a:lnTo>
                <a:lnTo>
                  <a:pt x="0" y="504444"/>
                </a:lnTo>
                <a:lnTo>
                  <a:pt x="44196" y="617981"/>
                </a:lnTo>
                <a:lnTo>
                  <a:pt x="904494" y="1021841"/>
                </a:lnTo>
                <a:lnTo>
                  <a:pt x="1094994" y="996696"/>
                </a:lnTo>
                <a:lnTo>
                  <a:pt x="1247394" y="1030223"/>
                </a:lnTo>
                <a:lnTo>
                  <a:pt x="1260348" y="999744"/>
                </a:lnTo>
              </a:path>
            </a:pathLst>
          </a:custGeom>
          <a:solidFill>
            <a:srgbClr val="F9F9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1623199" y="5685155"/>
            <a:ext cx="112776" cy="204978"/>
          </a:xfrm>
          <a:custGeom>
            <a:avLst/>
            <a:gdLst>
              <a:gd name="connsiteX0" fmla="*/ 0 w 112776"/>
              <a:gd name="connsiteY0" fmla="*/ 5334 h 204978"/>
              <a:gd name="connsiteX1" fmla="*/ 94488 w 112776"/>
              <a:gd name="connsiteY1" fmla="*/ 0 h 204978"/>
              <a:gd name="connsiteX2" fmla="*/ 112776 w 112776"/>
              <a:gd name="connsiteY2" fmla="*/ 185165 h 204978"/>
              <a:gd name="connsiteX3" fmla="*/ 6095 w 112776"/>
              <a:gd name="connsiteY3" fmla="*/ 204977 h 204978"/>
              <a:gd name="connsiteX4" fmla="*/ 0 w 112776"/>
              <a:gd name="connsiteY4" fmla="*/ 5334 h 20497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2776" h="204978">
                <a:moveTo>
                  <a:pt x="0" y="5334"/>
                </a:moveTo>
                <a:lnTo>
                  <a:pt x="94488" y="0"/>
                </a:lnTo>
                <a:lnTo>
                  <a:pt x="112776" y="185165"/>
                </a:lnTo>
                <a:lnTo>
                  <a:pt x="6095" y="204977"/>
                </a:lnTo>
                <a:lnTo>
                  <a:pt x="0" y="5334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32143" y="5989955"/>
            <a:ext cx="1257300" cy="650747"/>
          </a:xfrm>
          <a:custGeom>
            <a:avLst/>
            <a:gdLst>
              <a:gd name="connsiteX0" fmla="*/ 108966 w 1257300"/>
              <a:gd name="connsiteY0" fmla="*/ 0 h 650747"/>
              <a:gd name="connsiteX1" fmla="*/ 1055370 w 1257300"/>
              <a:gd name="connsiteY1" fmla="*/ 411479 h 650747"/>
              <a:gd name="connsiteX2" fmla="*/ 1132332 w 1257300"/>
              <a:gd name="connsiteY2" fmla="*/ 505967 h 650747"/>
              <a:gd name="connsiteX3" fmla="*/ 1257300 w 1257300"/>
              <a:gd name="connsiteY3" fmla="*/ 627887 h 650747"/>
              <a:gd name="connsiteX4" fmla="*/ 1240536 w 1257300"/>
              <a:gd name="connsiteY4" fmla="*/ 650748 h 650747"/>
              <a:gd name="connsiteX5" fmla="*/ 1070610 w 1257300"/>
              <a:gd name="connsiteY5" fmla="*/ 624077 h 650747"/>
              <a:gd name="connsiteX6" fmla="*/ 907542 w 1257300"/>
              <a:gd name="connsiteY6" fmla="*/ 643127 h 650747"/>
              <a:gd name="connsiteX7" fmla="*/ 33528 w 1257300"/>
              <a:gd name="connsiteY7" fmla="*/ 236220 h 650747"/>
              <a:gd name="connsiteX8" fmla="*/ 0 w 1257300"/>
              <a:gd name="connsiteY8" fmla="*/ 118871 h 650747"/>
              <a:gd name="connsiteX9" fmla="*/ 36576 w 1257300"/>
              <a:gd name="connsiteY9" fmla="*/ 25146 h 650747"/>
              <a:gd name="connsiteX10" fmla="*/ 108966 w 1257300"/>
              <a:gd name="connsiteY10" fmla="*/ 0 h 6507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1257300" h="650747">
                <a:moveTo>
                  <a:pt x="108966" y="0"/>
                </a:moveTo>
                <a:lnTo>
                  <a:pt x="1055370" y="411479"/>
                </a:lnTo>
                <a:lnTo>
                  <a:pt x="1132332" y="505967"/>
                </a:lnTo>
                <a:lnTo>
                  <a:pt x="1257300" y="627887"/>
                </a:lnTo>
                <a:lnTo>
                  <a:pt x="1240536" y="650748"/>
                </a:lnTo>
                <a:lnTo>
                  <a:pt x="1070610" y="624077"/>
                </a:lnTo>
                <a:lnTo>
                  <a:pt x="907542" y="643127"/>
                </a:lnTo>
                <a:lnTo>
                  <a:pt x="33528" y="236220"/>
                </a:lnTo>
                <a:lnTo>
                  <a:pt x="0" y="118871"/>
                </a:lnTo>
                <a:lnTo>
                  <a:pt x="36576" y="25146"/>
                </a:lnTo>
                <a:lnTo>
                  <a:pt x="108966" y="0"/>
                </a:ln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05117" y="6044057"/>
            <a:ext cx="833628" cy="593598"/>
          </a:xfrm>
          <a:custGeom>
            <a:avLst/>
            <a:gdLst>
              <a:gd name="connsiteX0" fmla="*/ 0 w 833628"/>
              <a:gd name="connsiteY0" fmla="*/ 258317 h 593598"/>
              <a:gd name="connsiteX1" fmla="*/ 733044 w 833628"/>
              <a:gd name="connsiteY1" fmla="*/ 593598 h 593598"/>
              <a:gd name="connsiteX2" fmla="*/ 745998 w 833628"/>
              <a:gd name="connsiteY2" fmla="*/ 424433 h 593598"/>
              <a:gd name="connsiteX3" fmla="*/ 833628 w 833628"/>
              <a:gd name="connsiteY3" fmla="*/ 335279 h 593598"/>
              <a:gd name="connsiteX4" fmla="*/ 62484 w 833628"/>
              <a:gd name="connsiteY4" fmla="*/ 0 h 593598"/>
              <a:gd name="connsiteX5" fmla="*/ 0 w 833628"/>
              <a:gd name="connsiteY5" fmla="*/ 100583 h 593598"/>
              <a:gd name="connsiteX6" fmla="*/ 0 w 833628"/>
              <a:gd name="connsiteY6" fmla="*/ 258317 h 5935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833628" h="593598">
                <a:moveTo>
                  <a:pt x="0" y="258317"/>
                </a:moveTo>
                <a:lnTo>
                  <a:pt x="733044" y="593598"/>
                </a:lnTo>
                <a:lnTo>
                  <a:pt x="745998" y="424433"/>
                </a:lnTo>
                <a:lnTo>
                  <a:pt x="833628" y="335279"/>
                </a:lnTo>
                <a:lnTo>
                  <a:pt x="62484" y="0"/>
                </a:lnTo>
                <a:lnTo>
                  <a:pt x="0" y="100583"/>
                </a:lnTo>
                <a:lnTo>
                  <a:pt x="0" y="258317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770521" y="5605907"/>
            <a:ext cx="214122" cy="192023"/>
          </a:xfrm>
          <a:custGeom>
            <a:avLst/>
            <a:gdLst>
              <a:gd name="connsiteX0" fmla="*/ 0 w 214122"/>
              <a:gd name="connsiteY0" fmla="*/ 22097 h 192023"/>
              <a:gd name="connsiteX1" fmla="*/ 125730 w 214122"/>
              <a:gd name="connsiteY1" fmla="*/ 0 h 192023"/>
              <a:gd name="connsiteX2" fmla="*/ 197358 w 214122"/>
              <a:gd name="connsiteY2" fmla="*/ 28194 h 192023"/>
              <a:gd name="connsiteX3" fmla="*/ 214122 w 214122"/>
              <a:gd name="connsiteY3" fmla="*/ 110489 h 192023"/>
              <a:gd name="connsiteX4" fmla="*/ 128777 w 214122"/>
              <a:gd name="connsiteY4" fmla="*/ 116585 h 192023"/>
              <a:gd name="connsiteX5" fmla="*/ 25145 w 214122"/>
              <a:gd name="connsiteY5" fmla="*/ 192023 h 192023"/>
              <a:gd name="connsiteX6" fmla="*/ 0 w 214122"/>
              <a:gd name="connsiteY6" fmla="*/ 22097 h 1920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214122" h="192023">
                <a:moveTo>
                  <a:pt x="0" y="22097"/>
                </a:moveTo>
                <a:lnTo>
                  <a:pt x="125730" y="0"/>
                </a:lnTo>
                <a:lnTo>
                  <a:pt x="197358" y="28194"/>
                </a:lnTo>
                <a:lnTo>
                  <a:pt x="214122" y="110489"/>
                </a:lnTo>
                <a:lnTo>
                  <a:pt x="128777" y="116585"/>
                </a:lnTo>
                <a:lnTo>
                  <a:pt x="25145" y="192023"/>
                </a:lnTo>
                <a:lnTo>
                  <a:pt x="0" y="22097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1018171" y="6607175"/>
            <a:ext cx="120396" cy="178307"/>
          </a:xfrm>
          <a:custGeom>
            <a:avLst/>
            <a:gdLst>
              <a:gd name="connsiteX0" fmla="*/ 120396 w 120396"/>
              <a:gd name="connsiteY0" fmla="*/ 3809 h 178307"/>
              <a:gd name="connsiteX1" fmla="*/ 120396 w 120396"/>
              <a:gd name="connsiteY1" fmla="*/ 178307 h 178307"/>
              <a:gd name="connsiteX2" fmla="*/ 0 w 120396"/>
              <a:gd name="connsiteY2" fmla="*/ 6857 h 178307"/>
              <a:gd name="connsiteX3" fmla="*/ 57150 w 120396"/>
              <a:gd name="connsiteY3" fmla="*/ 0 h 178307"/>
              <a:gd name="connsiteX4" fmla="*/ 120396 w 120396"/>
              <a:gd name="connsiteY4" fmla="*/ 3809 h 1783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6" h="178307">
                <a:moveTo>
                  <a:pt x="120396" y="3809"/>
                </a:moveTo>
                <a:lnTo>
                  <a:pt x="120396" y="178307"/>
                </a:lnTo>
                <a:lnTo>
                  <a:pt x="0" y="6857"/>
                </a:lnTo>
                <a:lnTo>
                  <a:pt x="57150" y="0"/>
                </a:lnTo>
                <a:lnTo>
                  <a:pt x="120396" y="3809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800239" y="5724779"/>
            <a:ext cx="307086" cy="608076"/>
          </a:xfrm>
          <a:custGeom>
            <a:avLst/>
            <a:gdLst>
              <a:gd name="connsiteX0" fmla="*/ 0 w 307086"/>
              <a:gd name="connsiteY0" fmla="*/ 64008 h 608076"/>
              <a:gd name="connsiteX1" fmla="*/ 69341 w 307086"/>
              <a:gd name="connsiteY1" fmla="*/ 0 h 608076"/>
              <a:gd name="connsiteX2" fmla="*/ 184403 w 307086"/>
              <a:gd name="connsiteY2" fmla="*/ 4572 h 608076"/>
              <a:gd name="connsiteX3" fmla="*/ 307086 w 307086"/>
              <a:gd name="connsiteY3" fmla="*/ 608076 h 608076"/>
              <a:gd name="connsiteX4" fmla="*/ 221741 w 307086"/>
              <a:gd name="connsiteY4" fmla="*/ 573023 h 608076"/>
              <a:gd name="connsiteX5" fmla="*/ 121158 w 307086"/>
              <a:gd name="connsiteY5" fmla="*/ 538734 h 608076"/>
              <a:gd name="connsiteX6" fmla="*/ 0 w 307086"/>
              <a:gd name="connsiteY6" fmla="*/ 64008 h 6080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7086" h="608076">
                <a:moveTo>
                  <a:pt x="0" y="64008"/>
                </a:moveTo>
                <a:lnTo>
                  <a:pt x="69341" y="0"/>
                </a:lnTo>
                <a:lnTo>
                  <a:pt x="184403" y="4572"/>
                </a:lnTo>
                <a:lnTo>
                  <a:pt x="307086" y="608076"/>
                </a:lnTo>
                <a:lnTo>
                  <a:pt x="221741" y="573023"/>
                </a:lnTo>
                <a:lnTo>
                  <a:pt x="121158" y="538734"/>
                </a:lnTo>
                <a:lnTo>
                  <a:pt x="0" y="64008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1060843" y="5698109"/>
            <a:ext cx="577596" cy="275843"/>
          </a:xfrm>
          <a:custGeom>
            <a:avLst/>
            <a:gdLst>
              <a:gd name="connsiteX0" fmla="*/ 549402 w 577596"/>
              <a:gd name="connsiteY0" fmla="*/ 0 h 275843"/>
              <a:gd name="connsiteX1" fmla="*/ 0 w 577596"/>
              <a:gd name="connsiteY1" fmla="*/ 83819 h 275843"/>
              <a:gd name="connsiteX2" fmla="*/ 22098 w 577596"/>
              <a:gd name="connsiteY2" fmla="*/ 275843 h 275843"/>
              <a:gd name="connsiteX3" fmla="*/ 567690 w 577596"/>
              <a:gd name="connsiteY3" fmla="*/ 188213 h 275843"/>
              <a:gd name="connsiteX4" fmla="*/ 577596 w 577596"/>
              <a:gd name="connsiteY4" fmla="*/ 33527 h 275843"/>
              <a:gd name="connsiteX5" fmla="*/ 549402 w 577596"/>
              <a:gd name="connsiteY5" fmla="*/ 0 h 2758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577596" h="275843">
                <a:moveTo>
                  <a:pt x="549402" y="0"/>
                </a:moveTo>
                <a:lnTo>
                  <a:pt x="0" y="83819"/>
                </a:lnTo>
                <a:lnTo>
                  <a:pt x="22098" y="275843"/>
                </a:lnTo>
                <a:lnTo>
                  <a:pt x="567690" y="188213"/>
                </a:lnTo>
                <a:lnTo>
                  <a:pt x="577596" y="33527"/>
                </a:lnTo>
                <a:lnTo>
                  <a:pt x="549402" y="0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551065" y="5861177"/>
            <a:ext cx="247650" cy="106679"/>
          </a:xfrm>
          <a:custGeom>
            <a:avLst/>
            <a:gdLst>
              <a:gd name="connsiteX0" fmla="*/ 216408 w 247650"/>
              <a:gd name="connsiteY0" fmla="*/ 0 h 106679"/>
              <a:gd name="connsiteX1" fmla="*/ 0 w 247650"/>
              <a:gd name="connsiteY1" fmla="*/ 61721 h 106679"/>
              <a:gd name="connsiteX2" fmla="*/ 247650 w 247650"/>
              <a:gd name="connsiteY2" fmla="*/ 106679 h 106679"/>
              <a:gd name="connsiteX3" fmla="*/ 216408 w 247650"/>
              <a:gd name="connsiteY3" fmla="*/ 0 h 106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7650" h="106679">
                <a:moveTo>
                  <a:pt x="216408" y="0"/>
                </a:moveTo>
                <a:lnTo>
                  <a:pt x="0" y="61721"/>
                </a:lnTo>
                <a:lnTo>
                  <a:pt x="247650" y="106679"/>
                </a:lnTo>
                <a:lnTo>
                  <a:pt x="216408" y="0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792619" y="5692775"/>
            <a:ext cx="249174" cy="138684"/>
          </a:xfrm>
          <a:custGeom>
            <a:avLst/>
            <a:gdLst>
              <a:gd name="connsiteX0" fmla="*/ 0 w 249174"/>
              <a:gd name="connsiteY0" fmla="*/ 84582 h 138684"/>
              <a:gd name="connsiteX1" fmla="*/ 90677 w 249174"/>
              <a:gd name="connsiteY1" fmla="*/ 8382 h 138684"/>
              <a:gd name="connsiteX2" fmla="*/ 169925 w 249174"/>
              <a:gd name="connsiteY2" fmla="*/ 0 h 138684"/>
              <a:gd name="connsiteX3" fmla="*/ 232410 w 249174"/>
              <a:gd name="connsiteY3" fmla="*/ 21335 h 138684"/>
              <a:gd name="connsiteX4" fmla="*/ 249174 w 249174"/>
              <a:gd name="connsiteY4" fmla="*/ 72390 h 138684"/>
              <a:gd name="connsiteX5" fmla="*/ 133350 w 249174"/>
              <a:gd name="connsiteY5" fmla="*/ 53340 h 138684"/>
              <a:gd name="connsiteX6" fmla="*/ 58674 w 249174"/>
              <a:gd name="connsiteY6" fmla="*/ 80010 h 138684"/>
              <a:gd name="connsiteX7" fmla="*/ 10668 w 249174"/>
              <a:gd name="connsiteY7" fmla="*/ 138684 h 138684"/>
              <a:gd name="connsiteX8" fmla="*/ 0 w 249174"/>
              <a:gd name="connsiteY8" fmla="*/ 84582 h 1386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49174" h="138684">
                <a:moveTo>
                  <a:pt x="0" y="84582"/>
                </a:moveTo>
                <a:lnTo>
                  <a:pt x="90677" y="8382"/>
                </a:lnTo>
                <a:lnTo>
                  <a:pt x="169925" y="0"/>
                </a:lnTo>
                <a:lnTo>
                  <a:pt x="232410" y="21335"/>
                </a:lnTo>
                <a:lnTo>
                  <a:pt x="249174" y="72390"/>
                </a:lnTo>
                <a:lnTo>
                  <a:pt x="133350" y="53340"/>
                </a:lnTo>
                <a:lnTo>
                  <a:pt x="58674" y="80010"/>
                </a:lnTo>
                <a:lnTo>
                  <a:pt x="10668" y="138684"/>
                </a:lnTo>
                <a:lnTo>
                  <a:pt x="0" y="8458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1009789" y="6566027"/>
            <a:ext cx="182880" cy="211073"/>
          </a:xfrm>
          <a:custGeom>
            <a:avLst/>
            <a:gdLst>
              <a:gd name="connsiteX0" fmla="*/ 0 w 182880"/>
              <a:gd name="connsiteY0" fmla="*/ 32004 h 211073"/>
              <a:gd name="connsiteX1" fmla="*/ 127253 w 182880"/>
              <a:gd name="connsiteY1" fmla="*/ 211073 h 211073"/>
              <a:gd name="connsiteX2" fmla="*/ 182880 w 182880"/>
              <a:gd name="connsiteY2" fmla="*/ 199643 h 211073"/>
              <a:gd name="connsiteX3" fmla="*/ 177546 w 182880"/>
              <a:gd name="connsiteY3" fmla="*/ 13716 h 211073"/>
              <a:gd name="connsiteX4" fmla="*/ 131825 w 182880"/>
              <a:gd name="connsiteY4" fmla="*/ 0 h 211073"/>
              <a:gd name="connsiteX5" fmla="*/ 142494 w 182880"/>
              <a:gd name="connsiteY5" fmla="*/ 156209 h 211073"/>
              <a:gd name="connsiteX6" fmla="*/ 56388 w 182880"/>
              <a:gd name="connsiteY6" fmla="*/ 3047 h 211073"/>
              <a:gd name="connsiteX7" fmla="*/ 0 w 182880"/>
              <a:gd name="connsiteY7" fmla="*/ 32004 h 2110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82880" h="211073">
                <a:moveTo>
                  <a:pt x="0" y="32004"/>
                </a:moveTo>
                <a:lnTo>
                  <a:pt x="127253" y="211073"/>
                </a:lnTo>
                <a:lnTo>
                  <a:pt x="182880" y="199643"/>
                </a:lnTo>
                <a:lnTo>
                  <a:pt x="177546" y="13716"/>
                </a:lnTo>
                <a:lnTo>
                  <a:pt x="131825" y="0"/>
                </a:lnTo>
                <a:lnTo>
                  <a:pt x="142494" y="156209"/>
                </a:lnTo>
                <a:lnTo>
                  <a:pt x="56388" y="3047"/>
                </a:lnTo>
                <a:lnTo>
                  <a:pt x="0" y="3200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1594243" y="5653151"/>
            <a:ext cx="68580" cy="185928"/>
          </a:xfrm>
          <a:custGeom>
            <a:avLst/>
            <a:gdLst>
              <a:gd name="connsiteX0" fmla="*/ 0 w 68580"/>
              <a:gd name="connsiteY0" fmla="*/ 15240 h 185928"/>
              <a:gd name="connsiteX1" fmla="*/ 28194 w 68580"/>
              <a:gd name="connsiteY1" fmla="*/ 73914 h 185928"/>
              <a:gd name="connsiteX2" fmla="*/ 34289 w 68580"/>
              <a:gd name="connsiteY2" fmla="*/ 122682 h 185928"/>
              <a:gd name="connsiteX3" fmla="*/ 21336 w 68580"/>
              <a:gd name="connsiteY3" fmla="*/ 185927 h 185928"/>
              <a:gd name="connsiteX4" fmla="*/ 63245 w 68580"/>
              <a:gd name="connsiteY4" fmla="*/ 174497 h 185928"/>
              <a:gd name="connsiteX5" fmla="*/ 68579 w 68580"/>
              <a:gd name="connsiteY5" fmla="*/ 92202 h 185928"/>
              <a:gd name="connsiteX6" fmla="*/ 36576 w 68580"/>
              <a:gd name="connsiteY6" fmla="*/ 0 h 185928"/>
              <a:gd name="connsiteX7" fmla="*/ 0 w 68580"/>
              <a:gd name="connsiteY7" fmla="*/ 15240 h 1859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8580" h="185928">
                <a:moveTo>
                  <a:pt x="0" y="15240"/>
                </a:moveTo>
                <a:lnTo>
                  <a:pt x="28194" y="73914"/>
                </a:lnTo>
                <a:lnTo>
                  <a:pt x="34289" y="122682"/>
                </a:lnTo>
                <a:lnTo>
                  <a:pt x="21336" y="185927"/>
                </a:lnTo>
                <a:lnTo>
                  <a:pt x="63245" y="174497"/>
                </a:lnTo>
                <a:lnTo>
                  <a:pt x="68579" y="92202"/>
                </a:lnTo>
                <a:lnTo>
                  <a:pt x="36576" y="0"/>
                </a:lnTo>
                <a:lnTo>
                  <a:pt x="0" y="1524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121297" y="5922899"/>
            <a:ext cx="944117" cy="397002"/>
          </a:xfrm>
          <a:custGeom>
            <a:avLst/>
            <a:gdLst>
              <a:gd name="connsiteX0" fmla="*/ 79248 w 944117"/>
              <a:gd name="connsiteY0" fmla="*/ 0 h 397002"/>
              <a:gd name="connsiteX1" fmla="*/ 944117 w 944117"/>
              <a:gd name="connsiteY1" fmla="*/ 389382 h 397002"/>
              <a:gd name="connsiteX2" fmla="*/ 854201 w 944117"/>
              <a:gd name="connsiteY2" fmla="*/ 397002 h 397002"/>
              <a:gd name="connsiteX3" fmla="*/ 0 w 944117"/>
              <a:gd name="connsiteY3" fmla="*/ 22097 h 397002"/>
              <a:gd name="connsiteX4" fmla="*/ 79248 w 944117"/>
              <a:gd name="connsiteY4" fmla="*/ 0 h 39700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44117" h="397002">
                <a:moveTo>
                  <a:pt x="79248" y="0"/>
                </a:moveTo>
                <a:lnTo>
                  <a:pt x="944117" y="389382"/>
                </a:lnTo>
                <a:lnTo>
                  <a:pt x="854201" y="397002"/>
                </a:lnTo>
                <a:lnTo>
                  <a:pt x="0" y="22097"/>
                </a:lnTo>
                <a:lnTo>
                  <a:pt x="7924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413143" y="6167501"/>
            <a:ext cx="387096" cy="235457"/>
          </a:xfrm>
          <a:custGeom>
            <a:avLst/>
            <a:gdLst>
              <a:gd name="connsiteX0" fmla="*/ 11430 w 387096"/>
              <a:gd name="connsiteY0" fmla="*/ 27432 h 235457"/>
              <a:gd name="connsiteX1" fmla="*/ 126492 w 387096"/>
              <a:gd name="connsiteY1" fmla="*/ 52577 h 235457"/>
              <a:gd name="connsiteX2" fmla="*/ 256794 w 387096"/>
              <a:gd name="connsiteY2" fmla="*/ 108965 h 235457"/>
              <a:gd name="connsiteX3" fmla="*/ 348996 w 387096"/>
              <a:gd name="connsiteY3" fmla="*/ 192785 h 235457"/>
              <a:gd name="connsiteX4" fmla="*/ 258318 w 387096"/>
              <a:gd name="connsiteY4" fmla="*/ 182879 h 235457"/>
              <a:gd name="connsiteX5" fmla="*/ 110490 w 387096"/>
              <a:gd name="connsiteY5" fmla="*/ 115823 h 235457"/>
              <a:gd name="connsiteX6" fmla="*/ 39624 w 387096"/>
              <a:gd name="connsiteY6" fmla="*/ 64007 h 235457"/>
              <a:gd name="connsiteX7" fmla="*/ 84582 w 387096"/>
              <a:gd name="connsiteY7" fmla="*/ 129539 h 235457"/>
              <a:gd name="connsiteX8" fmla="*/ 215646 w 387096"/>
              <a:gd name="connsiteY8" fmla="*/ 214883 h 235457"/>
              <a:gd name="connsiteX9" fmla="*/ 369570 w 387096"/>
              <a:gd name="connsiteY9" fmla="*/ 235457 h 235457"/>
              <a:gd name="connsiteX10" fmla="*/ 387096 w 387096"/>
              <a:gd name="connsiteY10" fmla="*/ 178307 h 235457"/>
              <a:gd name="connsiteX11" fmla="*/ 312420 w 387096"/>
              <a:gd name="connsiteY11" fmla="*/ 95250 h 235457"/>
              <a:gd name="connsiteX12" fmla="*/ 134874 w 387096"/>
              <a:gd name="connsiteY12" fmla="*/ 13715 h 235457"/>
              <a:gd name="connsiteX13" fmla="*/ 0 w 387096"/>
              <a:gd name="connsiteY13" fmla="*/ 0 h 235457"/>
              <a:gd name="connsiteX14" fmla="*/ 11430 w 387096"/>
              <a:gd name="connsiteY14" fmla="*/ 27432 h 23545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7096" h="235457">
                <a:moveTo>
                  <a:pt x="11430" y="27432"/>
                </a:moveTo>
                <a:lnTo>
                  <a:pt x="126492" y="52577"/>
                </a:lnTo>
                <a:lnTo>
                  <a:pt x="256794" y="108965"/>
                </a:lnTo>
                <a:lnTo>
                  <a:pt x="348996" y="192785"/>
                </a:lnTo>
                <a:lnTo>
                  <a:pt x="258318" y="182879"/>
                </a:lnTo>
                <a:lnTo>
                  <a:pt x="110490" y="115823"/>
                </a:lnTo>
                <a:lnTo>
                  <a:pt x="39624" y="64007"/>
                </a:lnTo>
                <a:lnTo>
                  <a:pt x="84582" y="129539"/>
                </a:lnTo>
                <a:lnTo>
                  <a:pt x="215646" y="214883"/>
                </a:lnTo>
                <a:lnTo>
                  <a:pt x="369570" y="235457"/>
                </a:lnTo>
                <a:lnTo>
                  <a:pt x="387096" y="178307"/>
                </a:lnTo>
                <a:lnTo>
                  <a:pt x="312420" y="95250"/>
                </a:lnTo>
                <a:lnTo>
                  <a:pt x="134874" y="13715"/>
                </a:lnTo>
                <a:lnTo>
                  <a:pt x="0" y="0"/>
                </a:lnTo>
                <a:lnTo>
                  <a:pt x="11430" y="2743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897775" y="5840603"/>
            <a:ext cx="169164" cy="377951"/>
          </a:xfrm>
          <a:custGeom>
            <a:avLst/>
            <a:gdLst>
              <a:gd name="connsiteX0" fmla="*/ 19050 w 169164"/>
              <a:gd name="connsiteY0" fmla="*/ 0 h 377951"/>
              <a:gd name="connsiteX1" fmla="*/ 72389 w 169164"/>
              <a:gd name="connsiteY1" fmla="*/ 19811 h 377951"/>
              <a:gd name="connsiteX2" fmla="*/ 63246 w 169164"/>
              <a:gd name="connsiteY2" fmla="*/ 151637 h 377951"/>
              <a:gd name="connsiteX3" fmla="*/ 83819 w 169164"/>
              <a:gd name="connsiteY3" fmla="*/ 258317 h 377951"/>
              <a:gd name="connsiteX4" fmla="*/ 169164 w 169164"/>
              <a:gd name="connsiteY4" fmla="*/ 356615 h 377951"/>
              <a:gd name="connsiteX5" fmla="*/ 76961 w 169164"/>
              <a:gd name="connsiteY5" fmla="*/ 377951 h 377951"/>
              <a:gd name="connsiteX6" fmla="*/ 23622 w 169164"/>
              <a:gd name="connsiteY6" fmla="*/ 272033 h 377951"/>
              <a:gd name="connsiteX7" fmla="*/ 0 w 169164"/>
              <a:gd name="connsiteY7" fmla="*/ 44957 h 377951"/>
              <a:gd name="connsiteX8" fmla="*/ 19050 w 169164"/>
              <a:gd name="connsiteY8" fmla="*/ 0 h 3779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69164" h="377951">
                <a:moveTo>
                  <a:pt x="19050" y="0"/>
                </a:moveTo>
                <a:lnTo>
                  <a:pt x="72389" y="19811"/>
                </a:lnTo>
                <a:lnTo>
                  <a:pt x="63246" y="151637"/>
                </a:lnTo>
                <a:lnTo>
                  <a:pt x="83819" y="258317"/>
                </a:lnTo>
                <a:lnTo>
                  <a:pt x="169164" y="356615"/>
                </a:lnTo>
                <a:lnTo>
                  <a:pt x="76961" y="377951"/>
                </a:lnTo>
                <a:lnTo>
                  <a:pt x="23622" y="272033"/>
                </a:lnTo>
                <a:lnTo>
                  <a:pt x="0" y="44957"/>
                </a:lnTo>
                <a:lnTo>
                  <a:pt x="1905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1062367" y="6425057"/>
            <a:ext cx="118872" cy="137922"/>
          </a:xfrm>
          <a:custGeom>
            <a:avLst/>
            <a:gdLst>
              <a:gd name="connsiteX0" fmla="*/ 87630 w 118872"/>
              <a:gd name="connsiteY0" fmla="*/ 0 h 137922"/>
              <a:gd name="connsiteX1" fmla="*/ 32004 w 118872"/>
              <a:gd name="connsiteY1" fmla="*/ 52578 h 137922"/>
              <a:gd name="connsiteX2" fmla="*/ 0 w 118872"/>
              <a:gd name="connsiteY2" fmla="*/ 137922 h 137922"/>
              <a:gd name="connsiteX3" fmla="*/ 64008 w 118872"/>
              <a:gd name="connsiteY3" fmla="*/ 127253 h 137922"/>
              <a:gd name="connsiteX4" fmla="*/ 82296 w 118872"/>
              <a:gd name="connsiteY4" fmla="*/ 67055 h 137922"/>
              <a:gd name="connsiteX5" fmla="*/ 118872 w 118872"/>
              <a:gd name="connsiteY5" fmla="*/ 21335 h 137922"/>
              <a:gd name="connsiteX6" fmla="*/ 87630 w 118872"/>
              <a:gd name="connsiteY6" fmla="*/ 0 h 137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18872" h="137922">
                <a:moveTo>
                  <a:pt x="87630" y="0"/>
                </a:moveTo>
                <a:lnTo>
                  <a:pt x="32004" y="52578"/>
                </a:lnTo>
                <a:lnTo>
                  <a:pt x="0" y="137922"/>
                </a:lnTo>
                <a:lnTo>
                  <a:pt x="64008" y="127253"/>
                </a:lnTo>
                <a:lnTo>
                  <a:pt x="82296" y="67055"/>
                </a:lnTo>
                <a:lnTo>
                  <a:pt x="118872" y="21335"/>
                </a:lnTo>
                <a:lnTo>
                  <a:pt x="8763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8521" y="5916803"/>
            <a:ext cx="1336548" cy="698754"/>
          </a:xfrm>
          <a:custGeom>
            <a:avLst/>
            <a:gdLst>
              <a:gd name="connsiteX0" fmla="*/ 123444 w 1336548"/>
              <a:gd name="connsiteY0" fmla="*/ 0 h 698754"/>
              <a:gd name="connsiteX1" fmla="*/ 50292 w 1336548"/>
              <a:gd name="connsiteY1" fmla="*/ 41147 h 698754"/>
              <a:gd name="connsiteX2" fmla="*/ 0 w 1336548"/>
              <a:gd name="connsiteY2" fmla="*/ 165353 h 698754"/>
              <a:gd name="connsiteX3" fmla="*/ 53339 w 1336548"/>
              <a:gd name="connsiteY3" fmla="*/ 284225 h 698754"/>
              <a:gd name="connsiteX4" fmla="*/ 938022 w 1336548"/>
              <a:gd name="connsiteY4" fmla="*/ 688085 h 698754"/>
              <a:gd name="connsiteX5" fmla="*/ 1128522 w 1336548"/>
              <a:gd name="connsiteY5" fmla="*/ 662940 h 698754"/>
              <a:gd name="connsiteX6" fmla="*/ 1282446 w 1336548"/>
              <a:gd name="connsiteY6" fmla="*/ 698753 h 698754"/>
              <a:gd name="connsiteX7" fmla="*/ 1336548 w 1336548"/>
              <a:gd name="connsiteY7" fmla="*/ 641603 h 698754"/>
              <a:gd name="connsiteX8" fmla="*/ 1191768 w 1336548"/>
              <a:gd name="connsiteY8" fmla="*/ 527303 h 698754"/>
              <a:gd name="connsiteX9" fmla="*/ 1133094 w 1336548"/>
              <a:gd name="connsiteY9" fmla="*/ 406145 h 698754"/>
              <a:gd name="connsiteX10" fmla="*/ 1086612 w 1336548"/>
              <a:gd name="connsiteY10" fmla="*/ 418337 h 698754"/>
              <a:gd name="connsiteX11" fmla="*/ 1142238 w 1336548"/>
              <a:gd name="connsiteY11" fmla="*/ 527303 h 698754"/>
              <a:gd name="connsiteX12" fmla="*/ 1252728 w 1336548"/>
              <a:gd name="connsiteY12" fmla="*/ 643128 h 698754"/>
              <a:gd name="connsiteX13" fmla="*/ 1121664 w 1336548"/>
              <a:gd name="connsiteY13" fmla="*/ 624840 h 698754"/>
              <a:gd name="connsiteX14" fmla="*/ 967740 w 1336548"/>
              <a:gd name="connsiteY14" fmla="*/ 646176 h 698754"/>
              <a:gd name="connsiteX15" fmla="*/ 995934 w 1336548"/>
              <a:gd name="connsiteY15" fmla="*/ 515873 h 698754"/>
              <a:gd name="connsiteX16" fmla="*/ 1062228 w 1336548"/>
              <a:gd name="connsiteY16" fmla="*/ 427481 h 698754"/>
              <a:gd name="connsiteX17" fmla="*/ 985266 w 1336548"/>
              <a:gd name="connsiteY17" fmla="*/ 438150 h 698754"/>
              <a:gd name="connsiteX18" fmla="*/ 924306 w 1336548"/>
              <a:gd name="connsiteY18" fmla="*/ 522731 h 698754"/>
              <a:gd name="connsiteX19" fmla="*/ 903732 w 1336548"/>
              <a:gd name="connsiteY19" fmla="*/ 627888 h 698754"/>
              <a:gd name="connsiteX20" fmla="*/ 84582 w 1336548"/>
              <a:gd name="connsiteY20" fmla="*/ 246125 h 698754"/>
              <a:gd name="connsiteX21" fmla="*/ 63246 w 1336548"/>
              <a:gd name="connsiteY21" fmla="*/ 170687 h 698754"/>
              <a:gd name="connsiteX22" fmla="*/ 81533 w 1336548"/>
              <a:gd name="connsiteY22" fmla="*/ 75437 h 698754"/>
              <a:gd name="connsiteX23" fmla="*/ 172212 w 1336548"/>
              <a:gd name="connsiteY23" fmla="*/ 0 h 698754"/>
              <a:gd name="connsiteX24" fmla="*/ 123444 w 1336548"/>
              <a:gd name="connsiteY24" fmla="*/ 0 h 69875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</a:cxnLst>
            <a:rect l="l" t="t" r="r" b="b"/>
            <a:pathLst>
              <a:path w="1336548" h="698754">
                <a:moveTo>
                  <a:pt x="123444" y="0"/>
                </a:moveTo>
                <a:lnTo>
                  <a:pt x="50292" y="41147"/>
                </a:lnTo>
                <a:lnTo>
                  <a:pt x="0" y="165353"/>
                </a:lnTo>
                <a:lnTo>
                  <a:pt x="53339" y="284225"/>
                </a:lnTo>
                <a:lnTo>
                  <a:pt x="938022" y="688085"/>
                </a:lnTo>
                <a:lnTo>
                  <a:pt x="1128522" y="662940"/>
                </a:lnTo>
                <a:lnTo>
                  <a:pt x="1282446" y="698753"/>
                </a:lnTo>
                <a:lnTo>
                  <a:pt x="1336548" y="641603"/>
                </a:lnTo>
                <a:lnTo>
                  <a:pt x="1191768" y="527303"/>
                </a:lnTo>
                <a:lnTo>
                  <a:pt x="1133094" y="406145"/>
                </a:lnTo>
                <a:lnTo>
                  <a:pt x="1086612" y="418337"/>
                </a:lnTo>
                <a:lnTo>
                  <a:pt x="1142238" y="527303"/>
                </a:lnTo>
                <a:lnTo>
                  <a:pt x="1252728" y="643128"/>
                </a:lnTo>
                <a:lnTo>
                  <a:pt x="1121664" y="624840"/>
                </a:lnTo>
                <a:lnTo>
                  <a:pt x="967740" y="646176"/>
                </a:lnTo>
                <a:lnTo>
                  <a:pt x="995934" y="515873"/>
                </a:lnTo>
                <a:lnTo>
                  <a:pt x="1062228" y="427481"/>
                </a:lnTo>
                <a:lnTo>
                  <a:pt x="985266" y="438150"/>
                </a:lnTo>
                <a:lnTo>
                  <a:pt x="924306" y="522731"/>
                </a:lnTo>
                <a:lnTo>
                  <a:pt x="903732" y="627888"/>
                </a:lnTo>
                <a:lnTo>
                  <a:pt x="84582" y="246125"/>
                </a:lnTo>
                <a:lnTo>
                  <a:pt x="63246" y="170687"/>
                </a:lnTo>
                <a:lnTo>
                  <a:pt x="81533" y="75437"/>
                </a:lnTo>
                <a:lnTo>
                  <a:pt x="172212" y="0"/>
                </a:lnTo>
                <a:lnTo>
                  <a:pt x="123444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168541" y="5983859"/>
            <a:ext cx="127254" cy="265176"/>
          </a:xfrm>
          <a:custGeom>
            <a:avLst/>
            <a:gdLst>
              <a:gd name="connsiteX0" fmla="*/ 92202 w 127254"/>
              <a:gd name="connsiteY0" fmla="*/ 0 h 265176"/>
              <a:gd name="connsiteX1" fmla="*/ 15239 w 127254"/>
              <a:gd name="connsiteY1" fmla="*/ 83819 h 265176"/>
              <a:gd name="connsiteX2" fmla="*/ 0 w 127254"/>
              <a:gd name="connsiteY2" fmla="*/ 182117 h 265176"/>
              <a:gd name="connsiteX3" fmla="*/ 26670 w 127254"/>
              <a:gd name="connsiteY3" fmla="*/ 248411 h 265176"/>
              <a:gd name="connsiteX4" fmla="*/ 74676 w 127254"/>
              <a:gd name="connsiteY4" fmla="*/ 265175 h 265176"/>
              <a:gd name="connsiteX5" fmla="*/ 60197 w 127254"/>
              <a:gd name="connsiteY5" fmla="*/ 121919 h 265176"/>
              <a:gd name="connsiteX6" fmla="*/ 127254 w 127254"/>
              <a:gd name="connsiteY6" fmla="*/ 12953 h 265176"/>
              <a:gd name="connsiteX7" fmla="*/ 92202 w 127254"/>
              <a:gd name="connsiteY7" fmla="*/ 0 h 2651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27254" h="265176">
                <a:moveTo>
                  <a:pt x="92202" y="0"/>
                </a:moveTo>
                <a:lnTo>
                  <a:pt x="15239" y="83819"/>
                </a:lnTo>
                <a:lnTo>
                  <a:pt x="0" y="182117"/>
                </a:lnTo>
                <a:lnTo>
                  <a:pt x="26670" y="248411"/>
                </a:lnTo>
                <a:lnTo>
                  <a:pt x="74676" y="265175"/>
                </a:lnTo>
                <a:lnTo>
                  <a:pt x="60197" y="121919"/>
                </a:lnTo>
                <a:lnTo>
                  <a:pt x="127254" y="12953"/>
                </a:lnTo>
                <a:lnTo>
                  <a:pt x="9220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713371" y="5538851"/>
            <a:ext cx="511302" cy="943356"/>
          </a:xfrm>
          <a:custGeom>
            <a:avLst/>
            <a:gdLst>
              <a:gd name="connsiteX0" fmla="*/ 173736 w 511302"/>
              <a:gd name="connsiteY0" fmla="*/ 711708 h 943356"/>
              <a:gd name="connsiteX1" fmla="*/ 0 w 511302"/>
              <a:gd name="connsiteY1" fmla="*/ 98297 h 943356"/>
              <a:gd name="connsiteX2" fmla="*/ 64769 w 511302"/>
              <a:gd name="connsiteY2" fmla="*/ 30479 h 943356"/>
              <a:gd name="connsiteX3" fmla="*/ 204978 w 511302"/>
              <a:gd name="connsiteY3" fmla="*/ 0 h 943356"/>
              <a:gd name="connsiteX4" fmla="*/ 317753 w 511302"/>
              <a:gd name="connsiteY4" fmla="*/ 45720 h 943356"/>
              <a:gd name="connsiteX5" fmla="*/ 511302 w 511302"/>
              <a:gd name="connsiteY5" fmla="*/ 943356 h 943356"/>
              <a:gd name="connsiteX6" fmla="*/ 441960 w 511302"/>
              <a:gd name="connsiteY6" fmla="*/ 866394 h 943356"/>
              <a:gd name="connsiteX7" fmla="*/ 282702 w 511302"/>
              <a:gd name="connsiteY7" fmla="*/ 76961 h 943356"/>
              <a:gd name="connsiteX8" fmla="*/ 179832 w 511302"/>
              <a:gd name="connsiteY8" fmla="*/ 48767 h 943356"/>
              <a:gd name="connsiteX9" fmla="*/ 94487 w 511302"/>
              <a:gd name="connsiteY9" fmla="*/ 58673 h 943356"/>
              <a:gd name="connsiteX10" fmla="*/ 60198 w 511302"/>
              <a:gd name="connsiteY10" fmla="*/ 112014 h 943356"/>
              <a:gd name="connsiteX11" fmla="*/ 243839 w 511302"/>
              <a:gd name="connsiteY11" fmla="*/ 733806 h 943356"/>
              <a:gd name="connsiteX12" fmla="*/ 173736 w 511302"/>
              <a:gd name="connsiteY12" fmla="*/ 711708 h 943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511302" h="943356">
                <a:moveTo>
                  <a:pt x="173736" y="711708"/>
                </a:moveTo>
                <a:lnTo>
                  <a:pt x="0" y="98297"/>
                </a:lnTo>
                <a:lnTo>
                  <a:pt x="64769" y="30479"/>
                </a:lnTo>
                <a:lnTo>
                  <a:pt x="204978" y="0"/>
                </a:lnTo>
                <a:lnTo>
                  <a:pt x="317753" y="45720"/>
                </a:lnTo>
                <a:lnTo>
                  <a:pt x="511302" y="943356"/>
                </a:lnTo>
                <a:lnTo>
                  <a:pt x="441960" y="866394"/>
                </a:lnTo>
                <a:lnTo>
                  <a:pt x="282702" y="76961"/>
                </a:lnTo>
                <a:lnTo>
                  <a:pt x="179832" y="48767"/>
                </a:lnTo>
                <a:lnTo>
                  <a:pt x="94487" y="58673"/>
                </a:lnTo>
                <a:lnTo>
                  <a:pt x="60198" y="112014"/>
                </a:lnTo>
                <a:lnTo>
                  <a:pt x="243839" y="733806"/>
                </a:lnTo>
                <a:lnTo>
                  <a:pt x="173736" y="71170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918349" y="5793359"/>
            <a:ext cx="152400" cy="400050"/>
          </a:xfrm>
          <a:custGeom>
            <a:avLst/>
            <a:gdLst>
              <a:gd name="connsiteX0" fmla="*/ 0 w 152400"/>
              <a:gd name="connsiteY0" fmla="*/ 21335 h 400050"/>
              <a:gd name="connsiteX1" fmla="*/ 60197 w 152400"/>
              <a:gd name="connsiteY1" fmla="*/ 153923 h 400050"/>
              <a:gd name="connsiteX2" fmla="*/ 89153 w 152400"/>
              <a:gd name="connsiteY2" fmla="*/ 252221 h 400050"/>
              <a:gd name="connsiteX3" fmla="*/ 91439 w 152400"/>
              <a:gd name="connsiteY3" fmla="*/ 400050 h 400050"/>
              <a:gd name="connsiteX4" fmla="*/ 152400 w 152400"/>
              <a:gd name="connsiteY4" fmla="*/ 400050 h 400050"/>
              <a:gd name="connsiteX5" fmla="*/ 147828 w 152400"/>
              <a:gd name="connsiteY5" fmla="*/ 285750 h 400050"/>
              <a:gd name="connsiteX6" fmla="*/ 128016 w 152400"/>
              <a:gd name="connsiteY6" fmla="*/ 164591 h 400050"/>
              <a:gd name="connsiteX7" fmla="*/ 78486 w 152400"/>
              <a:gd name="connsiteY7" fmla="*/ 46482 h 400050"/>
              <a:gd name="connsiteX8" fmla="*/ 49530 w 152400"/>
              <a:gd name="connsiteY8" fmla="*/ 0 h 400050"/>
              <a:gd name="connsiteX9" fmla="*/ 0 w 152400"/>
              <a:gd name="connsiteY9" fmla="*/ 21335 h 4000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52400" h="400050">
                <a:moveTo>
                  <a:pt x="0" y="21335"/>
                </a:moveTo>
                <a:lnTo>
                  <a:pt x="60197" y="153923"/>
                </a:lnTo>
                <a:lnTo>
                  <a:pt x="89153" y="252221"/>
                </a:lnTo>
                <a:lnTo>
                  <a:pt x="91439" y="400050"/>
                </a:lnTo>
                <a:lnTo>
                  <a:pt x="152400" y="400050"/>
                </a:lnTo>
                <a:lnTo>
                  <a:pt x="147828" y="285750"/>
                </a:lnTo>
                <a:lnTo>
                  <a:pt x="128016" y="164591"/>
                </a:lnTo>
                <a:lnTo>
                  <a:pt x="78486" y="46482"/>
                </a:lnTo>
                <a:lnTo>
                  <a:pt x="49530" y="0"/>
                </a:lnTo>
                <a:lnTo>
                  <a:pt x="0" y="2133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521347" y="5761355"/>
            <a:ext cx="309372" cy="214122"/>
          </a:xfrm>
          <a:custGeom>
            <a:avLst/>
            <a:gdLst>
              <a:gd name="connsiteX0" fmla="*/ 235458 w 309372"/>
              <a:gd name="connsiteY0" fmla="*/ 0 h 214122"/>
              <a:gd name="connsiteX1" fmla="*/ 204216 w 309372"/>
              <a:gd name="connsiteY1" fmla="*/ 13715 h 214122"/>
              <a:gd name="connsiteX2" fmla="*/ 200406 w 309372"/>
              <a:gd name="connsiteY2" fmla="*/ 52578 h 214122"/>
              <a:gd name="connsiteX3" fmla="*/ 0 w 309372"/>
              <a:gd name="connsiteY3" fmla="*/ 134873 h 214122"/>
              <a:gd name="connsiteX4" fmla="*/ 0 w 309372"/>
              <a:gd name="connsiteY4" fmla="*/ 176784 h 214122"/>
              <a:gd name="connsiteX5" fmla="*/ 225552 w 309372"/>
              <a:gd name="connsiteY5" fmla="*/ 179832 h 214122"/>
              <a:gd name="connsiteX6" fmla="*/ 253746 w 309372"/>
              <a:gd name="connsiteY6" fmla="*/ 214121 h 214122"/>
              <a:gd name="connsiteX7" fmla="*/ 309372 w 309372"/>
              <a:gd name="connsiteY7" fmla="*/ 211835 h 214122"/>
              <a:gd name="connsiteX8" fmla="*/ 304038 w 309372"/>
              <a:gd name="connsiteY8" fmla="*/ 151638 h 214122"/>
              <a:gd name="connsiteX9" fmla="*/ 92202 w 309372"/>
              <a:gd name="connsiteY9" fmla="*/ 140208 h 214122"/>
              <a:gd name="connsiteX10" fmla="*/ 264414 w 309372"/>
              <a:gd name="connsiteY10" fmla="*/ 70865 h 214122"/>
              <a:gd name="connsiteX11" fmla="*/ 235458 w 309372"/>
              <a:gd name="connsiteY11" fmla="*/ 0 h 2141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309372" h="214122">
                <a:moveTo>
                  <a:pt x="235458" y="0"/>
                </a:moveTo>
                <a:lnTo>
                  <a:pt x="204216" y="13715"/>
                </a:lnTo>
                <a:lnTo>
                  <a:pt x="200406" y="52578"/>
                </a:lnTo>
                <a:lnTo>
                  <a:pt x="0" y="134873"/>
                </a:lnTo>
                <a:lnTo>
                  <a:pt x="0" y="176784"/>
                </a:lnTo>
                <a:lnTo>
                  <a:pt x="225552" y="179832"/>
                </a:lnTo>
                <a:lnTo>
                  <a:pt x="253746" y="214121"/>
                </a:lnTo>
                <a:lnTo>
                  <a:pt x="309372" y="211835"/>
                </a:lnTo>
                <a:lnTo>
                  <a:pt x="304038" y="151638"/>
                </a:lnTo>
                <a:lnTo>
                  <a:pt x="92202" y="140208"/>
                </a:lnTo>
                <a:lnTo>
                  <a:pt x="264414" y="70865"/>
                </a:lnTo>
                <a:lnTo>
                  <a:pt x="23545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1044841" y="5615051"/>
            <a:ext cx="748284" cy="336804"/>
          </a:xfrm>
          <a:custGeom>
            <a:avLst/>
            <a:gdLst>
              <a:gd name="connsiteX0" fmla="*/ 0 w 748284"/>
              <a:gd name="connsiteY0" fmla="*/ 104394 h 336804"/>
              <a:gd name="connsiteX1" fmla="*/ 685800 w 748284"/>
              <a:gd name="connsiteY1" fmla="*/ 0 h 336804"/>
              <a:gd name="connsiteX2" fmla="*/ 736092 w 748284"/>
              <a:gd name="connsiteY2" fmla="*/ 62484 h 336804"/>
              <a:gd name="connsiteX3" fmla="*/ 748284 w 748284"/>
              <a:gd name="connsiteY3" fmla="*/ 144017 h 336804"/>
              <a:gd name="connsiteX4" fmla="*/ 717804 w 748284"/>
              <a:gd name="connsiteY4" fmla="*/ 224028 h 336804"/>
              <a:gd name="connsiteX5" fmla="*/ 45719 w 748284"/>
              <a:gd name="connsiteY5" fmla="*/ 336803 h 336804"/>
              <a:gd name="connsiteX6" fmla="*/ 42672 w 748284"/>
              <a:gd name="connsiteY6" fmla="*/ 304800 h 336804"/>
              <a:gd name="connsiteX7" fmla="*/ 685800 w 748284"/>
              <a:gd name="connsiteY7" fmla="*/ 192023 h 336804"/>
              <a:gd name="connsiteX8" fmla="*/ 710184 w 748284"/>
              <a:gd name="connsiteY8" fmla="*/ 115061 h 336804"/>
              <a:gd name="connsiteX9" fmla="*/ 667512 w 748284"/>
              <a:gd name="connsiteY9" fmla="*/ 45720 h 336804"/>
              <a:gd name="connsiteX10" fmla="*/ 0 w 748284"/>
              <a:gd name="connsiteY10" fmla="*/ 147065 h 336804"/>
              <a:gd name="connsiteX11" fmla="*/ 0 w 748284"/>
              <a:gd name="connsiteY11" fmla="*/ 104394 h 3368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748284" h="336804">
                <a:moveTo>
                  <a:pt x="0" y="104394"/>
                </a:moveTo>
                <a:lnTo>
                  <a:pt x="685800" y="0"/>
                </a:lnTo>
                <a:lnTo>
                  <a:pt x="736092" y="62484"/>
                </a:lnTo>
                <a:lnTo>
                  <a:pt x="748284" y="144017"/>
                </a:lnTo>
                <a:lnTo>
                  <a:pt x="717804" y="224028"/>
                </a:lnTo>
                <a:lnTo>
                  <a:pt x="45719" y="336803"/>
                </a:lnTo>
                <a:lnTo>
                  <a:pt x="42672" y="304800"/>
                </a:lnTo>
                <a:lnTo>
                  <a:pt x="685800" y="192023"/>
                </a:lnTo>
                <a:lnTo>
                  <a:pt x="710184" y="115061"/>
                </a:lnTo>
                <a:lnTo>
                  <a:pt x="667512" y="45720"/>
                </a:lnTo>
                <a:lnTo>
                  <a:pt x="0" y="147065"/>
                </a:lnTo>
                <a:lnTo>
                  <a:pt x="0" y="1043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1138567" y="5723255"/>
            <a:ext cx="389382" cy="136398"/>
          </a:xfrm>
          <a:custGeom>
            <a:avLst/>
            <a:gdLst>
              <a:gd name="connsiteX0" fmla="*/ 0 w 389382"/>
              <a:gd name="connsiteY0" fmla="*/ 99060 h 136398"/>
              <a:gd name="connsiteX1" fmla="*/ 52577 w 389382"/>
              <a:gd name="connsiteY1" fmla="*/ 136397 h 136398"/>
              <a:gd name="connsiteX2" fmla="*/ 176783 w 389382"/>
              <a:gd name="connsiteY2" fmla="*/ 131064 h 136398"/>
              <a:gd name="connsiteX3" fmla="*/ 332994 w 389382"/>
              <a:gd name="connsiteY3" fmla="*/ 91440 h 136398"/>
              <a:gd name="connsiteX4" fmla="*/ 389382 w 389382"/>
              <a:gd name="connsiteY4" fmla="*/ 32766 h 136398"/>
              <a:gd name="connsiteX5" fmla="*/ 353567 w 389382"/>
              <a:gd name="connsiteY5" fmla="*/ 1523 h 136398"/>
              <a:gd name="connsiteX6" fmla="*/ 201930 w 389382"/>
              <a:gd name="connsiteY6" fmla="*/ 0 h 136398"/>
              <a:gd name="connsiteX7" fmla="*/ 87630 w 389382"/>
              <a:gd name="connsiteY7" fmla="*/ 9144 h 136398"/>
              <a:gd name="connsiteX8" fmla="*/ 12191 w 389382"/>
              <a:gd name="connsiteY8" fmla="*/ 60197 h 136398"/>
              <a:gd name="connsiteX9" fmla="*/ 89153 w 389382"/>
              <a:gd name="connsiteY9" fmla="*/ 74676 h 136398"/>
              <a:gd name="connsiteX10" fmla="*/ 219455 w 389382"/>
              <a:gd name="connsiteY10" fmla="*/ 41910 h 136398"/>
              <a:gd name="connsiteX11" fmla="*/ 331469 w 389382"/>
              <a:gd name="connsiteY11" fmla="*/ 41910 h 136398"/>
              <a:gd name="connsiteX12" fmla="*/ 214122 w 389382"/>
              <a:gd name="connsiteY12" fmla="*/ 86867 h 136398"/>
              <a:gd name="connsiteX13" fmla="*/ 113538 w 389382"/>
              <a:gd name="connsiteY13" fmla="*/ 99060 h 136398"/>
              <a:gd name="connsiteX14" fmla="*/ 0 w 389382"/>
              <a:gd name="connsiteY14" fmla="*/ 99060 h 1363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9382" h="136398">
                <a:moveTo>
                  <a:pt x="0" y="99060"/>
                </a:moveTo>
                <a:lnTo>
                  <a:pt x="52577" y="136397"/>
                </a:lnTo>
                <a:lnTo>
                  <a:pt x="176783" y="131064"/>
                </a:lnTo>
                <a:lnTo>
                  <a:pt x="332994" y="91440"/>
                </a:lnTo>
                <a:lnTo>
                  <a:pt x="389382" y="32766"/>
                </a:lnTo>
                <a:lnTo>
                  <a:pt x="353567" y="1523"/>
                </a:lnTo>
                <a:lnTo>
                  <a:pt x="201930" y="0"/>
                </a:lnTo>
                <a:lnTo>
                  <a:pt x="87630" y="9144"/>
                </a:lnTo>
                <a:lnTo>
                  <a:pt x="12191" y="60197"/>
                </a:lnTo>
                <a:lnTo>
                  <a:pt x="89153" y="74676"/>
                </a:lnTo>
                <a:lnTo>
                  <a:pt x="219455" y="41910"/>
                </a:lnTo>
                <a:lnTo>
                  <a:pt x="331469" y="41910"/>
                </a:lnTo>
                <a:lnTo>
                  <a:pt x="214122" y="86867"/>
                </a:lnTo>
                <a:lnTo>
                  <a:pt x="113538" y="99060"/>
                </a:lnTo>
                <a:lnTo>
                  <a:pt x="0" y="9906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8680844" y="4158107"/>
            <a:ext cx="325373" cy="2265426"/>
          </a:xfrm>
          <a:custGeom>
            <a:avLst/>
            <a:gdLst>
              <a:gd name="connsiteX0" fmla="*/ 33528 w 325373"/>
              <a:gd name="connsiteY0" fmla="*/ 2189226 h 2265426"/>
              <a:gd name="connsiteX1" fmla="*/ 165354 w 325373"/>
              <a:gd name="connsiteY1" fmla="*/ 2042921 h 2265426"/>
              <a:gd name="connsiteX2" fmla="*/ 191261 w 325373"/>
              <a:gd name="connsiteY2" fmla="*/ 1930145 h 2265426"/>
              <a:gd name="connsiteX3" fmla="*/ 169164 w 325373"/>
              <a:gd name="connsiteY3" fmla="*/ 1763268 h 2265426"/>
              <a:gd name="connsiteX4" fmla="*/ 76200 w 325373"/>
              <a:gd name="connsiteY4" fmla="*/ 1561338 h 2265426"/>
              <a:gd name="connsiteX5" fmla="*/ 55626 w 325373"/>
              <a:gd name="connsiteY5" fmla="*/ 1435607 h 2265426"/>
              <a:gd name="connsiteX6" fmla="*/ 76200 w 325373"/>
              <a:gd name="connsiteY6" fmla="*/ 1351026 h 2265426"/>
              <a:gd name="connsiteX7" fmla="*/ 156209 w 325373"/>
              <a:gd name="connsiteY7" fmla="*/ 1289303 h 2265426"/>
              <a:gd name="connsiteX8" fmla="*/ 173735 w 325373"/>
              <a:gd name="connsiteY8" fmla="*/ 1211579 h 2265426"/>
              <a:gd name="connsiteX9" fmla="*/ 144018 w 325373"/>
              <a:gd name="connsiteY9" fmla="*/ 1100327 h 2265426"/>
              <a:gd name="connsiteX10" fmla="*/ 12954 w 325373"/>
              <a:gd name="connsiteY10" fmla="*/ 801623 h 2265426"/>
              <a:gd name="connsiteX11" fmla="*/ 0 w 325373"/>
              <a:gd name="connsiteY11" fmla="*/ 655319 h 2265426"/>
              <a:gd name="connsiteX12" fmla="*/ 33528 w 325373"/>
              <a:gd name="connsiteY12" fmla="*/ 494538 h 2265426"/>
              <a:gd name="connsiteX13" fmla="*/ 144018 w 325373"/>
              <a:gd name="connsiteY13" fmla="*/ 418338 h 2265426"/>
              <a:gd name="connsiteX14" fmla="*/ 241554 w 325373"/>
              <a:gd name="connsiteY14" fmla="*/ 292607 h 2265426"/>
              <a:gd name="connsiteX15" fmla="*/ 325373 w 325373"/>
              <a:gd name="connsiteY15" fmla="*/ 0 h 2265426"/>
              <a:gd name="connsiteX16" fmla="*/ 313181 w 325373"/>
              <a:gd name="connsiteY16" fmla="*/ 265176 h 2265426"/>
              <a:gd name="connsiteX17" fmla="*/ 249935 w 325373"/>
              <a:gd name="connsiteY17" fmla="*/ 424433 h 2265426"/>
              <a:gd name="connsiteX18" fmla="*/ 165354 w 325373"/>
              <a:gd name="connsiteY18" fmla="*/ 521969 h 2265426"/>
              <a:gd name="connsiteX19" fmla="*/ 72390 w 325373"/>
              <a:gd name="connsiteY19" fmla="*/ 577595 h 2265426"/>
              <a:gd name="connsiteX20" fmla="*/ 67818 w 325373"/>
              <a:gd name="connsiteY20" fmla="*/ 723900 h 2265426"/>
              <a:gd name="connsiteX21" fmla="*/ 115061 w 325373"/>
              <a:gd name="connsiteY21" fmla="*/ 877823 h 2265426"/>
              <a:gd name="connsiteX22" fmla="*/ 224028 w 325373"/>
              <a:gd name="connsiteY22" fmla="*/ 1149857 h 2265426"/>
              <a:gd name="connsiteX23" fmla="*/ 228600 w 325373"/>
              <a:gd name="connsiteY23" fmla="*/ 1323594 h 2265426"/>
              <a:gd name="connsiteX24" fmla="*/ 127254 w 325373"/>
              <a:gd name="connsiteY24" fmla="*/ 1421129 h 2265426"/>
              <a:gd name="connsiteX25" fmla="*/ 131826 w 325373"/>
              <a:gd name="connsiteY25" fmla="*/ 1511807 h 2265426"/>
              <a:gd name="connsiteX26" fmla="*/ 220218 w 325373"/>
              <a:gd name="connsiteY26" fmla="*/ 1700783 h 2265426"/>
              <a:gd name="connsiteX27" fmla="*/ 258318 w 325373"/>
              <a:gd name="connsiteY27" fmla="*/ 1881377 h 2265426"/>
              <a:gd name="connsiteX28" fmla="*/ 224028 w 325373"/>
              <a:gd name="connsiteY28" fmla="*/ 2076450 h 2265426"/>
              <a:gd name="connsiteX29" fmla="*/ 144018 w 325373"/>
              <a:gd name="connsiteY29" fmla="*/ 2180844 h 2265426"/>
              <a:gd name="connsiteX30" fmla="*/ 42671 w 325373"/>
              <a:gd name="connsiteY30" fmla="*/ 2265426 h 2265426"/>
              <a:gd name="connsiteX31" fmla="*/ 33528 w 325373"/>
              <a:gd name="connsiteY31" fmla="*/ 2189226 h 22654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265426">
                <a:moveTo>
                  <a:pt x="33528" y="2189226"/>
                </a:moveTo>
                <a:lnTo>
                  <a:pt x="165354" y="2042921"/>
                </a:lnTo>
                <a:lnTo>
                  <a:pt x="191261" y="1930145"/>
                </a:lnTo>
                <a:lnTo>
                  <a:pt x="169164" y="1763268"/>
                </a:lnTo>
                <a:lnTo>
                  <a:pt x="76200" y="1561338"/>
                </a:lnTo>
                <a:lnTo>
                  <a:pt x="55626" y="1435607"/>
                </a:lnTo>
                <a:lnTo>
                  <a:pt x="76200" y="1351026"/>
                </a:lnTo>
                <a:lnTo>
                  <a:pt x="156209" y="1289303"/>
                </a:lnTo>
                <a:lnTo>
                  <a:pt x="173735" y="1211579"/>
                </a:lnTo>
                <a:lnTo>
                  <a:pt x="144018" y="1100327"/>
                </a:lnTo>
                <a:lnTo>
                  <a:pt x="12954" y="801623"/>
                </a:lnTo>
                <a:lnTo>
                  <a:pt x="0" y="655319"/>
                </a:lnTo>
                <a:lnTo>
                  <a:pt x="33528" y="494538"/>
                </a:lnTo>
                <a:lnTo>
                  <a:pt x="144018" y="418338"/>
                </a:lnTo>
                <a:lnTo>
                  <a:pt x="241554" y="292607"/>
                </a:lnTo>
                <a:lnTo>
                  <a:pt x="325373" y="0"/>
                </a:lnTo>
                <a:lnTo>
                  <a:pt x="313181" y="265176"/>
                </a:lnTo>
                <a:lnTo>
                  <a:pt x="249935" y="424433"/>
                </a:lnTo>
                <a:lnTo>
                  <a:pt x="165354" y="521969"/>
                </a:lnTo>
                <a:lnTo>
                  <a:pt x="72390" y="577595"/>
                </a:lnTo>
                <a:lnTo>
                  <a:pt x="67818" y="723900"/>
                </a:lnTo>
                <a:lnTo>
                  <a:pt x="115061" y="877823"/>
                </a:lnTo>
                <a:lnTo>
                  <a:pt x="224028" y="1149857"/>
                </a:lnTo>
                <a:lnTo>
                  <a:pt x="228600" y="1323594"/>
                </a:lnTo>
                <a:lnTo>
                  <a:pt x="127254" y="1421129"/>
                </a:lnTo>
                <a:lnTo>
                  <a:pt x="131826" y="1511807"/>
                </a:lnTo>
                <a:lnTo>
                  <a:pt x="220218" y="1700783"/>
                </a:lnTo>
                <a:lnTo>
                  <a:pt x="258318" y="1881377"/>
                </a:lnTo>
                <a:lnTo>
                  <a:pt x="224028" y="2076450"/>
                </a:lnTo>
                <a:lnTo>
                  <a:pt x="144018" y="2180844"/>
                </a:lnTo>
                <a:lnTo>
                  <a:pt x="42671" y="2265426"/>
                </a:lnTo>
                <a:lnTo>
                  <a:pt x="33528" y="2189226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8741042" y="2115185"/>
            <a:ext cx="325373" cy="2592324"/>
          </a:xfrm>
          <a:custGeom>
            <a:avLst/>
            <a:gdLst>
              <a:gd name="connsiteX0" fmla="*/ 34290 w 325373"/>
              <a:gd name="connsiteY0" fmla="*/ 2504694 h 2592324"/>
              <a:gd name="connsiteX1" fmla="*/ 165354 w 325373"/>
              <a:gd name="connsiteY1" fmla="*/ 2337054 h 2592324"/>
              <a:gd name="connsiteX2" fmla="*/ 191261 w 325373"/>
              <a:gd name="connsiteY2" fmla="*/ 2209037 h 2592324"/>
              <a:gd name="connsiteX3" fmla="*/ 169164 w 325373"/>
              <a:gd name="connsiteY3" fmla="*/ 2017013 h 2592324"/>
              <a:gd name="connsiteX4" fmla="*/ 76200 w 325373"/>
              <a:gd name="connsiteY4" fmla="*/ 1786128 h 2592324"/>
              <a:gd name="connsiteX5" fmla="*/ 55626 w 325373"/>
              <a:gd name="connsiteY5" fmla="*/ 1642872 h 2592324"/>
              <a:gd name="connsiteX6" fmla="*/ 76200 w 325373"/>
              <a:gd name="connsiteY6" fmla="*/ 1546098 h 2592324"/>
              <a:gd name="connsiteX7" fmla="*/ 156971 w 325373"/>
              <a:gd name="connsiteY7" fmla="*/ 1475231 h 2592324"/>
              <a:gd name="connsiteX8" fmla="*/ 173735 w 325373"/>
              <a:gd name="connsiteY8" fmla="*/ 1386078 h 2592324"/>
              <a:gd name="connsiteX9" fmla="*/ 144018 w 325373"/>
              <a:gd name="connsiteY9" fmla="*/ 1259586 h 2592324"/>
              <a:gd name="connsiteX10" fmla="*/ 12954 w 325373"/>
              <a:gd name="connsiteY10" fmla="*/ 917448 h 2592324"/>
              <a:gd name="connsiteX11" fmla="*/ 0 w 325373"/>
              <a:gd name="connsiteY11" fmla="*/ 749808 h 2592324"/>
              <a:gd name="connsiteX12" fmla="*/ 34290 w 325373"/>
              <a:gd name="connsiteY12" fmla="*/ 565404 h 2592324"/>
              <a:gd name="connsiteX13" fmla="*/ 144018 w 325373"/>
              <a:gd name="connsiteY13" fmla="*/ 478536 h 2592324"/>
              <a:gd name="connsiteX14" fmla="*/ 241554 w 325373"/>
              <a:gd name="connsiteY14" fmla="*/ 334517 h 2592324"/>
              <a:gd name="connsiteX15" fmla="*/ 325373 w 325373"/>
              <a:gd name="connsiteY15" fmla="*/ 0 h 2592324"/>
              <a:gd name="connsiteX16" fmla="*/ 313181 w 325373"/>
              <a:gd name="connsiteY16" fmla="*/ 302514 h 2592324"/>
              <a:gd name="connsiteX17" fmla="*/ 249935 w 325373"/>
              <a:gd name="connsiteY17" fmla="*/ 485394 h 2592324"/>
              <a:gd name="connsiteX18" fmla="*/ 165354 w 325373"/>
              <a:gd name="connsiteY18" fmla="*/ 597408 h 2592324"/>
              <a:gd name="connsiteX19" fmla="*/ 72390 w 325373"/>
              <a:gd name="connsiteY19" fmla="*/ 660654 h 2592324"/>
              <a:gd name="connsiteX20" fmla="*/ 67818 w 325373"/>
              <a:gd name="connsiteY20" fmla="*/ 828294 h 2592324"/>
              <a:gd name="connsiteX21" fmla="*/ 115061 w 325373"/>
              <a:gd name="connsiteY21" fmla="*/ 1004316 h 2592324"/>
              <a:gd name="connsiteX22" fmla="*/ 224790 w 325373"/>
              <a:gd name="connsiteY22" fmla="*/ 1315974 h 2592324"/>
              <a:gd name="connsiteX23" fmla="*/ 228600 w 325373"/>
              <a:gd name="connsiteY23" fmla="*/ 1514856 h 2592324"/>
              <a:gd name="connsiteX24" fmla="*/ 127254 w 325373"/>
              <a:gd name="connsiteY24" fmla="*/ 1626107 h 2592324"/>
              <a:gd name="connsiteX25" fmla="*/ 131826 w 325373"/>
              <a:gd name="connsiteY25" fmla="*/ 1729740 h 2592324"/>
              <a:gd name="connsiteX26" fmla="*/ 220980 w 325373"/>
              <a:gd name="connsiteY26" fmla="*/ 1946148 h 2592324"/>
              <a:gd name="connsiteX27" fmla="*/ 258318 w 325373"/>
              <a:gd name="connsiteY27" fmla="*/ 2153412 h 2592324"/>
              <a:gd name="connsiteX28" fmla="*/ 224790 w 325373"/>
              <a:gd name="connsiteY28" fmla="*/ 2375916 h 2592324"/>
              <a:gd name="connsiteX29" fmla="*/ 144018 w 325373"/>
              <a:gd name="connsiteY29" fmla="*/ 2495550 h 2592324"/>
              <a:gd name="connsiteX30" fmla="*/ 42671 w 325373"/>
              <a:gd name="connsiteY30" fmla="*/ 2592324 h 2592324"/>
              <a:gd name="connsiteX31" fmla="*/ 34290 w 325373"/>
              <a:gd name="connsiteY31" fmla="*/ 2504694 h 25923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592324">
                <a:moveTo>
                  <a:pt x="34290" y="2504694"/>
                </a:moveTo>
                <a:lnTo>
                  <a:pt x="165354" y="2337054"/>
                </a:lnTo>
                <a:lnTo>
                  <a:pt x="191261" y="2209037"/>
                </a:lnTo>
                <a:lnTo>
                  <a:pt x="169164" y="2017013"/>
                </a:lnTo>
                <a:lnTo>
                  <a:pt x="76200" y="1786128"/>
                </a:lnTo>
                <a:lnTo>
                  <a:pt x="55626" y="1642872"/>
                </a:lnTo>
                <a:lnTo>
                  <a:pt x="76200" y="1546098"/>
                </a:lnTo>
                <a:lnTo>
                  <a:pt x="156971" y="1475231"/>
                </a:lnTo>
                <a:lnTo>
                  <a:pt x="173735" y="1386078"/>
                </a:lnTo>
                <a:lnTo>
                  <a:pt x="144018" y="1259586"/>
                </a:lnTo>
                <a:lnTo>
                  <a:pt x="12954" y="917448"/>
                </a:lnTo>
                <a:lnTo>
                  <a:pt x="0" y="749808"/>
                </a:lnTo>
                <a:lnTo>
                  <a:pt x="34290" y="565404"/>
                </a:lnTo>
                <a:lnTo>
                  <a:pt x="144018" y="478536"/>
                </a:lnTo>
                <a:lnTo>
                  <a:pt x="241554" y="334517"/>
                </a:lnTo>
                <a:lnTo>
                  <a:pt x="325373" y="0"/>
                </a:lnTo>
                <a:lnTo>
                  <a:pt x="313181" y="302514"/>
                </a:lnTo>
                <a:lnTo>
                  <a:pt x="249935" y="485394"/>
                </a:lnTo>
                <a:lnTo>
                  <a:pt x="165354" y="597408"/>
                </a:lnTo>
                <a:lnTo>
                  <a:pt x="72390" y="660654"/>
                </a:lnTo>
                <a:lnTo>
                  <a:pt x="67818" y="828294"/>
                </a:lnTo>
                <a:lnTo>
                  <a:pt x="115061" y="1004316"/>
                </a:lnTo>
                <a:lnTo>
                  <a:pt x="224790" y="1315974"/>
                </a:lnTo>
                <a:lnTo>
                  <a:pt x="228600" y="1514856"/>
                </a:lnTo>
                <a:lnTo>
                  <a:pt x="127254" y="1626107"/>
                </a:lnTo>
                <a:lnTo>
                  <a:pt x="131826" y="1729740"/>
                </a:lnTo>
                <a:lnTo>
                  <a:pt x="220980" y="1946148"/>
                </a:lnTo>
                <a:lnTo>
                  <a:pt x="258318" y="2153412"/>
                </a:lnTo>
                <a:lnTo>
                  <a:pt x="224790" y="2375916"/>
                </a:lnTo>
                <a:lnTo>
                  <a:pt x="144018" y="2495550"/>
                </a:lnTo>
                <a:lnTo>
                  <a:pt x="42671" y="2592324"/>
                </a:lnTo>
                <a:lnTo>
                  <a:pt x="34290" y="2504694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8491868" y="1773809"/>
            <a:ext cx="342138" cy="355092"/>
          </a:xfrm>
          <a:custGeom>
            <a:avLst/>
            <a:gdLst>
              <a:gd name="connsiteX0" fmla="*/ 0 w 342138"/>
              <a:gd name="connsiteY0" fmla="*/ 42672 h 355092"/>
              <a:gd name="connsiteX1" fmla="*/ 152400 w 342138"/>
              <a:gd name="connsiteY1" fmla="*/ 153923 h 355092"/>
              <a:gd name="connsiteX2" fmla="*/ 330707 w 342138"/>
              <a:gd name="connsiteY2" fmla="*/ 355092 h 355092"/>
              <a:gd name="connsiteX3" fmla="*/ 342138 w 342138"/>
              <a:gd name="connsiteY3" fmla="*/ 323850 h 355092"/>
              <a:gd name="connsiteX4" fmla="*/ 188976 w 342138"/>
              <a:gd name="connsiteY4" fmla="*/ 137922 h 355092"/>
              <a:gd name="connsiteX5" fmla="*/ 25145 w 342138"/>
              <a:gd name="connsiteY5" fmla="*/ 0 h 355092"/>
              <a:gd name="connsiteX6" fmla="*/ 0 w 342138"/>
              <a:gd name="connsiteY6" fmla="*/ 42672 h 3550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42138" h="355092">
                <a:moveTo>
                  <a:pt x="0" y="42672"/>
                </a:moveTo>
                <a:lnTo>
                  <a:pt x="152400" y="153923"/>
                </a:lnTo>
                <a:lnTo>
                  <a:pt x="330707" y="355092"/>
                </a:lnTo>
                <a:lnTo>
                  <a:pt x="342138" y="323850"/>
                </a:lnTo>
                <a:lnTo>
                  <a:pt x="188976" y="137922"/>
                </a:lnTo>
                <a:lnTo>
                  <a:pt x="25145" y="0"/>
                </a:lnTo>
                <a:lnTo>
                  <a:pt x="0" y="4267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7853299" y="101981"/>
            <a:ext cx="279654" cy="145542"/>
          </a:xfrm>
          <a:custGeom>
            <a:avLst/>
            <a:gdLst>
              <a:gd name="connsiteX0" fmla="*/ 0 w 279654"/>
              <a:gd name="connsiteY0" fmla="*/ 145541 h 145542"/>
              <a:gd name="connsiteX1" fmla="*/ 155447 w 279654"/>
              <a:gd name="connsiteY1" fmla="*/ 113538 h 145542"/>
              <a:gd name="connsiteX2" fmla="*/ 279654 w 279654"/>
              <a:gd name="connsiteY2" fmla="*/ 105155 h 145542"/>
              <a:gd name="connsiteX3" fmla="*/ 209550 w 279654"/>
              <a:gd name="connsiteY3" fmla="*/ 0 h 145542"/>
              <a:gd name="connsiteX4" fmla="*/ 90678 w 279654"/>
              <a:gd name="connsiteY4" fmla="*/ 33527 h 145542"/>
              <a:gd name="connsiteX5" fmla="*/ 195833 w 279654"/>
              <a:gd name="connsiteY5" fmla="*/ 60197 h 145542"/>
              <a:gd name="connsiteX6" fmla="*/ 39623 w 279654"/>
              <a:gd name="connsiteY6" fmla="*/ 109727 h 145542"/>
              <a:gd name="connsiteX7" fmla="*/ 0 w 279654"/>
              <a:gd name="connsiteY7" fmla="*/ 145541 h 14554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279654" h="145542">
                <a:moveTo>
                  <a:pt x="0" y="145541"/>
                </a:moveTo>
                <a:lnTo>
                  <a:pt x="155447" y="113538"/>
                </a:lnTo>
                <a:lnTo>
                  <a:pt x="279654" y="105155"/>
                </a:lnTo>
                <a:lnTo>
                  <a:pt x="209550" y="0"/>
                </a:lnTo>
                <a:lnTo>
                  <a:pt x="90678" y="33527"/>
                </a:lnTo>
                <a:lnTo>
                  <a:pt x="195833" y="60197"/>
                </a:lnTo>
                <a:lnTo>
                  <a:pt x="39623" y="109727"/>
                </a:lnTo>
                <a:lnTo>
                  <a:pt x="0" y="145541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8059801" y="514985"/>
            <a:ext cx="372618" cy="713232"/>
          </a:xfrm>
          <a:custGeom>
            <a:avLst/>
            <a:gdLst>
              <a:gd name="connsiteX0" fmla="*/ 6095 w 372618"/>
              <a:gd name="connsiteY0" fmla="*/ 119633 h 713232"/>
              <a:gd name="connsiteX1" fmla="*/ 44195 w 372618"/>
              <a:gd name="connsiteY1" fmla="*/ 277368 h 713232"/>
              <a:gd name="connsiteX2" fmla="*/ 150876 w 372618"/>
              <a:gd name="connsiteY2" fmla="*/ 520445 h 713232"/>
              <a:gd name="connsiteX3" fmla="*/ 264414 w 372618"/>
              <a:gd name="connsiteY3" fmla="*/ 688086 h 713232"/>
              <a:gd name="connsiteX4" fmla="*/ 336804 w 372618"/>
              <a:gd name="connsiteY4" fmla="*/ 713231 h 713232"/>
              <a:gd name="connsiteX5" fmla="*/ 372617 w 372618"/>
              <a:gd name="connsiteY5" fmla="*/ 638556 h 713232"/>
              <a:gd name="connsiteX6" fmla="*/ 320040 w 372618"/>
              <a:gd name="connsiteY6" fmla="*/ 439673 h 713232"/>
              <a:gd name="connsiteX7" fmla="*/ 220980 w 372618"/>
              <a:gd name="connsiteY7" fmla="*/ 214122 h 713232"/>
              <a:gd name="connsiteX8" fmla="*/ 140207 w 372618"/>
              <a:gd name="connsiteY8" fmla="*/ 73914 h 713232"/>
              <a:gd name="connsiteX9" fmla="*/ 64007 w 372618"/>
              <a:gd name="connsiteY9" fmla="*/ 761 h 713232"/>
              <a:gd name="connsiteX10" fmla="*/ 4571 w 372618"/>
              <a:gd name="connsiteY10" fmla="*/ 0 h 713232"/>
              <a:gd name="connsiteX11" fmla="*/ 0 w 372618"/>
              <a:gd name="connsiteY11" fmla="*/ 67055 h 713232"/>
              <a:gd name="connsiteX12" fmla="*/ 51054 w 372618"/>
              <a:gd name="connsiteY12" fmla="*/ 38861 h 713232"/>
              <a:gd name="connsiteX13" fmla="*/ 138683 w 372618"/>
              <a:gd name="connsiteY13" fmla="*/ 152400 h 713232"/>
              <a:gd name="connsiteX14" fmla="*/ 230885 w 372618"/>
              <a:gd name="connsiteY14" fmla="*/ 315467 h 713232"/>
              <a:gd name="connsiteX15" fmla="*/ 307085 w 372618"/>
              <a:gd name="connsiteY15" fmla="*/ 544067 h 713232"/>
              <a:gd name="connsiteX16" fmla="*/ 298704 w 372618"/>
              <a:gd name="connsiteY16" fmla="*/ 655320 h 713232"/>
              <a:gd name="connsiteX17" fmla="*/ 225552 w 372618"/>
              <a:gd name="connsiteY17" fmla="*/ 591312 h 713232"/>
              <a:gd name="connsiteX18" fmla="*/ 101345 w 372618"/>
              <a:gd name="connsiteY18" fmla="*/ 344423 h 713232"/>
              <a:gd name="connsiteX19" fmla="*/ 22859 w 372618"/>
              <a:gd name="connsiteY19" fmla="*/ 86868 h 713232"/>
              <a:gd name="connsiteX20" fmla="*/ 6095 w 372618"/>
              <a:gd name="connsiteY20" fmla="*/ 119633 h 7132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</a:cxnLst>
            <a:rect l="l" t="t" r="r" b="b"/>
            <a:pathLst>
              <a:path w="372618" h="713232">
                <a:moveTo>
                  <a:pt x="6095" y="119633"/>
                </a:moveTo>
                <a:lnTo>
                  <a:pt x="44195" y="277368"/>
                </a:lnTo>
                <a:lnTo>
                  <a:pt x="150876" y="520445"/>
                </a:lnTo>
                <a:lnTo>
                  <a:pt x="264414" y="688086"/>
                </a:lnTo>
                <a:lnTo>
                  <a:pt x="336804" y="713231"/>
                </a:lnTo>
                <a:lnTo>
                  <a:pt x="372617" y="638556"/>
                </a:lnTo>
                <a:lnTo>
                  <a:pt x="320040" y="439673"/>
                </a:lnTo>
                <a:lnTo>
                  <a:pt x="220980" y="214122"/>
                </a:lnTo>
                <a:lnTo>
                  <a:pt x="140207" y="73914"/>
                </a:lnTo>
                <a:lnTo>
                  <a:pt x="64007" y="761"/>
                </a:lnTo>
                <a:lnTo>
                  <a:pt x="4571" y="0"/>
                </a:lnTo>
                <a:lnTo>
                  <a:pt x="0" y="67055"/>
                </a:lnTo>
                <a:lnTo>
                  <a:pt x="51054" y="38861"/>
                </a:lnTo>
                <a:lnTo>
                  <a:pt x="138683" y="152400"/>
                </a:lnTo>
                <a:lnTo>
                  <a:pt x="230885" y="315467"/>
                </a:lnTo>
                <a:lnTo>
                  <a:pt x="307085" y="544067"/>
                </a:lnTo>
                <a:lnTo>
                  <a:pt x="298704" y="655320"/>
                </a:lnTo>
                <a:lnTo>
                  <a:pt x="225552" y="591312"/>
                </a:lnTo>
                <a:lnTo>
                  <a:pt x="101345" y="344423"/>
                </a:lnTo>
                <a:lnTo>
                  <a:pt x="22859" y="86868"/>
                </a:lnTo>
                <a:lnTo>
                  <a:pt x="6095" y="119633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7778623" y="263525"/>
            <a:ext cx="681990" cy="1480566"/>
          </a:xfrm>
          <a:custGeom>
            <a:avLst/>
            <a:gdLst>
              <a:gd name="connsiteX0" fmla="*/ 0 w 681990"/>
              <a:gd name="connsiteY0" fmla="*/ 0 h 1480566"/>
              <a:gd name="connsiteX1" fmla="*/ 667512 w 681990"/>
              <a:gd name="connsiteY1" fmla="*/ 1480566 h 1480566"/>
              <a:gd name="connsiteX2" fmla="*/ 681990 w 681990"/>
              <a:gd name="connsiteY2" fmla="*/ 1394460 h 1480566"/>
              <a:gd name="connsiteX3" fmla="*/ 41909 w 681990"/>
              <a:gd name="connsiteY3" fmla="*/ 1524 h 1480566"/>
              <a:gd name="connsiteX4" fmla="*/ 0 w 681990"/>
              <a:gd name="connsiteY4" fmla="*/ 0 h 14805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1990" h="1480566">
                <a:moveTo>
                  <a:pt x="0" y="0"/>
                </a:moveTo>
                <a:lnTo>
                  <a:pt x="667512" y="1480566"/>
                </a:lnTo>
                <a:lnTo>
                  <a:pt x="681990" y="1394460"/>
                </a:lnTo>
                <a:lnTo>
                  <a:pt x="41909" y="1524"/>
                </a:lnTo>
                <a:lnTo>
                  <a:pt x="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7729093" y="38734"/>
            <a:ext cx="1169669" cy="2086356"/>
          </a:xfrm>
          <a:custGeom>
            <a:avLst/>
            <a:gdLst>
              <a:gd name="connsiteX0" fmla="*/ 749045 w 1169669"/>
              <a:gd name="connsiteY0" fmla="*/ 1773174 h 2086356"/>
              <a:gd name="connsiteX1" fmla="*/ 816864 w 1169669"/>
              <a:gd name="connsiteY1" fmla="*/ 1674875 h 2086356"/>
              <a:gd name="connsiteX2" fmla="*/ 998219 w 1169669"/>
              <a:gd name="connsiteY2" fmla="*/ 1597914 h 2086356"/>
              <a:gd name="connsiteX3" fmla="*/ 877823 w 1169669"/>
              <a:gd name="connsiteY3" fmla="*/ 1577340 h 2086356"/>
              <a:gd name="connsiteX4" fmla="*/ 750569 w 1169669"/>
              <a:gd name="connsiteY4" fmla="*/ 1638300 h 2086356"/>
              <a:gd name="connsiteX5" fmla="*/ 823721 w 1169669"/>
              <a:gd name="connsiteY5" fmla="*/ 1558290 h 2086356"/>
              <a:gd name="connsiteX6" fmla="*/ 973835 w 1169669"/>
              <a:gd name="connsiteY6" fmla="*/ 1500378 h 2086356"/>
              <a:gd name="connsiteX7" fmla="*/ 323088 w 1169669"/>
              <a:gd name="connsiteY7" fmla="*/ 64008 h 2086356"/>
              <a:gd name="connsiteX8" fmla="*/ 132588 w 1169669"/>
              <a:gd name="connsiteY8" fmla="*/ 60198 h 2086356"/>
              <a:gd name="connsiteX9" fmla="*/ 0 w 1169669"/>
              <a:gd name="connsiteY9" fmla="*/ 96012 h 2086356"/>
              <a:gd name="connsiteX10" fmla="*/ 128015 w 1169669"/>
              <a:gd name="connsiteY10" fmla="*/ 0 h 2086356"/>
              <a:gd name="connsiteX11" fmla="*/ 361950 w 1169669"/>
              <a:gd name="connsiteY11" fmla="*/ 19050 h 2086356"/>
              <a:gd name="connsiteX12" fmla="*/ 1120139 w 1169669"/>
              <a:gd name="connsiteY12" fmla="*/ 1684781 h 2086356"/>
              <a:gd name="connsiteX13" fmla="*/ 1098041 w 1169669"/>
              <a:gd name="connsiteY13" fmla="*/ 1844040 h 2086356"/>
              <a:gd name="connsiteX14" fmla="*/ 1169669 w 1169669"/>
              <a:gd name="connsiteY14" fmla="*/ 2086356 h 2086356"/>
              <a:gd name="connsiteX15" fmla="*/ 1097279 w 1169669"/>
              <a:gd name="connsiteY15" fmla="*/ 2084831 h 2086356"/>
              <a:gd name="connsiteX16" fmla="*/ 1112519 w 1169669"/>
              <a:gd name="connsiteY16" fmla="*/ 2030729 h 2086356"/>
              <a:gd name="connsiteX17" fmla="*/ 1060703 w 1169669"/>
              <a:gd name="connsiteY17" fmla="*/ 1868424 h 2086356"/>
              <a:gd name="connsiteX18" fmla="*/ 959357 w 1169669"/>
              <a:gd name="connsiteY18" fmla="*/ 1897379 h 2086356"/>
              <a:gd name="connsiteX19" fmla="*/ 915162 w 1169669"/>
              <a:gd name="connsiteY19" fmla="*/ 1864613 h 2086356"/>
              <a:gd name="connsiteX20" fmla="*/ 1030223 w 1169669"/>
              <a:gd name="connsiteY20" fmla="*/ 1827275 h 2086356"/>
              <a:gd name="connsiteX21" fmla="*/ 979169 w 1169669"/>
              <a:gd name="connsiteY21" fmla="*/ 1789175 h 2086356"/>
              <a:gd name="connsiteX22" fmla="*/ 1040891 w 1169669"/>
              <a:gd name="connsiteY22" fmla="*/ 1739646 h 2086356"/>
              <a:gd name="connsiteX23" fmla="*/ 934973 w 1169669"/>
              <a:gd name="connsiteY23" fmla="*/ 1747266 h 2086356"/>
              <a:gd name="connsiteX24" fmla="*/ 976121 w 1169669"/>
              <a:gd name="connsiteY24" fmla="*/ 1677162 h 2086356"/>
              <a:gd name="connsiteX25" fmla="*/ 749045 w 1169669"/>
              <a:gd name="connsiteY25" fmla="*/ 1773174 h 2086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</a:cxnLst>
            <a:rect l="l" t="t" r="r" b="b"/>
            <a:pathLst>
              <a:path w="1169669" h="2086356">
                <a:moveTo>
                  <a:pt x="749045" y="1773174"/>
                </a:moveTo>
                <a:lnTo>
                  <a:pt x="816864" y="1674875"/>
                </a:lnTo>
                <a:lnTo>
                  <a:pt x="998219" y="1597914"/>
                </a:lnTo>
                <a:lnTo>
                  <a:pt x="877823" y="1577340"/>
                </a:lnTo>
                <a:lnTo>
                  <a:pt x="750569" y="1638300"/>
                </a:lnTo>
                <a:lnTo>
                  <a:pt x="823721" y="1558290"/>
                </a:lnTo>
                <a:lnTo>
                  <a:pt x="973835" y="1500378"/>
                </a:lnTo>
                <a:lnTo>
                  <a:pt x="323088" y="64008"/>
                </a:lnTo>
                <a:lnTo>
                  <a:pt x="132588" y="60198"/>
                </a:lnTo>
                <a:lnTo>
                  <a:pt x="0" y="96012"/>
                </a:lnTo>
                <a:lnTo>
                  <a:pt x="128015" y="0"/>
                </a:lnTo>
                <a:lnTo>
                  <a:pt x="361950" y="19050"/>
                </a:lnTo>
                <a:lnTo>
                  <a:pt x="1120139" y="1684781"/>
                </a:lnTo>
                <a:lnTo>
                  <a:pt x="1098041" y="1844040"/>
                </a:lnTo>
                <a:lnTo>
                  <a:pt x="1169669" y="2086356"/>
                </a:lnTo>
                <a:lnTo>
                  <a:pt x="1097279" y="2084831"/>
                </a:lnTo>
                <a:lnTo>
                  <a:pt x="1112519" y="2030729"/>
                </a:lnTo>
                <a:lnTo>
                  <a:pt x="1060703" y="1868424"/>
                </a:lnTo>
                <a:lnTo>
                  <a:pt x="959357" y="1897379"/>
                </a:lnTo>
                <a:lnTo>
                  <a:pt x="915162" y="1864613"/>
                </a:lnTo>
                <a:lnTo>
                  <a:pt x="1030223" y="1827275"/>
                </a:lnTo>
                <a:lnTo>
                  <a:pt x="979169" y="1789175"/>
                </a:lnTo>
                <a:lnTo>
                  <a:pt x="1040891" y="1739646"/>
                </a:lnTo>
                <a:lnTo>
                  <a:pt x="934973" y="1747266"/>
                </a:lnTo>
                <a:lnTo>
                  <a:pt x="976121" y="1677162"/>
                </a:lnTo>
                <a:lnTo>
                  <a:pt x="749045" y="177317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8398129" y="1446910"/>
            <a:ext cx="301752" cy="142494"/>
          </a:xfrm>
          <a:custGeom>
            <a:avLst/>
            <a:gdLst>
              <a:gd name="connsiteX0" fmla="*/ 29717 w 301752"/>
              <a:gd name="connsiteY0" fmla="*/ 142494 h 142494"/>
              <a:gd name="connsiteX1" fmla="*/ 102869 w 301752"/>
              <a:gd name="connsiteY1" fmla="*/ 70104 h 142494"/>
              <a:gd name="connsiteX2" fmla="*/ 301752 w 301752"/>
              <a:gd name="connsiteY2" fmla="*/ 28194 h 142494"/>
              <a:gd name="connsiteX3" fmla="*/ 285750 w 301752"/>
              <a:gd name="connsiteY3" fmla="*/ 0 h 142494"/>
              <a:gd name="connsiteX4" fmla="*/ 152400 w 301752"/>
              <a:gd name="connsiteY4" fmla="*/ 11430 h 142494"/>
              <a:gd name="connsiteX5" fmla="*/ 0 w 301752"/>
              <a:gd name="connsiteY5" fmla="*/ 106680 h 142494"/>
              <a:gd name="connsiteX6" fmla="*/ 29717 w 301752"/>
              <a:gd name="connsiteY6" fmla="*/ 142494 h 1424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1752" h="142494">
                <a:moveTo>
                  <a:pt x="29717" y="142494"/>
                </a:moveTo>
                <a:lnTo>
                  <a:pt x="102869" y="70104"/>
                </a:lnTo>
                <a:lnTo>
                  <a:pt x="301752" y="28194"/>
                </a:lnTo>
                <a:lnTo>
                  <a:pt x="285750" y="0"/>
                </a:lnTo>
                <a:lnTo>
                  <a:pt x="152400" y="11430"/>
                </a:lnTo>
                <a:lnTo>
                  <a:pt x="0" y="106680"/>
                </a:lnTo>
                <a:lnTo>
                  <a:pt x="29717" y="1424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8322703" y="1303655"/>
            <a:ext cx="319278" cy="154686"/>
          </a:xfrm>
          <a:custGeom>
            <a:avLst/>
            <a:gdLst>
              <a:gd name="connsiteX0" fmla="*/ 18288 w 319278"/>
              <a:gd name="connsiteY0" fmla="*/ 154686 h 154686"/>
              <a:gd name="connsiteX1" fmla="*/ 131826 w 319278"/>
              <a:gd name="connsiteY1" fmla="*/ 70104 h 154686"/>
              <a:gd name="connsiteX2" fmla="*/ 319278 w 319278"/>
              <a:gd name="connsiteY2" fmla="*/ 61722 h 154686"/>
              <a:gd name="connsiteX3" fmla="*/ 290321 w 319278"/>
              <a:gd name="connsiteY3" fmla="*/ 0 h 154686"/>
              <a:gd name="connsiteX4" fmla="*/ 136397 w 319278"/>
              <a:gd name="connsiteY4" fmla="*/ 32766 h 154686"/>
              <a:gd name="connsiteX5" fmla="*/ 0 w 319278"/>
              <a:gd name="connsiteY5" fmla="*/ 105918 h 154686"/>
              <a:gd name="connsiteX6" fmla="*/ 18288 w 319278"/>
              <a:gd name="connsiteY6" fmla="*/ 154686 h 15468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19278" h="154686">
                <a:moveTo>
                  <a:pt x="18288" y="154686"/>
                </a:moveTo>
                <a:lnTo>
                  <a:pt x="131826" y="70104"/>
                </a:lnTo>
                <a:lnTo>
                  <a:pt x="319278" y="61722"/>
                </a:lnTo>
                <a:lnTo>
                  <a:pt x="290321" y="0"/>
                </a:lnTo>
                <a:lnTo>
                  <a:pt x="136397" y="32766"/>
                </a:lnTo>
                <a:lnTo>
                  <a:pt x="0" y="105918"/>
                </a:lnTo>
                <a:lnTo>
                  <a:pt x="18288" y="154686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7891399" y="371729"/>
            <a:ext cx="329946" cy="147828"/>
          </a:xfrm>
          <a:custGeom>
            <a:avLst/>
            <a:gdLst>
              <a:gd name="connsiteX0" fmla="*/ 22097 w 329946"/>
              <a:gd name="connsiteY0" fmla="*/ 147828 h 147828"/>
              <a:gd name="connsiteX1" fmla="*/ 125730 w 329946"/>
              <a:gd name="connsiteY1" fmla="*/ 67818 h 147828"/>
              <a:gd name="connsiteX2" fmla="*/ 329945 w 329946"/>
              <a:gd name="connsiteY2" fmla="*/ 54863 h 147828"/>
              <a:gd name="connsiteX3" fmla="*/ 302514 w 329946"/>
              <a:gd name="connsiteY3" fmla="*/ 0 h 147828"/>
              <a:gd name="connsiteX4" fmla="*/ 121157 w 329946"/>
              <a:gd name="connsiteY4" fmla="*/ 25145 h 147828"/>
              <a:gd name="connsiteX5" fmla="*/ 0 w 329946"/>
              <a:gd name="connsiteY5" fmla="*/ 103632 h 147828"/>
              <a:gd name="connsiteX6" fmla="*/ 22097 w 329946"/>
              <a:gd name="connsiteY6" fmla="*/ 147828 h 1478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9946" h="147828">
                <a:moveTo>
                  <a:pt x="22097" y="147828"/>
                </a:moveTo>
                <a:lnTo>
                  <a:pt x="125730" y="67818"/>
                </a:lnTo>
                <a:lnTo>
                  <a:pt x="329945" y="54863"/>
                </a:lnTo>
                <a:lnTo>
                  <a:pt x="302514" y="0"/>
                </a:lnTo>
                <a:lnTo>
                  <a:pt x="121157" y="25145"/>
                </a:lnTo>
                <a:lnTo>
                  <a:pt x="0" y="103632"/>
                </a:lnTo>
                <a:lnTo>
                  <a:pt x="22097" y="14782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7839582" y="253619"/>
            <a:ext cx="325373" cy="150875"/>
          </a:xfrm>
          <a:custGeom>
            <a:avLst/>
            <a:gdLst>
              <a:gd name="connsiteX0" fmla="*/ 29718 w 325373"/>
              <a:gd name="connsiteY0" fmla="*/ 150875 h 150875"/>
              <a:gd name="connsiteX1" fmla="*/ 114300 w 325373"/>
              <a:gd name="connsiteY1" fmla="*/ 78486 h 150875"/>
              <a:gd name="connsiteX2" fmla="*/ 325374 w 325373"/>
              <a:gd name="connsiteY2" fmla="*/ 40386 h 150875"/>
              <a:gd name="connsiteX3" fmla="*/ 300228 w 325373"/>
              <a:gd name="connsiteY3" fmla="*/ 0 h 150875"/>
              <a:gd name="connsiteX4" fmla="*/ 87630 w 325373"/>
              <a:gd name="connsiteY4" fmla="*/ 41147 h 150875"/>
              <a:gd name="connsiteX5" fmla="*/ 0 w 325373"/>
              <a:gd name="connsiteY5" fmla="*/ 107441 h 150875"/>
              <a:gd name="connsiteX6" fmla="*/ 29718 w 325373"/>
              <a:gd name="connsiteY6" fmla="*/ 150875 h 1508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5373" h="150875">
                <a:moveTo>
                  <a:pt x="29718" y="150875"/>
                </a:moveTo>
                <a:lnTo>
                  <a:pt x="114300" y="78486"/>
                </a:lnTo>
                <a:lnTo>
                  <a:pt x="325374" y="40386"/>
                </a:lnTo>
                <a:lnTo>
                  <a:pt x="300228" y="0"/>
                </a:lnTo>
                <a:lnTo>
                  <a:pt x="87630" y="41147"/>
                </a:lnTo>
                <a:lnTo>
                  <a:pt x="0" y="107441"/>
                </a:lnTo>
                <a:lnTo>
                  <a:pt x="29718" y="15087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7713865" y="124079"/>
            <a:ext cx="102108" cy="167640"/>
          </a:xfrm>
          <a:custGeom>
            <a:avLst/>
            <a:gdLst>
              <a:gd name="connsiteX0" fmla="*/ 35052 w 102108"/>
              <a:gd name="connsiteY0" fmla="*/ 0 h 167640"/>
              <a:gd name="connsiteX1" fmla="*/ 102108 w 102108"/>
              <a:gd name="connsiteY1" fmla="*/ 152399 h 167640"/>
              <a:gd name="connsiteX2" fmla="*/ 67056 w 102108"/>
              <a:gd name="connsiteY2" fmla="*/ 167640 h 167640"/>
              <a:gd name="connsiteX3" fmla="*/ 0 w 102108"/>
              <a:gd name="connsiteY3" fmla="*/ 15239 h 167640"/>
              <a:gd name="connsiteX4" fmla="*/ 35052 w 102108"/>
              <a:gd name="connsiteY4" fmla="*/ 0 h 1676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2108" h="167640">
                <a:moveTo>
                  <a:pt x="35052" y="0"/>
                </a:moveTo>
                <a:lnTo>
                  <a:pt x="102108" y="152399"/>
                </a:lnTo>
                <a:lnTo>
                  <a:pt x="67056" y="167640"/>
                </a:lnTo>
                <a:lnTo>
                  <a:pt x="0" y="15239"/>
                </a:lnTo>
                <a:lnTo>
                  <a:pt x="3505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276600" y="292100"/>
            <a:ext cx="2628900" cy="5842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311400" y="6311900"/>
            <a:ext cx="3052118" cy="21505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zh-CN" altLang="en-US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计算机学院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研究生课程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高级软件工程</a:t>
            </a:r>
          </a:p>
        </p:txBody>
      </p:sp>
      <p:sp>
        <p:nvSpPr>
          <p:cNvPr id="41" name="TextBox 1"/>
          <p:cNvSpPr txBox="1"/>
          <p:nvPr/>
        </p:nvSpPr>
        <p:spPr>
          <a:xfrm>
            <a:off x="8115300" y="6273800"/>
            <a:ext cx="406400" cy="24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/>
            </a:pPr>
            <a:r>
              <a:rPr lang="en-US" altLang="zh-CN" sz="13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5/58</a:t>
            </a:r>
          </a:p>
        </p:txBody>
      </p:sp>
      <p:sp>
        <p:nvSpPr>
          <p:cNvPr id="42" name="TextBox 1"/>
          <p:cNvSpPr txBox="1"/>
          <p:nvPr/>
        </p:nvSpPr>
        <p:spPr>
          <a:xfrm>
            <a:off x="469900" y="304800"/>
            <a:ext cx="7442200" cy="2908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200"/>
              </a:lnSpc>
              <a:tabLst>
                <a:tab pos="457200" algn="l"/>
                <a:tab pos="736600" algn="l"/>
                <a:tab pos="2819400" algn="l"/>
              </a:tabLst>
            </a:pPr>
            <a:r>
              <a:rPr lang="en-US" altLang="zh-CN" dirty="0"/>
              <a:t>			</a:t>
            </a:r>
            <a:r>
              <a:rPr lang="en-US" altLang="zh-CN" sz="4002" b="1" dirty="0">
                <a:solidFill>
                  <a:srgbClr val="3D00EA"/>
                </a:solidFill>
                <a:latin typeface="å¾®è½¯éé»" pitchFamily="18" charset="0"/>
                <a:cs typeface="å¾®è½¯éé»" pitchFamily="18" charset="0"/>
              </a:rPr>
              <a:t>复用的粒度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5200"/>
              </a:lnSpc>
              <a:tabLst>
                <a:tab pos="457200" algn="l"/>
                <a:tab pos="736600" algn="l"/>
                <a:tab pos="2819400" algn="l"/>
              </a:tabLst>
            </a:pPr>
            <a:r>
              <a:rPr lang="en-US" altLang="zh-CN" sz="31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1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代码和设计拷贝</a:t>
            </a:r>
          </a:p>
          <a:p>
            <a:pPr>
              <a:lnSpc>
                <a:spcPts val="3400"/>
              </a:lnSpc>
              <a:tabLst>
                <a:tab pos="457200" algn="l"/>
                <a:tab pos="736600" algn="l"/>
                <a:tab pos="2819400" algn="l"/>
              </a:tabLst>
            </a:pPr>
            <a:r>
              <a:rPr lang="en-US" altLang="zh-CN" dirty="0"/>
              <a:t>	</a:t>
            </a:r>
            <a:r>
              <a:rPr lang="en-US" altLang="zh-CN" sz="24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代码拷贝：从熟悉的已有系统中成块地拷贝源代码</a:t>
            </a:r>
          </a:p>
          <a:p>
            <a:pPr>
              <a:lnSpc>
                <a:spcPts val="3600"/>
              </a:lnSpc>
              <a:tabLst>
                <a:tab pos="457200" algn="l"/>
                <a:tab pos="736600" algn="l"/>
                <a:tab pos="2819400" algn="l"/>
              </a:tabLst>
            </a:pPr>
            <a:r>
              <a:rPr lang="en-US" altLang="zh-CN" dirty="0"/>
              <a:t>	</a:t>
            </a:r>
            <a:r>
              <a:rPr lang="en-US" altLang="zh-CN" sz="24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设计拷贝：拷贝一大块代码，去除内部细节保留设</a:t>
            </a:r>
          </a:p>
          <a:p>
            <a:pPr>
              <a:lnSpc>
                <a:spcPts val="2300"/>
              </a:lnSpc>
              <a:tabLst>
                <a:tab pos="457200" algn="l"/>
                <a:tab pos="736600" algn="l"/>
                <a:tab pos="2819400" algn="l"/>
              </a:tabLst>
            </a:pPr>
            <a:r>
              <a:rPr lang="en-US" altLang="zh-CN" dirty="0"/>
              <a:t>		</a:t>
            </a:r>
            <a:r>
              <a:rPr lang="en-US" altLang="zh-CN" sz="24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计框架</a:t>
            </a:r>
          </a:p>
        </p:txBody>
      </p:sp>
      <p:sp>
        <p:nvSpPr>
          <p:cNvPr id="43" name="TextBox 1"/>
          <p:cNvSpPr txBox="1"/>
          <p:nvPr/>
        </p:nvSpPr>
        <p:spPr>
          <a:xfrm>
            <a:off x="469900" y="3263900"/>
            <a:ext cx="152400" cy="2311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400"/>
              </a:lnSpc>
              <a:tabLst/>
            </a:pPr>
            <a:r>
              <a:rPr lang="en-US" altLang="zh-CN" sz="31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</a:p>
          <a:p>
            <a:pPr>
              <a:lnSpc>
                <a:spcPts val="4600"/>
              </a:lnSpc>
              <a:tabLst/>
            </a:pPr>
            <a:r>
              <a:rPr lang="en-US" altLang="zh-CN" sz="31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</a:p>
          <a:p>
            <a:pPr>
              <a:lnSpc>
                <a:spcPts val="4600"/>
              </a:lnSpc>
              <a:tabLst/>
            </a:pPr>
            <a:r>
              <a:rPr lang="en-US" altLang="zh-CN" sz="31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</a:p>
          <a:p>
            <a:pPr>
              <a:lnSpc>
                <a:spcPts val="4600"/>
              </a:lnSpc>
              <a:tabLst/>
            </a:pPr>
            <a:r>
              <a:rPr lang="en-US" altLang="zh-CN" sz="31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</a:p>
        </p:txBody>
      </p:sp>
      <p:sp>
        <p:nvSpPr>
          <p:cNvPr id="44" name="TextBox 1"/>
          <p:cNvSpPr txBox="1"/>
          <p:nvPr/>
        </p:nvSpPr>
        <p:spPr>
          <a:xfrm>
            <a:off x="812800" y="3263900"/>
            <a:ext cx="5575300" cy="2311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400"/>
              </a:lnSpc>
              <a:tabLst/>
            </a:pP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源代码</a:t>
            </a:r>
            <a:r>
              <a:rPr lang="en-US" altLang="zh-CN" sz="3198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(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复用库</a:t>
            </a:r>
            <a:r>
              <a:rPr lang="en-US" altLang="zh-CN" sz="3198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)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复用</a:t>
            </a:r>
          </a:p>
          <a:p>
            <a:pPr>
              <a:lnSpc>
                <a:spcPts val="4500"/>
              </a:lnSpc>
              <a:tabLst/>
            </a:pP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设计和体系结构复用</a:t>
            </a:r>
          </a:p>
          <a:p>
            <a:pPr>
              <a:lnSpc>
                <a:spcPts val="4700"/>
              </a:lnSpc>
              <a:tabLst/>
            </a:pP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应用程序生成器</a:t>
            </a:r>
            <a:r>
              <a:rPr lang="en-US" altLang="zh-CN" sz="3198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(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生成式复用</a:t>
            </a:r>
            <a:r>
              <a:rPr lang="en-US" altLang="zh-CN" sz="3198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)</a:t>
            </a:r>
          </a:p>
          <a:p>
            <a:pPr>
              <a:lnSpc>
                <a:spcPts val="4600"/>
              </a:lnSpc>
              <a:tabLst/>
            </a:pP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领域特定的软件体系结构</a:t>
            </a:r>
            <a:r>
              <a:rPr lang="en-US" altLang="zh-CN" sz="3198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(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框架</a:t>
            </a:r>
            <a:r>
              <a:rPr lang="en-US" altLang="zh-CN" sz="3198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)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25400"/>
            <a:ext cx="9080500" cy="67691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311400" y="6311900"/>
            <a:ext cx="3052118" cy="21505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zh-CN" altLang="en-US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计算机学院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研究生课程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高级软件工程</a:t>
            </a:r>
          </a:p>
        </p:txBody>
      </p:sp>
      <p:sp>
        <p:nvSpPr>
          <p:cNvPr id="3" name="TextBox 1"/>
          <p:cNvSpPr txBox="1"/>
          <p:nvPr/>
        </p:nvSpPr>
        <p:spPr>
          <a:xfrm>
            <a:off x="8001000" y="6273800"/>
            <a:ext cx="520700" cy="24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/>
            </a:pPr>
            <a:r>
              <a:rPr lang="en-US" altLang="zh-CN" sz="13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50/58</a:t>
            </a:r>
          </a:p>
        </p:txBody>
      </p:sp>
      <p:sp>
        <p:nvSpPr>
          <p:cNvPr id="4" name="TextBox 1"/>
          <p:cNvSpPr txBox="1"/>
          <p:nvPr/>
        </p:nvSpPr>
        <p:spPr>
          <a:xfrm>
            <a:off x="2146300" y="203200"/>
            <a:ext cx="4826000" cy="698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500"/>
              </a:lnSpc>
              <a:tabLst/>
            </a:pPr>
            <a:r>
              <a:rPr lang="en-US" altLang="zh-CN" sz="4002" b="1" dirty="0">
                <a:solidFill>
                  <a:srgbClr val="3D00EA"/>
                </a:solidFill>
                <a:latin typeface="å¾®è½¯éé»" pitchFamily="18" charset="0"/>
                <a:cs typeface="å¾®è½¯éé»" pitchFamily="18" charset="0"/>
              </a:rPr>
              <a:t>构件库管理</a:t>
            </a:r>
            <a:r>
              <a:rPr lang="en-US" altLang="zh-CN" sz="4002" b="1" dirty="0">
                <a:solidFill>
                  <a:srgbClr val="3D00EA"/>
                </a:solidFill>
                <a:latin typeface="Comic Sans MS" pitchFamily="18" charset="0"/>
                <a:cs typeface="Comic Sans MS" pitchFamily="18" charset="0"/>
              </a:rPr>
              <a:t>/</a:t>
            </a:r>
            <a:r>
              <a:rPr lang="en-US" altLang="zh-CN" sz="4002" b="1" dirty="0">
                <a:solidFill>
                  <a:srgbClr val="3D00EA"/>
                </a:solidFill>
                <a:latin typeface="å¾®è½¯éé»" pitchFamily="18" charset="0"/>
                <a:cs typeface="å¾®è½¯éé»" pitchFamily="18" charset="0"/>
              </a:rPr>
              <a:t>运营中心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3352800" y="5092700"/>
            <a:ext cx="889000" cy="127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00"/>
              </a:lnSpc>
              <a:tabLst/>
            </a:pPr>
            <a:r>
              <a:rPr lang="en-US" altLang="zh-CN" sz="1002" dirty="0">
                <a:solidFill>
                  <a:srgbClr val="00009A"/>
                </a:solidFill>
                <a:latin typeface="SimSun" pitchFamily="18" charset="0"/>
                <a:cs typeface="SimSun" pitchFamily="18" charset="0"/>
              </a:rPr>
              <a:t>构件描述信息库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3771900" y="4178300"/>
            <a:ext cx="762000" cy="266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00"/>
              </a:lnSpc>
              <a:tabLst>
                <a:tab pos="190500" algn="l"/>
              </a:tabLst>
            </a:pPr>
            <a:r>
              <a:rPr lang="en-US" altLang="zh-CN" sz="1002" dirty="0">
                <a:solidFill>
                  <a:srgbClr val="00009A"/>
                </a:solidFill>
                <a:latin typeface="SimSun" pitchFamily="18" charset="0"/>
                <a:cs typeface="SimSun" pitchFamily="18" charset="0"/>
              </a:rPr>
              <a:t>构件浏览和检</a:t>
            </a:r>
          </a:p>
          <a:p>
            <a:pPr>
              <a:lnSpc>
                <a:spcPts val="1100"/>
              </a:lnSpc>
              <a:tabLst>
                <a:tab pos="190500" algn="l"/>
              </a:tabLst>
            </a:pPr>
            <a:r>
              <a:rPr lang="en-US" altLang="zh-CN" dirty="0"/>
              <a:t>	</a:t>
            </a:r>
            <a:r>
              <a:rPr lang="en-US" altLang="zh-CN" sz="1002" dirty="0">
                <a:solidFill>
                  <a:srgbClr val="00009A"/>
                </a:solidFill>
                <a:latin typeface="SimSun" pitchFamily="18" charset="0"/>
                <a:cs typeface="SimSun" pitchFamily="18" charset="0"/>
              </a:rPr>
              <a:t>索系统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2070100" y="3632200"/>
            <a:ext cx="1181100" cy="825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00"/>
              </a:lnSpc>
              <a:tabLst/>
            </a:pPr>
            <a:r>
              <a:rPr lang="en-US" altLang="zh-CN" sz="1002" dirty="0">
                <a:solidFill>
                  <a:srgbClr val="00009A"/>
                </a:solidFill>
                <a:latin typeface="SimSun" pitchFamily="18" charset="0"/>
                <a:cs typeface="SimSun" pitchFamily="18" charset="0"/>
              </a:rPr>
              <a:t>构件封装</a:t>
            </a:r>
            <a:r>
              <a:rPr lang="en-US" altLang="zh-CN" sz="1002" dirty="0">
                <a:solidFill>
                  <a:srgbClr val="00009A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1002" dirty="0">
                <a:solidFill>
                  <a:srgbClr val="00009A"/>
                </a:solidFill>
                <a:latin typeface="SimSun" pitchFamily="18" charset="0"/>
                <a:cs typeface="SimSun" pitchFamily="18" charset="0"/>
              </a:rPr>
              <a:t>产品化</a:t>
            </a:r>
            <a:r>
              <a:rPr lang="en-US" altLang="zh-CN" sz="1002" dirty="0">
                <a:solidFill>
                  <a:srgbClr val="00009A"/>
                </a:solidFill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300"/>
              </a:lnSpc>
              <a:tabLst/>
            </a:pPr>
            <a:r>
              <a:rPr lang="en-US" altLang="zh-CN" sz="1002" dirty="0">
                <a:solidFill>
                  <a:srgbClr val="00009A"/>
                </a:solidFill>
                <a:latin typeface="SimSun" pitchFamily="18" charset="0"/>
                <a:cs typeface="SimSun" pitchFamily="18" charset="0"/>
              </a:rPr>
              <a:t>库管理系统（构件增</a:t>
            </a:r>
          </a:p>
          <a:p>
            <a:pPr>
              <a:lnSpc>
                <a:spcPts val="1100"/>
              </a:lnSpc>
              <a:tabLst/>
            </a:pPr>
            <a:r>
              <a:rPr lang="en-US" altLang="zh-CN" sz="1002" dirty="0">
                <a:solidFill>
                  <a:srgbClr val="00009A"/>
                </a:solidFill>
                <a:latin typeface="SimSun" pitchFamily="18" charset="0"/>
                <a:cs typeface="SimSun" pitchFamily="18" charset="0"/>
              </a:rPr>
              <a:t>、删、改、取）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393700" y="2997200"/>
            <a:ext cx="152400" cy="139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/>
            </a:pPr>
            <a:r>
              <a:rPr lang="en-US" altLang="zh-CN" sz="1200" dirty="0">
                <a:solidFill>
                  <a:srgbClr val="00009A"/>
                </a:solidFill>
                <a:latin typeface="SimSun" pitchFamily="18" charset="0"/>
                <a:cs typeface="SimSun" pitchFamily="18" charset="0"/>
              </a:rPr>
              <a:t>构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393700" y="3187700"/>
            <a:ext cx="152400" cy="139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/>
            </a:pPr>
            <a:r>
              <a:rPr lang="en-US" altLang="zh-CN" sz="1200" dirty="0">
                <a:solidFill>
                  <a:srgbClr val="00009A"/>
                </a:solidFill>
                <a:latin typeface="SimSun" pitchFamily="18" charset="0"/>
                <a:cs typeface="SimSun" pitchFamily="18" charset="0"/>
              </a:rPr>
              <a:t>件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393700" y="3403600"/>
            <a:ext cx="152400" cy="1244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/>
            </a:pPr>
            <a:r>
              <a:rPr lang="en-US" altLang="zh-CN" sz="1200" dirty="0">
                <a:solidFill>
                  <a:srgbClr val="00009A"/>
                </a:solidFill>
                <a:latin typeface="SimSun" pitchFamily="18" charset="0"/>
                <a:cs typeface="SimSun" pitchFamily="18" charset="0"/>
              </a:rPr>
              <a:t>的</a:t>
            </a:r>
          </a:p>
          <a:p>
            <a:pPr>
              <a:lnSpc>
                <a:spcPts val="1400"/>
              </a:lnSpc>
              <a:tabLst/>
            </a:pPr>
            <a:r>
              <a:rPr lang="en-US" altLang="zh-CN" sz="1200" dirty="0">
                <a:solidFill>
                  <a:srgbClr val="00009A"/>
                </a:solidFill>
                <a:latin typeface="SimSun" pitchFamily="18" charset="0"/>
                <a:cs typeface="SimSun" pitchFamily="18" charset="0"/>
              </a:rPr>
              <a:t>描</a:t>
            </a:r>
          </a:p>
          <a:p>
            <a:pPr>
              <a:lnSpc>
                <a:spcPts val="1400"/>
              </a:lnSpc>
              <a:tabLst/>
            </a:pPr>
            <a:r>
              <a:rPr lang="en-US" altLang="zh-CN" sz="1200" dirty="0">
                <a:solidFill>
                  <a:srgbClr val="00009A"/>
                </a:solidFill>
                <a:latin typeface="SimSun" pitchFamily="18" charset="0"/>
                <a:cs typeface="SimSun" pitchFamily="18" charset="0"/>
              </a:rPr>
              <a:t>述</a:t>
            </a:r>
          </a:p>
          <a:p>
            <a:pPr>
              <a:lnSpc>
                <a:spcPts val="1400"/>
              </a:lnSpc>
              <a:tabLst/>
            </a:pPr>
            <a:r>
              <a:rPr lang="en-US" altLang="zh-CN" sz="1200" dirty="0">
                <a:solidFill>
                  <a:srgbClr val="00009A"/>
                </a:solidFill>
                <a:latin typeface="SimSun" pitchFamily="18" charset="0"/>
                <a:cs typeface="SimSun" pitchFamily="18" charset="0"/>
              </a:rPr>
              <a:t>规</a:t>
            </a:r>
          </a:p>
          <a:p>
            <a:pPr>
              <a:lnSpc>
                <a:spcPts val="1400"/>
              </a:lnSpc>
              <a:tabLst/>
            </a:pPr>
            <a:r>
              <a:rPr lang="en-US" altLang="zh-CN" sz="1200" dirty="0">
                <a:solidFill>
                  <a:srgbClr val="00009A"/>
                </a:solidFill>
                <a:latin typeface="SimSun" pitchFamily="18" charset="0"/>
                <a:cs typeface="SimSun" pitchFamily="18" charset="0"/>
              </a:rPr>
              <a:t>范</a:t>
            </a:r>
          </a:p>
          <a:p>
            <a:pPr>
              <a:lnSpc>
                <a:spcPts val="1400"/>
              </a:lnSpc>
              <a:tabLst/>
            </a:pPr>
            <a:r>
              <a:rPr lang="en-US" altLang="zh-CN" sz="1200" b="1" dirty="0">
                <a:solidFill>
                  <a:srgbClr val="00009A"/>
                </a:solidFill>
                <a:latin typeface="Times New Roman" pitchFamily="18" charset="0"/>
                <a:cs typeface="Times New Roman" pitchFamily="18" charset="0"/>
              </a:rPr>
              <a:t>/</a:t>
            </a:r>
          </a:p>
          <a:p>
            <a:pPr>
              <a:lnSpc>
                <a:spcPts val="1400"/>
              </a:lnSpc>
              <a:tabLst/>
            </a:pPr>
            <a:r>
              <a:rPr lang="en-US" altLang="zh-CN" sz="1200" dirty="0">
                <a:solidFill>
                  <a:srgbClr val="00009A"/>
                </a:solidFill>
                <a:latin typeface="SimSun" pitchFamily="18" charset="0"/>
                <a:cs typeface="SimSun" pitchFamily="18" charset="0"/>
              </a:rPr>
              <a:t>技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393700" y="4660900"/>
            <a:ext cx="152400" cy="508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/>
            </a:pPr>
            <a:r>
              <a:rPr lang="en-US" altLang="zh-CN" sz="1200" dirty="0">
                <a:solidFill>
                  <a:srgbClr val="00009A"/>
                </a:solidFill>
                <a:latin typeface="SimSun" pitchFamily="18" charset="0"/>
                <a:cs typeface="SimSun" pitchFamily="18" charset="0"/>
              </a:rPr>
              <a:t>术</a:t>
            </a:r>
          </a:p>
          <a:p>
            <a:pPr>
              <a:lnSpc>
                <a:spcPts val="1400"/>
              </a:lnSpc>
              <a:tabLst/>
            </a:pPr>
            <a:r>
              <a:rPr lang="en-US" altLang="zh-CN" sz="1200" dirty="0">
                <a:solidFill>
                  <a:srgbClr val="00009A"/>
                </a:solidFill>
                <a:latin typeface="SimSun" pitchFamily="18" charset="0"/>
                <a:cs typeface="SimSun" pitchFamily="18" charset="0"/>
              </a:rPr>
              <a:t>标</a:t>
            </a:r>
          </a:p>
          <a:p>
            <a:pPr>
              <a:lnSpc>
                <a:spcPts val="1300"/>
              </a:lnSpc>
              <a:tabLst/>
            </a:pPr>
            <a:r>
              <a:rPr lang="en-US" altLang="zh-CN" sz="1200" dirty="0">
                <a:solidFill>
                  <a:srgbClr val="00009A"/>
                </a:solidFill>
                <a:latin typeface="SimSun" pitchFamily="18" charset="0"/>
                <a:cs typeface="SimSun" pitchFamily="18" charset="0"/>
              </a:rPr>
              <a:t>准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927100" y="3632200"/>
            <a:ext cx="508000" cy="127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00"/>
              </a:lnSpc>
              <a:tabLst/>
            </a:pPr>
            <a:r>
              <a:rPr lang="en-US" altLang="zh-CN" sz="1002" dirty="0">
                <a:solidFill>
                  <a:srgbClr val="00009A"/>
                </a:solidFill>
                <a:latin typeface="SimSun" pitchFamily="18" charset="0"/>
                <a:cs typeface="SimSun" pitchFamily="18" charset="0"/>
              </a:rPr>
              <a:t>构件平台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774700" y="5003800"/>
            <a:ext cx="1892300" cy="876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                <a:tab pos="304800" algn="l"/>
                <a:tab pos="723900" algn="l"/>
              </a:tabLst>
            </a:pPr>
            <a:r>
              <a:rPr lang="en-US" altLang="zh-CN" dirty="0"/>
              <a:t>	</a:t>
            </a:r>
            <a:r>
              <a:rPr lang="en-US" altLang="zh-CN" sz="1002" dirty="0">
                <a:solidFill>
                  <a:srgbClr val="00009A"/>
                </a:solidFill>
                <a:latin typeface="SimSun" pitchFamily="18" charset="0"/>
                <a:cs typeface="SimSun" pitchFamily="18" charset="0"/>
              </a:rPr>
              <a:t>构件库（通用库、领域库、</a:t>
            </a:r>
            <a:r>
              <a:rPr lang="en-US" altLang="zh-CN" sz="1002" dirty="0">
                <a:solidFill>
                  <a:srgbClr val="00009A"/>
                </a:solidFill>
                <a:latin typeface="Symbol" pitchFamily="18" charset="0"/>
                <a:cs typeface="Symbol" pitchFamily="18" charset="0"/>
              </a:rPr>
              <a:t>β</a:t>
            </a:r>
          </a:p>
          <a:p>
            <a:pPr>
              <a:lnSpc>
                <a:spcPts val="1100"/>
              </a:lnSpc>
              <a:tabLst>
                <a:tab pos="304800" algn="l"/>
                <a:tab pos="723900" algn="l"/>
              </a:tabLst>
            </a:pPr>
            <a:r>
              <a:rPr lang="en-US" altLang="zh-CN" dirty="0"/>
              <a:t>		</a:t>
            </a:r>
            <a:r>
              <a:rPr lang="en-US" altLang="zh-CN" sz="1002" dirty="0">
                <a:solidFill>
                  <a:srgbClr val="00009A"/>
                </a:solidFill>
                <a:latin typeface="SimSun" pitchFamily="18" charset="0"/>
                <a:cs typeface="SimSun" pitchFamily="18" charset="0"/>
              </a:rPr>
              <a:t>库、</a:t>
            </a:r>
            <a:r>
              <a:rPr lang="en-US" altLang="zh-CN" sz="1002" b="1" dirty="0">
                <a:solidFill>
                  <a:srgbClr val="00009A"/>
                </a:solidFill>
                <a:latin typeface="Times New Roman" pitchFamily="18" charset="0"/>
                <a:cs typeface="Times New Roman" pitchFamily="18" charset="0"/>
              </a:rPr>
              <a:t>Free</a:t>
            </a:r>
            <a:r>
              <a:rPr lang="en-US" altLang="zh-CN" sz="1002" dirty="0">
                <a:solidFill>
                  <a:srgbClr val="00009A"/>
                </a:solidFill>
                <a:latin typeface="SimSun" pitchFamily="18" charset="0"/>
                <a:cs typeface="SimSun" pitchFamily="18" charset="0"/>
              </a:rPr>
              <a:t>库）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500"/>
              </a:lnSpc>
              <a:tabLst>
                <a:tab pos="304800" algn="l"/>
                <a:tab pos="723900" algn="l"/>
              </a:tabLst>
            </a:pPr>
            <a:r>
              <a:rPr lang="en-US" altLang="zh-CN" sz="1398" dirty="0">
                <a:solidFill>
                  <a:srgbClr val="00009A"/>
                </a:solidFill>
                <a:latin typeface="SimHei" pitchFamily="18" charset="0"/>
                <a:cs typeface="SimHei" pitchFamily="18" charset="0"/>
              </a:rPr>
              <a:t>构件库内部运作管理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3987800" y="2222500"/>
            <a:ext cx="1066800" cy="876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>
                <a:tab pos="25400" algn="l"/>
              </a:tabLst>
            </a:pPr>
            <a:r>
              <a:rPr lang="en-US" altLang="zh-CN" sz="1200" dirty="0">
                <a:solidFill>
                  <a:srgbClr val="00009A"/>
                </a:solidFill>
                <a:latin typeface="SimSun" pitchFamily="18" charset="0"/>
                <a:cs typeface="SimSun" pitchFamily="18" charset="0"/>
              </a:rPr>
              <a:t>构件提交、分发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100"/>
              </a:lnSpc>
              <a:tabLst>
                <a:tab pos="25400" algn="l"/>
              </a:tabLst>
            </a:pPr>
            <a:r>
              <a:rPr lang="en-US" altLang="zh-CN" dirty="0"/>
              <a:t>	</a:t>
            </a:r>
            <a:r>
              <a:rPr lang="en-US" altLang="zh-CN" sz="1200" dirty="0">
                <a:solidFill>
                  <a:srgbClr val="00009A"/>
                </a:solidFill>
                <a:latin typeface="SimSun" pitchFamily="18" charset="0"/>
                <a:cs typeface="SimSun" pitchFamily="18" charset="0"/>
              </a:rPr>
              <a:t>网上构件检索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500"/>
              </a:lnSpc>
              <a:tabLst>
                <a:tab pos="25400" algn="l"/>
              </a:tabLst>
            </a:pPr>
            <a:r>
              <a:rPr lang="en-US" altLang="zh-CN" dirty="0"/>
              <a:t>	</a:t>
            </a:r>
            <a:r>
              <a:rPr lang="en-US" altLang="zh-CN" sz="1200" dirty="0">
                <a:solidFill>
                  <a:srgbClr val="00009A"/>
                </a:solidFill>
                <a:latin typeface="SimSun" pitchFamily="18" charset="0"/>
                <a:cs typeface="SimSun" pitchFamily="18" charset="0"/>
              </a:rPr>
              <a:t>构件需求发布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5486400" y="2222500"/>
            <a:ext cx="1371600" cy="876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>
                <a:tab pos="101600" algn="l"/>
                <a:tab pos="304800" algn="l"/>
              </a:tabLst>
            </a:pPr>
            <a:r>
              <a:rPr lang="en-US" altLang="zh-CN" dirty="0"/>
              <a:t>	</a:t>
            </a:r>
            <a:r>
              <a:rPr lang="en-US" altLang="zh-CN" sz="1200" dirty="0">
                <a:solidFill>
                  <a:srgbClr val="00009A"/>
                </a:solidFill>
                <a:latin typeface="SimSun" pitchFamily="18" charset="0"/>
                <a:cs typeface="SimSun" pitchFamily="18" charset="0"/>
              </a:rPr>
              <a:t>构件购买及报价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800"/>
              </a:lnSpc>
              <a:tabLst>
                <a:tab pos="101600" algn="l"/>
                <a:tab pos="304800" algn="l"/>
              </a:tabLst>
            </a:pPr>
            <a:r>
              <a:rPr lang="en-US" altLang="zh-CN" sz="1200" dirty="0">
                <a:solidFill>
                  <a:srgbClr val="00009A"/>
                </a:solidFill>
                <a:latin typeface="SimSun" pitchFamily="18" charset="0"/>
                <a:cs typeface="SimSun" pitchFamily="18" charset="0"/>
              </a:rPr>
              <a:t>技术支持和升级服务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900"/>
              </a:lnSpc>
              <a:tabLst>
                <a:tab pos="101600" algn="l"/>
                <a:tab pos="304800" algn="l"/>
              </a:tabLst>
            </a:pPr>
            <a:r>
              <a:rPr lang="en-US" altLang="zh-CN" dirty="0"/>
              <a:t>		</a:t>
            </a:r>
            <a:r>
              <a:rPr lang="en-US" altLang="zh-CN" sz="1200" dirty="0">
                <a:solidFill>
                  <a:srgbClr val="00009A"/>
                </a:solidFill>
                <a:latin typeface="SimSun" pitchFamily="18" charset="0"/>
                <a:cs typeface="SimSun" pitchFamily="18" charset="0"/>
              </a:rPr>
              <a:t>会员管理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723900" y="2184400"/>
            <a:ext cx="2540000" cy="965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>
                <a:tab pos="1117600" algn="l"/>
              </a:tabLst>
            </a:pPr>
            <a:r>
              <a:rPr lang="en-US" altLang="zh-CN" sz="1398" dirty="0">
                <a:solidFill>
                  <a:srgbClr val="00009A"/>
                </a:solidFill>
                <a:latin typeface="SimHei" pitchFamily="18" charset="0"/>
                <a:cs typeface="SimHei" pitchFamily="18" charset="0"/>
              </a:rPr>
              <a:t>电子运营管理</a:t>
            </a:r>
            <a:r>
              <a:rPr lang="en-US" altLang="zh-CN" sz="1398" dirty="0">
                <a:solidFill>
                  <a:srgbClr val="00009A"/>
                </a:solidFill>
                <a:latin typeface="Times New Roman" pitchFamily="18" charset="0"/>
                <a:cs typeface="Times New Roman" pitchFamily="18" charset="0"/>
              </a:rPr>
              <a:t>/</a:t>
            </a:r>
            <a:r>
              <a:rPr lang="en-US" altLang="zh-CN" sz="1398" dirty="0">
                <a:solidFill>
                  <a:srgbClr val="00009A"/>
                </a:solidFill>
                <a:latin typeface="SimHei" pitchFamily="18" charset="0"/>
                <a:cs typeface="SimHei" pitchFamily="18" charset="0"/>
              </a:rPr>
              <a:t>电子市场（网站）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100"/>
              </a:lnSpc>
              <a:tabLst>
                <a:tab pos="1117600" algn="l"/>
              </a:tabLst>
            </a:pPr>
            <a:r>
              <a:rPr lang="en-US" altLang="zh-CN" dirty="0"/>
              <a:t>	</a:t>
            </a:r>
            <a:r>
              <a:rPr lang="en-US" altLang="zh-CN" sz="1002" dirty="0">
                <a:solidFill>
                  <a:srgbClr val="00009A"/>
                </a:solidFill>
                <a:latin typeface="SimSun" pitchFamily="18" charset="0"/>
                <a:cs typeface="SimSun" pitchFamily="18" charset="0"/>
              </a:rPr>
              <a:t>预登记（分类）形式认定</a:t>
            </a:r>
          </a:p>
        </p:txBody>
      </p:sp>
      <p:sp>
        <p:nvSpPr>
          <p:cNvPr id="17" name="TextBox 1"/>
          <p:cNvSpPr txBox="1"/>
          <p:nvPr/>
        </p:nvSpPr>
        <p:spPr>
          <a:xfrm>
            <a:off x="1841500" y="1219200"/>
            <a:ext cx="2311400" cy="584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>
                <a:tab pos="88900" algn="l"/>
              </a:tabLst>
            </a:pPr>
            <a:r>
              <a:rPr lang="en-US" altLang="zh-CN" dirty="0"/>
              <a:t>	</a:t>
            </a:r>
            <a:r>
              <a:rPr lang="en-US" altLang="zh-CN" sz="1398" dirty="0">
                <a:solidFill>
                  <a:srgbClr val="FF0000"/>
                </a:solidFill>
                <a:latin typeface="SimSun" pitchFamily="18" charset="0"/>
                <a:cs typeface="SimSun" pitchFamily="18" charset="0"/>
              </a:rPr>
              <a:t>构件生产者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200"/>
              </a:lnSpc>
              <a:tabLst>
                <a:tab pos="88900" algn="l"/>
              </a:tabLst>
            </a:pPr>
            <a:r>
              <a:rPr lang="en-US" altLang="zh-CN" sz="1398" dirty="0">
                <a:solidFill>
                  <a:srgbClr val="FF0000"/>
                </a:solidFill>
                <a:latin typeface="SimSun" pitchFamily="18" charset="0"/>
                <a:cs typeface="SimSun" pitchFamily="18" charset="0"/>
              </a:rPr>
              <a:t>提交构件、获取构件需求信息</a:t>
            </a:r>
          </a:p>
        </p:txBody>
      </p:sp>
      <p:sp>
        <p:nvSpPr>
          <p:cNvPr id="18" name="TextBox 1"/>
          <p:cNvSpPr txBox="1"/>
          <p:nvPr/>
        </p:nvSpPr>
        <p:spPr>
          <a:xfrm>
            <a:off x="5638800" y="1219200"/>
            <a:ext cx="2311400" cy="571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en-US" altLang="zh-CN" sz="1398" dirty="0">
                <a:solidFill>
                  <a:srgbClr val="FF0000"/>
                </a:solidFill>
                <a:latin typeface="SimSun" pitchFamily="18" charset="0"/>
                <a:cs typeface="SimSun" pitchFamily="18" charset="0"/>
              </a:rPr>
              <a:t>构件使用者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100"/>
              </a:lnSpc>
              <a:tabLst/>
            </a:pPr>
            <a:r>
              <a:rPr lang="en-US" altLang="zh-CN" sz="1398" dirty="0">
                <a:solidFill>
                  <a:srgbClr val="FF0000"/>
                </a:solidFill>
                <a:latin typeface="SimSun" pitchFamily="18" charset="0"/>
                <a:cs typeface="SimSun" pitchFamily="18" charset="0"/>
              </a:rPr>
              <a:t>查找、购买、评估、发布需求</a:t>
            </a:r>
          </a:p>
        </p:txBody>
      </p:sp>
      <p:sp>
        <p:nvSpPr>
          <p:cNvPr id="19" name="TextBox 1"/>
          <p:cNvSpPr txBox="1"/>
          <p:nvPr/>
        </p:nvSpPr>
        <p:spPr>
          <a:xfrm>
            <a:off x="8483600" y="2552700"/>
            <a:ext cx="165100" cy="596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en-US" altLang="zh-CN" sz="1398" dirty="0">
                <a:solidFill>
                  <a:srgbClr val="00009A"/>
                </a:solidFill>
                <a:latin typeface="SimSun" pitchFamily="18" charset="0"/>
                <a:cs typeface="SimSun" pitchFamily="18" charset="0"/>
              </a:rPr>
              <a:t>政</a:t>
            </a:r>
          </a:p>
          <a:p>
            <a:pPr>
              <a:lnSpc>
                <a:spcPts val="1600"/>
              </a:lnSpc>
              <a:tabLst/>
            </a:pPr>
            <a:r>
              <a:rPr lang="en-US" altLang="zh-CN" sz="1398" dirty="0">
                <a:solidFill>
                  <a:srgbClr val="00009A"/>
                </a:solidFill>
                <a:latin typeface="SimSun" pitchFamily="18" charset="0"/>
                <a:cs typeface="SimSun" pitchFamily="18" charset="0"/>
              </a:rPr>
              <a:t>策</a:t>
            </a:r>
          </a:p>
          <a:p>
            <a:pPr>
              <a:lnSpc>
                <a:spcPts val="1600"/>
              </a:lnSpc>
              <a:tabLst/>
            </a:pPr>
            <a:r>
              <a:rPr lang="en-US" altLang="zh-CN" sz="1398" dirty="0">
                <a:solidFill>
                  <a:srgbClr val="00009A"/>
                </a:solidFill>
                <a:latin typeface="SimSun" pitchFamily="18" charset="0"/>
                <a:cs typeface="SimSun" pitchFamily="18" charset="0"/>
              </a:rPr>
              <a:t>法</a:t>
            </a:r>
          </a:p>
        </p:txBody>
      </p:sp>
      <p:sp>
        <p:nvSpPr>
          <p:cNvPr id="20" name="TextBox 1"/>
          <p:cNvSpPr txBox="1"/>
          <p:nvPr/>
        </p:nvSpPr>
        <p:spPr>
          <a:xfrm>
            <a:off x="8483600" y="3162300"/>
            <a:ext cx="165100" cy="16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en-US" altLang="zh-CN" sz="1398" dirty="0">
                <a:solidFill>
                  <a:srgbClr val="00009A"/>
                </a:solidFill>
                <a:latin typeface="SimSun" pitchFamily="18" charset="0"/>
                <a:cs typeface="SimSun" pitchFamily="18" charset="0"/>
              </a:rPr>
              <a:t>规</a:t>
            </a:r>
          </a:p>
        </p:txBody>
      </p:sp>
      <p:sp>
        <p:nvSpPr>
          <p:cNvPr id="21" name="TextBox 1"/>
          <p:cNvSpPr txBox="1"/>
          <p:nvPr/>
        </p:nvSpPr>
        <p:spPr>
          <a:xfrm>
            <a:off x="8483600" y="3441700"/>
            <a:ext cx="165100" cy="990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                <a:tab pos="63500" algn="l"/>
              </a:tabLst>
            </a:pPr>
            <a:r>
              <a:rPr lang="en-US" altLang="zh-CN" dirty="0"/>
              <a:t>	</a:t>
            </a:r>
            <a:r>
              <a:rPr lang="en-US" altLang="zh-CN" sz="1398" b="1" dirty="0">
                <a:solidFill>
                  <a:srgbClr val="00009A"/>
                </a:solidFill>
                <a:latin typeface="Times New Roman" pitchFamily="18" charset="0"/>
                <a:cs typeface="Times New Roman" pitchFamily="18" charset="0"/>
              </a:rPr>
              <a:t>/</a:t>
            </a:r>
          </a:p>
          <a:p>
            <a:pPr>
              <a:lnSpc>
                <a:spcPts val="1600"/>
              </a:lnSpc>
              <a:tabLst>
                <a:tab pos="63500" algn="l"/>
              </a:tabLst>
            </a:pPr>
            <a:r>
              <a:rPr lang="en-US" altLang="zh-CN" sz="1398" dirty="0">
                <a:solidFill>
                  <a:srgbClr val="00009A"/>
                </a:solidFill>
                <a:latin typeface="SimSun" pitchFamily="18" charset="0"/>
                <a:cs typeface="SimSun" pitchFamily="18" charset="0"/>
              </a:rPr>
              <a:t>运</a:t>
            </a:r>
          </a:p>
          <a:p>
            <a:pPr>
              <a:lnSpc>
                <a:spcPts val="1600"/>
              </a:lnSpc>
              <a:tabLst>
                <a:tab pos="63500" algn="l"/>
              </a:tabLst>
            </a:pPr>
            <a:r>
              <a:rPr lang="en-US" altLang="zh-CN" sz="1398" dirty="0">
                <a:solidFill>
                  <a:srgbClr val="00009A"/>
                </a:solidFill>
                <a:latin typeface="SimSun" pitchFamily="18" charset="0"/>
                <a:cs typeface="SimSun" pitchFamily="18" charset="0"/>
              </a:rPr>
              <a:t>行</a:t>
            </a:r>
          </a:p>
          <a:p>
            <a:pPr>
              <a:lnSpc>
                <a:spcPts val="1600"/>
              </a:lnSpc>
              <a:tabLst>
                <a:tab pos="63500" algn="l"/>
              </a:tabLst>
            </a:pPr>
            <a:r>
              <a:rPr lang="en-US" altLang="zh-CN" sz="1398" dirty="0">
                <a:solidFill>
                  <a:srgbClr val="00009A"/>
                </a:solidFill>
                <a:latin typeface="SimSun" pitchFamily="18" charset="0"/>
                <a:cs typeface="SimSun" pitchFamily="18" charset="0"/>
              </a:rPr>
              <a:t>规</a:t>
            </a:r>
          </a:p>
          <a:p>
            <a:pPr>
              <a:lnSpc>
                <a:spcPts val="1600"/>
              </a:lnSpc>
              <a:tabLst>
                <a:tab pos="63500" algn="l"/>
              </a:tabLst>
            </a:pPr>
            <a:r>
              <a:rPr lang="en-US" altLang="zh-CN" sz="1398" dirty="0">
                <a:solidFill>
                  <a:srgbClr val="00009A"/>
                </a:solidFill>
                <a:latin typeface="SimSun" pitchFamily="18" charset="0"/>
                <a:cs typeface="SimSun" pitchFamily="18" charset="0"/>
              </a:rPr>
              <a:t>则</a:t>
            </a:r>
          </a:p>
        </p:txBody>
      </p:sp>
      <p:sp>
        <p:nvSpPr>
          <p:cNvPr id="22" name="TextBox 1"/>
          <p:cNvSpPr txBox="1"/>
          <p:nvPr/>
        </p:nvSpPr>
        <p:spPr>
          <a:xfrm>
            <a:off x="7226300" y="2222500"/>
            <a:ext cx="685800" cy="876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>
                <a:tab pos="76200" algn="l"/>
              </a:tabLst>
            </a:pPr>
            <a:r>
              <a:rPr lang="en-US" altLang="zh-CN" sz="1200" dirty="0">
                <a:solidFill>
                  <a:srgbClr val="00009A"/>
                </a:solidFill>
                <a:latin typeface="SimSun" pitchFamily="18" charset="0"/>
                <a:cs typeface="SimSun" pitchFamily="18" charset="0"/>
              </a:rPr>
              <a:t>网上下载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100"/>
              </a:lnSpc>
              <a:tabLst>
                <a:tab pos="76200" algn="l"/>
              </a:tabLst>
            </a:pPr>
            <a:r>
              <a:rPr lang="en-US" altLang="zh-CN" sz="1200" dirty="0">
                <a:solidFill>
                  <a:srgbClr val="00009A"/>
                </a:solidFill>
                <a:latin typeface="SimSun" pitchFamily="18" charset="0"/>
                <a:cs typeface="SimSun" pitchFamily="18" charset="0"/>
              </a:rPr>
              <a:t>使用反馈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500"/>
              </a:lnSpc>
              <a:tabLst>
                <a:tab pos="76200" algn="l"/>
              </a:tabLst>
            </a:pPr>
            <a:r>
              <a:rPr lang="en-US" altLang="zh-CN" dirty="0"/>
              <a:t>	</a:t>
            </a:r>
            <a:r>
              <a:rPr lang="en-US" altLang="zh-CN" sz="1200" dirty="0">
                <a:solidFill>
                  <a:srgbClr val="00009A"/>
                </a:solidFill>
                <a:latin typeface="SimSun" pitchFamily="18" charset="0"/>
                <a:cs typeface="SimSun" pitchFamily="18" charset="0"/>
              </a:rPr>
              <a:t>构件推荐</a:t>
            </a:r>
          </a:p>
        </p:txBody>
      </p:sp>
      <p:sp>
        <p:nvSpPr>
          <p:cNvPr id="23" name="TextBox 1"/>
          <p:cNvSpPr txBox="1"/>
          <p:nvPr/>
        </p:nvSpPr>
        <p:spPr>
          <a:xfrm>
            <a:off x="5575300" y="4432300"/>
            <a:ext cx="914400" cy="139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/>
            </a:pPr>
            <a:r>
              <a:rPr lang="en-US" altLang="zh-CN" sz="1200" dirty="0">
                <a:solidFill>
                  <a:srgbClr val="00009A"/>
                </a:solidFill>
                <a:latin typeface="SimSun" pitchFamily="18" charset="0"/>
                <a:cs typeface="SimSun" pitchFamily="18" charset="0"/>
              </a:rPr>
              <a:t>运行服务信息</a:t>
            </a:r>
          </a:p>
        </p:txBody>
      </p:sp>
      <p:sp>
        <p:nvSpPr>
          <p:cNvPr id="24" name="TextBox 1"/>
          <p:cNvSpPr txBox="1"/>
          <p:nvPr/>
        </p:nvSpPr>
        <p:spPr>
          <a:xfrm>
            <a:off x="6896100" y="4432300"/>
            <a:ext cx="914400" cy="139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/>
            </a:pPr>
            <a:r>
              <a:rPr lang="en-US" altLang="zh-CN" sz="1200" dirty="0">
                <a:solidFill>
                  <a:srgbClr val="00009A"/>
                </a:solidFill>
                <a:latin typeface="SimSun" pitchFamily="18" charset="0"/>
                <a:cs typeface="SimSun" pitchFamily="18" charset="0"/>
              </a:rPr>
              <a:t>构件技术资源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19199" y="68453"/>
            <a:ext cx="1137666" cy="2030730"/>
          </a:xfrm>
          <a:custGeom>
            <a:avLst/>
            <a:gdLst>
              <a:gd name="connsiteX0" fmla="*/ 355092 w 1137666"/>
              <a:gd name="connsiteY0" fmla="*/ 12954 h 2030730"/>
              <a:gd name="connsiteX1" fmla="*/ 114300 w 1137666"/>
              <a:gd name="connsiteY1" fmla="*/ 0 h 2030730"/>
              <a:gd name="connsiteX2" fmla="*/ 0 w 1137666"/>
              <a:gd name="connsiteY2" fmla="*/ 76200 h 2030730"/>
              <a:gd name="connsiteX3" fmla="*/ 752856 w 1137666"/>
              <a:gd name="connsiteY3" fmla="*/ 1716024 h 2030730"/>
              <a:gd name="connsiteX4" fmla="*/ 940308 w 1137666"/>
              <a:gd name="connsiteY4" fmla="*/ 1858518 h 2030730"/>
              <a:gd name="connsiteX5" fmla="*/ 1095756 w 1137666"/>
              <a:gd name="connsiteY5" fmla="*/ 2030730 h 2030730"/>
              <a:gd name="connsiteX6" fmla="*/ 1137666 w 1137666"/>
              <a:gd name="connsiteY6" fmla="*/ 2026920 h 2030730"/>
              <a:gd name="connsiteX7" fmla="*/ 1078230 w 1137666"/>
              <a:gd name="connsiteY7" fmla="*/ 1796034 h 2030730"/>
              <a:gd name="connsiteX8" fmla="*/ 1092708 w 1137666"/>
              <a:gd name="connsiteY8" fmla="*/ 1657350 h 2030730"/>
              <a:gd name="connsiteX9" fmla="*/ 355092 w 1137666"/>
              <a:gd name="connsiteY9" fmla="*/ 12954 h 20307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7666" h="2030730">
                <a:moveTo>
                  <a:pt x="355092" y="12954"/>
                </a:moveTo>
                <a:lnTo>
                  <a:pt x="114300" y="0"/>
                </a:lnTo>
                <a:lnTo>
                  <a:pt x="0" y="76200"/>
                </a:lnTo>
                <a:lnTo>
                  <a:pt x="752856" y="1716024"/>
                </a:lnTo>
                <a:lnTo>
                  <a:pt x="940308" y="1858518"/>
                </a:lnTo>
                <a:lnTo>
                  <a:pt x="1095756" y="2030730"/>
                </a:lnTo>
                <a:lnTo>
                  <a:pt x="1137666" y="2026920"/>
                </a:lnTo>
                <a:lnTo>
                  <a:pt x="1078230" y="1796034"/>
                </a:lnTo>
                <a:lnTo>
                  <a:pt x="1092708" y="1657350"/>
                </a:lnTo>
                <a:lnTo>
                  <a:pt x="355092" y="12954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814437" y="110363"/>
            <a:ext cx="1130046" cy="2042922"/>
          </a:xfrm>
          <a:custGeom>
            <a:avLst/>
            <a:gdLst>
              <a:gd name="connsiteX0" fmla="*/ 0 w 1130046"/>
              <a:gd name="connsiteY0" fmla="*/ 61722 h 2042922"/>
              <a:gd name="connsiteX1" fmla="*/ 757428 w 1130046"/>
              <a:gd name="connsiteY1" fmla="*/ 1720596 h 2042922"/>
              <a:gd name="connsiteX2" fmla="*/ 923543 w 1130046"/>
              <a:gd name="connsiteY2" fmla="*/ 1845564 h 2042922"/>
              <a:gd name="connsiteX3" fmla="*/ 1086612 w 1130046"/>
              <a:gd name="connsiteY3" fmla="*/ 2035301 h 2042922"/>
              <a:gd name="connsiteX4" fmla="*/ 1130045 w 1130046"/>
              <a:gd name="connsiteY4" fmla="*/ 2042922 h 2042922"/>
              <a:gd name="connsiteX5" fmla="*/ 1061466 w 1130046"/>
              <a:gd name="connsiteY5" fmla="*/ 1804416 h 2042922"/>
              <a:gd name="connsiteX6" fmla="*/ 1084326 w 1130046"/>
              <a:gd name="connsiteY6" fmla="*/ 1650492 h 2042922"/>
              <a:gd name="connsiteX7" fmla="*/ 342900 w 1130046"/>
              <a:gd name="connsiteY7" fmla="*/ 10668 h 2042922"/>
              <a:gd name="connsiteX8" fmla="*/ 115061 w 1130046"/>
              <a:gd name="connsiteY8" fmla="*/ 0 h 2042922"/>
              <a:gd name="connsiteX9" fmla="*/ 0 w 1130046"/>
              <a:gd name="connsiteY9" fmla="*/ 61722 h 2042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0046" h="2042922">
                <a:moveTo>
                  <a:pt x="0" y="61722"/>
                </a:moveTo>
                <a:lnTo>
                  <a:pt x="757428" y="1720596"/>
                </a:lnTo>
                <a:lnTo>
                  <a:pt x="923543" y="1845564"/>
                </a:lnTo>
                <a:lnTo>
                  <a:pt x="1086612" y="2035301"/>
                </a:lnTo>
                <a:lnTo>
                  <a:pt x="1130045" y="2042922"/>
                </a:lnTo>
                <a:lnTo>
                  <a:pt x="1061466" y="1804416"/>
                </a:lnTo>
                <a:lnTo>
                  <a:pt x="1084326" y="1650492"/>
                </a:lnTo>
                <a:lnTo>
                  <a:pt x="342900" y="10668"/>
                </a:lnTo>
                <a:lnTo>
                  <a:pt x="115061" y="0"/>
                </a:lnTo>
                <a:lnTo>
                  <a:pt x="0" y="61722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7867027" y="229996"/>
            <a:ext cx="972312" cy="1530096"/>
          </a:xfrm>
          <a:custGeom>
            <a:avLst/>
            <a:gdLst>
              <a:gd name="connsiteX0" fmla="*/ 662940 w 972312"/>
              <a:gd name="connsiteY0" fmla="*/ 1530096 h 1530096"/>
              <a:gd name="connsiteX1" fmla="*/ 797814 w 972312"/>
              <a:gd name="connsiteY1" fmla="*/ 1415034 h 1530096"/>
              <a:gd name="connsiteX2" fmla="*/ 972312 w 972312"/>
              <a:gd name="connsiteY2" fmla="*/ 1394460 h 1530096"/>
              <a:gd name="connsiteX3" fmla="*/ 340614 w 972312"/>
              <a:gd name="connsiteY3" fmla="*/ 0 h 1530096"/>
              <a:gd name="connsiteX4" fmla="*/ 89916 w 972312"/>
              <a:gd name="connsiteY4" fmla="*/ 32766 h 1530096"/>
              <a:gd name="connsiteX5" fmla="*/ 0 w 972312"/>
              <a:gd name="connsiteY5" fmla="*/ 75438 h 1530096"/>
              <a:gd name="connsiteX6" fmla="*/ 662940 w 972312"/>
              <a:gd name="connsiteY6" fmla="*/ 1530096 h 15300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972312" h="1530096">
                <a:moveTo>
                  <a:pt x="662940" y="1530096"/>
                </a:moveTo>
                <a:lnTo>
                  <a:pt x="797814" y="1415034"/>
                </a:lnTo>
                <a:lnTo>
                  <a:pt x="972312" y="1394460"/>
                </a:lnTo>
                <a:lnTo>
                  <a:pt x="340614" y="0"/>
                </a:lnTo>
                <a:lnTo>
                  <a:pt x="89916" y="32766"/>
                </a:lnTo>
                <a:lnTo>
                  <a:pt x="0" y="75438"/>
                </a:lnTo>
                <a:lnTo>
                  <a:pt x="662940" y="1530096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38239" y="5563235"/>
            <a:ext cx="1728978" cy="1030224"/>
          </a:xfrm>
          <a:custGeom>
            <a:avLst/>
            <a:gdLst>
              <a:gd name="connsiteX0" fmla="*/ 1260348 w 1728978"/>
              <a:gd name="connsiteY0" fmla="*/ 999744 h 1030224"/>
              <a:gd name="connsiteX1" fmla="*/ 1127760 w 1728978"/>
              <a:gd name="connsiteY1" fmla="*/ 877823 h 1030224"/>
              <a:gd name="connsiteX2" fmla="*/ 1057656 w 1728978"/>
              <a:gd name="connsiteY2" fmla="*/ 377951 h 1030224"/>
              <a:gd name="connsiteX3" fmla="*/ 1699260 w 1728978"/>
              <a:gd name="connsiteY3" fmla="*/ 261365 h 1030224"/>
              <a:gd name="connsiteX4" fmla="*/ 1728978 w 1728978"/>
              <a:gd name="connsiteY4" fmla="*/ 160781 h 1030224"/>
              <a:gd name="connsiteX5" fmla="*/ 1667256 w 1728978"/>
              <a:gd name="connsiteY5" fmla="*/ 79247 h 1030224"/>
              <a:gd name="connsiteX6" fmla="*/ 1013459 w 1728978"/>
              <a:gd name="connsiteY6" fmla="*/ 166877 h 1030224"/>
              <a:gd name="connsiteX7" fmla="*/ 968501 w 1728978"/>
              <a:gd name="connsiteY7" fmla="*/ 25145 h 1030224"/>
              <a:gd name="connsiteX8" fmla="*/ 861822 w 1728978"/>
              <a:gd name="connsiteY8" fmla="*/ 0 h 1030224"/>
              <a:gd name="connsiteX9" fmla="*/ 761238 w 1728978"/>
              <a:gd name="connsiteY9" fmla="*/ 22097 h 1030224"/>
              <a:gd name="connsiteX10" fmla="*/ 705612 w 1728978"/>
              <a:gd name="connsiteY10" fmla="*/ 83819 h 1030224"/>
              <a:gd name="connsiteX11" fmla="*/ 744474 w 1728978"/>
              <a:gd name="connsiteY11" fmla="*/ 225551 h 1030224"/>
              <a:gd name="connsiteX12" fmla="*/ 524256 w 1728978"/>
              <a:gd name="connsiteY12" fmla="*/ 349757 h 1030224"/>
              <a:gd name="connsiteX13" fmla="*/ 781050 w 1728978"/>
              <a:gd name="connsiteY13" fmla="*/ 374903 h 1030224"/>
              <a:gd name="connsiteX14" fmla="*/ 883158 w 1728978"/>
              <a:gd name="connsiteY14" fmla="*/ 705612 h 1030224"/>
              <a:gd name="connsiteX15" fmla="*/ 112014 w 1728978"/>
              <a:gd name="connsiteY15" fmla="*/ 371856 h 1030224"/>
              <a:gd name="connsiteX16" fmla="*/ 36576 w 1728978"/>
              <a:gd name="connsiteY16" fmla="*/ 403859 h 1030224"/>
              <a:gd name="connsiteX17" fmla="*/ 0 w 1728978"/>
              <a:gd name="connsiteY17" fmla="*/ 504444 h 1030224"/>
              <a:gd name="connsiteX18" fmla="*/ 44196 w 1728978"/>
              <a:gd name="connsiteY18" fmla="*/ 617981 h 1030224"/>
              <a:gd name="connsiteX19" fmla="*/ 904494 w 1728978"/>
              <a:gd name="connsiteY19" fmla="*/ 1021841 h 1030224"/>
              <a:gd name="connsiteX20" fmla="*/ 1094994 w 1728978"/>
              <a:gd name="connsiteY20" fmla="*/ 996696 h 1030224"/>
              <a:gd name="connsiteX21" fmla="*/ 1247394 w 1728978"/>
              <a:gd name="connsiteY21" fmla="*/ 1030223 h 1030224"/>
              <a:gd name="connsiteX22" fmla="*/ 1260348 w 1728978"/>
              <a:gd name="connsiteY22" fmla="*/ 999744 h 10302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</a:cxnLst>
            <a:rect l="l" t="t" r="r" b="b"/>
            <a:pathLst>
              <a:path w="1728978" h="1030224">
                <a:moveTo>
                  <a:pt x="1260348" y="999744"/>
                </a:moveTo>
                <a:lnTo>
                  <a:pt x="1127760" y="877823"/>
                </a:lnTo>
                <a:lnTo>
                  <a:pt x="1057656" y="377951"/>
                </a:lnTo>
                <a:lnTo>
                  <a:pt x="1699260" y="261365"/>
                </a:lnTo>
                <a:lnTo>
                  <a:pt x="1728978" y="160781"/>
                </a:lnTo>
                <a:lnTo>
                  <a:pt x="1667256" y="79247"/>
                </a:lnTo>
                <a:lnTo>
                  <a:pt x="1013459" y="166877"/>
                </a:lnTo>
                <a:lnTo>
                  <a:pt x="968501" y="25145"/>
                </a:lnTo>
                <a:lnTo>
                  <a:pt x="861822" y="0"/>
                </a:lnTo>
                <a:lnTo>
                  <a:pt x="761238" y="22097"/>
                </a:lnTo>
                <a:lnTo>
                  <a:pt x="705612" y="83819"/>
                </a:lnTo>
                <a:lnTo>
                  <a:pt x="744474" y="225551"/>
                </a:lnTo>
                <a:lnTo>
                  <a:pt x="524256" y="349757"/>
                </a:lnTo>
                <a:lnTo>
                  <a:pt x="781050" y="374903"/>
                </a:lnTo>
                <a:lnTo>
                  <a:pt x="883158" y="705612"/>
                </a:lnTo>
                <a:lnTo>
                  <a:pt x="112014" y="371856"/>
                </a:lnTo>
                <a:lnTo>
                  <a:pt x="36576" y="403859"/>
                </a:lnTo>
                <a:lnTo>
                  <a:pt x="0" y="504444"/>
                </a:lnTo>
                <a:lnTo>
                  <a:pt x="44196" y="617981"/>
                </a:lnTo>
                <a:lnTo>
                  <a:pt x="904494" y="1021841"/>
                </a:lnTo>
                <a:lnTo>
                  <a:pt x="1094994" y="996696"/>
                </a:lnTo>
                <a:lnTo>
                  <a:pt x="1247394" y="1030223"/>
                </a:lnTo>
                <a:lnTo>
                  <a:pt x="1260348" y="999744"/>
                </a:lnTo>
              </a:path>
            </a:pathLst>
          </a:custGeom>
          <a:solidFill>
            <a:srgbClr val="F9F9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1623199" y="5685155"/>
            <a:ext cx="112776" cy="204978"/>
          </a:xfrm>
          <a:custGeom>
            <a:avLst/>
            <a:gdLst>
              <a:gd name="connsiteX0" fmla="*/ 0 w 112776"/>
              <a:gd name="connsiteY0" fmla="*/ 5334 h 204978"/>
              <a:gd name="connsiteX1" fmla="*/ 94488 w 112776"/>
              <a:gd name="connsiteY1" fmla="*/ 0 h 204978"/>
              <a:gd name="connsiteX2" fmla="*/ 112776 w 112776"/>
              <a:gd name="connsiteY2" fmla="*/ 185165 h 204978"/>
              <a:gd name="connsiteX3" fmla="*/ 6095 w 112776"/>
              <a:gd name="connsiteY3" fmla="*/ 204977 h 204978"/>
              <a:gd name="connsiteX4" fmla="*/ 0 w 112776"/>
              <a:gd name="connsiteY4" fmla="*/ 5334 h 20497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2776" h="204978">
                <a:moveTo>
                  <a:pt x="0" y="5334"/>
                </a:moveTo>
                <a:lnTo>
                  <a:pt x="94488" y="0"/>
                </a:lnTo>
                <a:lnTo>
                  <a:pt x="112776" y="185165"/>
                </a:lnTo>
                <a:lnTo>
                  <a:pt x="6095" y="204977"/>
                </a:lnTo>
                <a:lnTo>
                  <a:pt x="0" y="5334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32143" y="5989955"/>
            <a:ext cx="1257300" cy="650747"/>
          </a:xfrm>
          <a:custGeom>
            <a:avLst/>
            <a:gdLst>
              <a:gd name="connsiteX0" fmla="*/ 108966 w 1257300"/>
              <a:gd name="connsiteY0" fmla="*/ 0 h 650747"/>
              <a:gd name="connsiteX1" fmla="*/ 1055370 w 1257300"/>
              <a:gd name="connsiteY1" fmla="*/ 411479 h 650747"/>
              <a:gd name="connsiteX2" fmla="*/ 1132332 w 1257300"/>
              <a:gd name="connsiteY2" fmla="*/ 505967 h 650747"/>
              <a:gd name="connsiteX3" fmla="*/ 1257300 w 1257300"/>
              <a:gd name="connsiteY3" fmla="*/ 627887 h 650747"/>
              <a:gd name="connsiteX4" fmla="*/ 1240536 w 1257300"/>
              <a:gd name="connsiteY4" fmla="*/ 650748 h 650747"/>
              <a:gd name="connsiteX5" fmla="*/ 1070610 w 1257300"/>
              <a:gd name="connsiteY5" fmla="*/ 624077 h 650747"/>
              <a:gd name="connsiteX6" fmla="*/ 907542 w 1257300"/>
              <a:gd name="connsiteY6" fmla="*/ 643127 h 650747"/>
              <a:gd name="connsiteX7" fmla="*/ 33528 w 1257300"/>
              <a:gd name="connsiteY7" fmla="*/ 236220 h 650747"/>
              <a:gd name="connsiteX8" fmla="*/ 0 w 1257300"/>
              <a:gd name="connsiteY8" fmla="*/ 118871 h 650747"/>
              <a:gd name="connsiteX9" fmla="*/ 36576 w 1257300"/>
              <a:gd name="connsiteY9" fmla="*/ 25146 h 650747"/>
              <a:gd name="connsiteX10" fmla="*/ 108966 w 1257300"/>
              <a:gd name="connsiteY10" fmla="*/ 0 h 6507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1257300" h="650747">
                <a:moveTo>
                  <a:pt x="108966" y="0"/>
                </a:moveTo>
                <a:lnTo>
                  <a:pt x="1055370" y="411479"/>
                </a:lnTo>
                <a:lnTo>
                  <a:pt x="1132332" y="505967"/>
                </a:lnTo>
                <a:lnTo>
                  <a:pt x="1257300" y="627887"/>
                </a:lnTo>
                <a:lnTo>
                  <a:pt x="1240536" y="650748"/>
                </a:lnTo>
                <a:lnTo>
                  <a:pt x="1070610" y="624077"/>
                </a:lnTo>
                <a:lnTo>
                  <a:pt x="907542" y="643127"/>
                </a:lnTo>
                <a:lnTo>
                  <a:pt x="33528" y="236220"/>
                </a:lnTo>
                <a:lnTo>
                  <a:pt x="0" y="118871"/>
                </a:lnTo>
                <a:lnTo>
                  <a:pt x="36576" y="25146"/>
                </a:lnTo>
                <a:lnTo>
                  <a:pt x="108966" y="0"/>
                </a:ln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05117" y="6044057"/>
            <a:ext cx="833628" cy="593598"/>
          </a:xfrm>
          <a:custGeom>
            <a:avLst/>
            <a:gdLst>
              <a:gd name="connsiteX0" fmla="*/ 0 w 833628"/>
              <a:gd name="connsiteY0" fmla="*/ 258317 h 593598"/>
              <a:gd name="connsiteX1" fmla="*/ 733044 w 833628"/>
              <a:gd name="connsiteY1" fmla="*/ 593598 h 593598"/>
              <a:gd name="connsiteX2" fmla="*/ 745998 w 833628"/>
              <a:gd name="connsiteY2" fmla="*/ 424433 h 593598"/>
              <a:gd name="connsiteX3" fmla="*/ 833628 w 833628"/>
              <a:gd name="connsiteY3" fmla="*/ 335279 h 593598"/>
              <a:gd name="connsiteX4" fmla="*/ 62484 w 833628"/>
              <a:gd name="connsiteY4" fmla="*/ 0 h 593598"/>
              <a:gd name="connsiteX5" fmla="*/ 0 w 833628"/>
              <a:gd name="connsiteY5" fmla="*/ 100583 h 593598"/>
              <a:gd name="connsiteX6" fmla="*/ 0 w 833628"/>
              <a:gd name="connsiteY6" fmla="*/ 258317 h 5935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833628" h="593598">
                <a:moveTo>
                  <a:pt x="0" y="258317"/>
                </a:moveTo>
                <a:lnTo>
                  <a:pt x="733044" y="593598"/>
                </a:lnTo>
                <a:lnTo>
                  <a:pt x="745998" y="424433"/>
                </a:lnTo>
                <a:lnTo>
                  <a:pt x="833628" y="335279"/>
                </a:lnTo>
                <a:lnTo>
                  <a:pt x="62484" y="0"/>
                </a:lnTo>
                <a:lnTo>
                  <a:pt x="0" y="100583"/>
                </a:lnTo>
                <a:lnTo>
                  <a:pt x="0" y="258317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770521" y="5605907"/>
            <a:ext cx="214122" cy="192023"/>
          </a:xfrm>
          <a:custGeom>
            <a:avLst/>
            <a:gdLst>
              <a:gd name="connsiteX0" fmla="*/ 0 w 214122"/>
              <a:gd name="connsiteY0" fmla="*/ 22097 h 192023"/>
              <a:gd name="connsiteX1" fmla="*/ 125730 w 214122"/>
              <a:gd name="connsiteY1" fmla="*/ 0 h 192023"/>
              <a:gd name="connsiteX2" fmla="*/ 197358 w 214122"/>
              <a:gd name="connsiteY2" fmla="*/ 28194 h 192023"/>
              <a:gd name="connsiteX3" fmla="*/ 214122 w 214122"/>
              <a:gd name="connsiteY3" fmla="*/ 110489 h 192023"/>
              <a:gd name="connsiteX4" fmla="*/ 128777 w 214122"/>
              <a:gd name="connsiteY4" fmla="*/ 116585 h 192023"/>
              <a:gd name="connsiteX5" fmla="*/ 25145 w 214122"/>
              <a:gd name="connsiteY5" fmla="*/ 192023 h 192023"/>
              <a:gd name="connsiteX6" fmla="*/ 0 w 214122"/>
              <a:gd name="connsiteY6" fmla="*/ 22097 h 1920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214122" h="192023">
                <a:moveTo>
                  <a:pt x="0" y="22097"/>
                </a:moveTo>
                <a:lnTo>
                  <a:pt x="125730" y="0"/>
                </a:lnTo>
                <a:lnTo>
                  <a:pt x="197358" y="28194"/>
                </a:lnTo>
                <a:lnTo>
                  <a:pt x="214122" y="110489"/>
                </a:lnTo>
                <a:lnTo>
                  <a:pt x="128777" y="116585"/>
                </a:lnTo>
                <a:lnTo>
                  <a:pt x="25145" y="192023"/>
                </a:lnTo>
                <a:lnTo>
                  <a:pt x="0" y="22097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1018171" y="6607175"/>
            <a:ext cx="120396" cy="178307"/>
          </a:xfrm>
          <a:custGeom>
            <a:avLst/>
            <a:gdLst>
              <a:gd name="connsiteX0" fmla="*/ 120396 w 120396"/>
              <a:gd name="connsiteY0" fmla="*/ 3809 h 178307"/>
              <a:gd name="connsiteX1" fmla="*/ 120396 w 120396"/>
              <a:gd name="connsiteY1" fmla="*/ 178307 h 178307"/>
              <a:gd name="connsiteX2" fmla="*/ 0 w 120396"/>
              <a:gd name="connsiteY2" fmla="*/ 6857 h 178307"/>
              <a:gd name="connsiteX3" fmla="*/ 57150 w 120396"/>
              <a:gd name="connsiteY3" fmla="*/ 0 h 178307"/>
              <a:gd name="connsiteX4" fmla="*/ 120396 w 120396"/>
              <a:gd name="connsiteY4" fmla="*/ 3809 h 1783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6" h="178307">
                <a:moveTo>
                  <a:pt x="120396" y="3809"/>
                </a:moveTo>
                <a:lnTo>
                  <a:pt x="120396" y="178307"/>
                </a:lnTo>
                <a:lnTo>
                  <a:pt x="0" y="6857"/>
                </a:lnTo>
                <a:lnTo>
                  <a:pt x="57150" y="0"/>
                </a:lnTo>
                <a:lnTo>
                  <a:pt x="120396" y="3809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800239" y="5724779"/>
            <a:ext cx="307086" cy="608076"/>
          </a:xfrm>
          <a:custGeom>
            <a:avLst/>
            <a:gdLst>
              <a:gd name="connsiteX0" fmla="*/ 0 w 307086"/>
              <a:gd name="connsiteY0" fmla="*/ 64008 h 608076"/>
              <a:gd name="connsiteX1" fmla="*/ 69341 w 307086"/>
              <a:gd name="connsiteY1" fmla="*/ 0 h 608076"/>
              <a:gd name="connsiteX2" fmla="*/ 184403 w 307086"/>
              <a:gd name="connsiteY2" fmla="*/ 4572 h 608076"/>
              <a:gd name="connsiteX3" fmla="*/ 307086 w 307086"/>
              <a:gd name="connsiteY3" fmla="*/ 608076 h 608076"/>
              <a:gd name="connsiteX4" fmla="*/ 221741 w 307086"/>
              <a:gd name="connsiteY4" fmla="*/ 573023 h 608076"/>
              <a:gd name="connsiteX5" fmla="*/ 121158 w 307086"/>
              <a:gd name="connsiteY5" fmla="*/ 538734 h 608076"/>
              <a:gd name="connsiteX6" fmla="*/ 0 w 307086"/>
              <a:gd name="connsiteY6" fmla="*/ 64008 h 6080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7086" h="608076">
                <a:moveTo>
                  <a:pt x="0" y="64008"/>
                </a:moveTo>
                <a:lnTo>
                  <a:pt x="69341" y="0"/>
                </a:lnTo>
                <a:lnTo>
                  <a:pt x="184403" y="4572"/>
                </a:lnTo>
                <a:lnTo>
                  <a:pt x="307086" y="608076"/>
                </a:lnTo>
                <a:lnTo>
                  <a:pt x="221741" y="573023"/>
                </a:lnTo>
                <a:lnTo>
                  <a:pt x="121158" y="538734"/>
                </a:lnTo>
                <a:lnTo>
                  <a:pt x="0" y="64008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1060843" y="5698109"/>
            <a:ext cx="577596" cy="275843"/>
          </a:xfrm>
          <a:custGeom>
            <a:avLst/>
            <a:gdLst>
              <a:gd name="connsiteX0" fmla="*/ 549402 w 577596"/>
              <a:gd name="connsiteY0" fmla="*/ 0 h 275843"/>
              <a:gd name="connsiteX1" fmla="*/ 0 w 577596"/>
              <a:gd name="connsiteY1" fmla="*/ 83819 h 275843"/>
              <a:gd name="connsiteX2" fmla="*/ 22098 w 577596"/>
              <a:gd name="connsiteY2" fmla="*/ 275843 h 275843"/>
              <a:gd name="connsiteX3" fmla="*/ 567690 w 577596"/>
              <a:gd name="connsiteY3" fmla="*/ 188213 h 275843"/>
              <a:gd name="connsiteX4" fmla="*/ 577596 w 577596"/>
              <a:gd name="connsiteY4" fmla="*/ 33527 h 275843"/>
              <a:gd name="connsiteX5" fmla="*/ 549402 w 577596"/>
              <a:gd name="connsiteY5" fmla="*/ 0 h 2758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577596" h="275843">
                <a:moveTo>
                  <a:pt x="549402" y="0"/>
                </a:moveTo>
                <a:lnTo>
                  <a:pt x="0" y="83819"/>
                </a:lnTo>
                <a:lnTo>
                  <a:pt x="22098" y="275843"/>
                </a:lnTo>
                <a:lnTo>
                  <a:pt x="567690" y="188213"/>
                </a:lnTo>
                <a:lnTo>
                  <a:pt x="577596" y="33527"/>
                </a:lnTo>
                <a:lnTo>
                  <a:pt x="549402" y="0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551065" y="5861177"/>
            <a:ext cx="247650" cy="106679"/>
          </a:xfrm>
          <a:custGeom>
            <a:avLst/>
            <a:gdLst>
              <a:gd name="connsiteX0" fmla="*/ 216408 w 247650"/>
              <a:gd name="connsiteY0" fmla="*/ 0 h 106679"/>
              <a:gd name="connsiteX1" fmla="*/ 0 w 247650"/>
              <a:gd name="connsiteY1" fmla="*/ 61721 h 106679"/>
              <a:gd name="connsiteX2" fmla="*/ 247650 w 247650"/>
              <a:gd name="connsiteY2" fmla="*/ 106679 h 106679"/>
              <a:gd name="connsiteX3" fmla="*/ 216408 w 247650"/>
              <a:gd name="connsiteY3" fmla="*/ 0 h 106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7650" h="106679">
                <a:moveTo>
                  <a:pt x="216408" y="0"/>
                </a:moveTo>
                <a:lnTo>
                  <a:pt x="0" y="61721"/>
                </a:lnTo>
                <a:lnTo>
                  <a:pt x="247650" y="106679"/>
                </a:lnTo>
                <a:lnTo>
                  <a:pt x="216408" y="0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792619" y="5692775"/>
            <a:ext cx="249174" cy="138684"/>
          </a:xfrm>
          <a:custGeom>
            <a:avLst/>
            <a:gdLst>
              <a:gd name="connsiteX0" fmla="*/ 0 w 249174"/>
              <a:gd name="connsiteY0" fmla="*/ 84582 h 138684"/>
              <a:gd name="connsiteX1" fmla="*/ 90677 w 249174"/>
              <a:gd name="connsiteY1" fmla="*/ 8382 h 138684"/>
              <a:gd name="connsiteX2" fmla="*/ 169925 w 249174"/>
              <a:gd name="connsiteY2" fmla="*/ 0 h 138684"/>
              <a:gd name="connsiteX3" fmla="*/ 232410 w 249174"/>
              <a:gd name="connsiteY3" fmla="*/ 21335 h 138684"/>
              <a:gd name="connsiteX4" fmla="*/ 249174 w 249174"/>
              <a:gd name="connsiteY4" fmla="*/ 72390 h 138684"/>
              <a:gd name="connsiteX5" fmla="*/ 133350 w 249174"/>
              <a:gd name="connsiteY5" fmla="*/ 53340 h 138684"/>
              <a:gd name="connsiteX6" fmla="*/ 58674 w 249174"/>
              <a:gd name="connsiteY6" fmla="*/ 80010 h 138684"/>
              <a:gd name="connsiteX7" fmla="*/ 10668 w 249174"/>
              <a:gd name="connsiteY7" fmla="*/ 138684 h 138684"/>
              <a:gd name="connsiteX8" fmla="*/ 0 w 249174"/>
              <a:gd name="connsiteY8" fmla="*/ 84582 h 1386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49174" h="138684">
                <a:moveTo>
                  <a:pt x="0" y="84582"/>
                </a:moveTo>
                <a:lnTo>
                  <a:pt x="90677" y="8382"/>
                </a:lnTo>
                <a:lnTo>
                  <a:pt x="169925" y="0"/>
                </a:lnTo>
                <a:lnTo>
                  <a:pt x="232410" y="21335"/>
                </a:lnTo>
                <a:lnTo>
                  <a:pt x="249174" y="72390"/>
                </a:lnTo>
                <a:lnTo>
                  <a:pt x="133350" y="53340"/>
                </a:lnTo>
                <a:lnTo>
                  <a:pt x="58674" y="80010"/>
                </a:lnTo>
                <a:lnTo>
                  <a:pt x="10668" y="138684"/>
                </a:lnTo>
                <a:lnTo>
                  <a:pt x="0" y="8458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1009789" y="6566027"/>
            <a:ext cx="182880" cy="211073"/>
          </a:xfrm>
          <a:custGeom>
            <a:avLst/>
            <a:gdLst>
              <a:gd name="connsiteX0" fmla="*/ 0 w 182880"/>
              <a:gd name="connsiteY0" fmla="*/ 32004 h 211073"/>
              <a:gd name="connsiteX1" fmla="*/ 127253 w 182880"/>
              <a:gd name="connsiteY1" fmla="*/ 211073 h 211073"/>
              <a:gd name="connsiteX2" fmla="*/ 182880 w 182880"/>
              <a:gd name="connsiteY2" fmla="*/ 199643 h 211073"/>
              <a:gd name="connsiteX3" fmla="*/ 177546 w 182880"/>
              <a:gd name="connsiteY3" fmla="*/ 13716 h 211073"/>
              <a:gd name="connsiteX4" fmla="*/ 131825 w 182880"/>
              <a:gd name="connsiteY4" fmla="*/ 0 h 211073"/>
              <a:gd name="connsiteX5" fmla="*/ 142494 w 182880"/>
              <a:gd name="connsiteY5" fmla="*/ 156209 h 211073"/>
              <a:gd name="connsiteX6" fmla="*/ 56388 w 182880"/>
              <a:gd name="connsiteY6" fmla="*/ 3047 h 211073"/>
              <a:gd name="connsiteX7" fmla="*/ 0 w 182880"/>
              <a:gd name="connsiteY7" fmla="*/ 32004 h 2110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82880" h="211073">
                <a:moveTo>
                  <a:pt x="0" y="32004"/>
                </a:moveTo>
                <a:lnTo>
                  <a:pt x="127253" y="211073"/>
                </a:lnTo>
                <a:lnTo>
                  <a:pt x="182880" y="199643"/>
                </a:lnTo>
                <a:lnTo>
                  <a:pt x="177546" y="13716"/>
                </a:lnTo>
                <a:lnTo>
                  <a:pt x="131825" y="0"/>
                </a:lnTo>
                <a:lnTo>
                  <a:pt x="142494" y="156209"/>
                </a:lnTo>
                <a:lnTo>
                  <a:pt x="56388" y="3047"/>
                </a:lnTo>
                <a:lnTo>
                  <a:pt x="0" y="3200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1594243" y="5653151"/>
            <a:ext cx="68580" cy="185928"/>
          </a:xfrm>
          <a:custGeom>
            <a:avLst/>
            <a:gdLst>
              <a:gd name="connsiteX0" fmla="*/ 0 w 68580"/>
              <a:gd name="connsiteY0" fmla="*/ 15240 h 185928"/>
              <a:gd name="connsiteX1" fmla="*/ 28194 w 68580"/>
              <a:gd name="connsiteY1" fmla="*/ 73914 h 185928"/>
              <a:gd name="connsiteX2" fmla="*/ 34289 w 68580"/>
              <a:gd name="connsiteY2" fmla="*/ 122682 h 185928"/>
              <a:gd name="connsiteX3" fmla="*/ 21336 w 68580"/>
              <a:gd name="connsiteY3" fmla="*/ 185927 h 185928"/>
              <a:gd name="connsiteX4" fmla="*/ 63245 w 68580"/>
              <a:gd name="connsiteY4" fmla="*/ 174497 h 185928"/>
              <a:gd name="connsiteX5" fmla="*/ 68579 w 68580"/>
              <a:gd name="connsiteY5" fmla="*/ 92202 h 185928"/>
              <a:gd name="connsiteX6" fmla="*/ 36576 w 68580"/>
              <a:gd name="connsiteY6" fmla="*/ 0 h 185928"/>
              <a:gd name="connsiteX7" fmla="*/ 0 w 68580"/>
              <a:gd name="connsiteY7" fmla="*/ 15240 h 1859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8580" h="185928">
                <a:moveTo>
                  <a:pt x="0" y="15240"/>
                </a:moveTo>
                <a:lnTo>
                  <a:pt x="28194" y="73914"/>
                </a:lnTo>
                <a:lnTo>
                  <a:pt x="34289" y="122682"/>
                </a:lnTo>
                <a:lnTo>
                  <a:pt x="21336" y="185927"/>
                </a:lnTo>
                <a:lnTo>
                  <a:pt x="63245" y="174497"/>
                </a:lnTo>
                <a:lnTo>
                  <a:pt x="68579" y="92202"/>
                </a:lnTo>
                <a:lnTo>
                  <a:pt x="36576" y="0"/>
                </a:lnTo>
                <a:lnTo>
                  <a:pt x="0" y="1524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121297" y="5922899"/>
            <a:ext cx="944117" cy="397002"/>
          </a:xfrm>
          <a:custGeom>
            <a:avLst/>
            <a:gdLst>
              <a:gd name="connsiteX0" fmla="*/ 79248 w 944117"/>
              <a:gd name="connsiteY0" fmla="*/ 0 h 397002"/>
              <a:gd name="connsiteX1" fmla="*/ 944117 w 944117"/>
              <a:gd name="connsiteY1" fmla="*/ 389382 h 397002"/>
              <a:gd name="connsiteX2" fmla="*/ 854201 w 944117"/>
              <a:gd name="connsiteY2" fmla="*/ 397002 h 397002"/>
              <a:gd name="connsiteX3" fmla="*/ 0 w 944117"/>
              <a:gd name="connsiteY3" fmla="*/ 22097 h 397002"/>
              <a:gd name="connsiteX4" fmla="*/ 79248 w 944117"/>
              <a:gd name="connsiteY4" fmla="*/ 0 h 39700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44117" h="397002">
                <a:moveTo>
                  <a:pt x="79248" y="0"/>
                </a:moveTo>
                <a:lnTo>
                  <a:pt x="944117" y="389382"/>
                </a:lnTo>
                <a:lnTo>
                  <a:pt x="854201" y="397002"/>
                </a:lnTo>
                <a:lnTo>
                  <a:pt x="0" y="22097"/>
                </a:lnTo>
                <a:lnTo>
                  <a:pt x="7924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413143" y="6167501"/>
            <a:ext cx="387096" cy="235457"/>
          </a:xfrm>
          <a:custGeom>
            <a:avLst/>
            <a:gdLst>
              <a:gd name="connsiteX0" fmla="*/ 11430 w 387096"/>
              <a:gd name="connsiteY0" fmla="*/ 27432 h 235457"/>
              <a:gd name="connsiteX1" fmla="*/ 126492 w 387096"/>
              <a:gd name="connsiteY1" fmla="*/ 52577 h 235457"/>
              <a:gd name="connsiteX2" fmla="*/ 256794 w 387096"/>
              <a:gd name="connsiteY2" fmla="*/ 108965 h 235457"/>
              <a:gd name="connsiteX3" fmla="*/ 348996 w 387096"/>
              <a:gd name="connsiteY3" fmla="*/ 192785 h 235457"/>
              <a:gd name="connsiteX4" fmla="*/ 258318 w 387096"/>
              <a:gd name="connsiteY4" fmla="*/ 182879 h 235457"/>
              <a:gd name="connsiteX5" fmla="*/ 110490 w 387096"/>
              <a:gd name="connsiteY5" fmla="*/ 115823 h 235457"/>
              <a:gd name="connsiteX6" fmla="*/ 39624 w 387096"/>
              <a:gd name="connsiteY6" fmla="*/ 64007 h 235457"/>
              <a:gd name="connsiteX7" fmla="*/ 84582 w 387096"/>
              <a:gd name="connsiteY7" fmla="*/ 129539 h 235457"/>
              <a:gd name="connsiteX8" fmla="*/ 215646 w 387096"/>
              <a:gd name="connsiteY8" fmla="*/ 214883 h 235457"/>
              <a:gd name="connsiteX9" fmla="*/ 369570 w 387096"/>
              <a:gd name="connsiteY9" fmla="*/ 235457 h 235457"/>
              <a:gd name="connsiteX10" fmla="*/ 387096 w 387096"/>
              <a:gd name="connsiteY10" fmla="*/ 178307 h 235457"/>
              <a:gd name="connsiteX11" fmla="*/ 312420 w 387096"/>
              <a:gd name="connsiteY11" fmla="*/ 95250 h 235457"/>
              <a:gd name="connsiteX12" fmla="*/ 134874 w 387096"/>
              <a:gd name="connsiteY12" fmla="*/ 13715 h 235457"/>
              <a:gd name="connsiteX13" fmla="*/ 0 w 387096"/>
              <a:gd name="connsiteY13" fmla="*/ 0 h 235457"/>
              <a:gd name="connsiteX14" fmla="*/ 11430 w 387096"/>
              <a:gd name="connsiteY14" fmla="*/ 27432 h 23545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7096" h="235457">
                <a:moveTo>
                  <a:pt x="11430" y="27432"/>
                </a:moveTo>
                <a:lnTo>
                  <a:pt x="126492" y="52577"/>
                </a:lnTo>
                <a:lnTo>
                  <a:pt x="256794" y="108965"/>
                </a:lnTo>
                <a:lnTo>
                  <a:pt x="348996" y="192785"/>
                </a:lnTo>
                <a:lnTo>
                  <a:pt x="258318" y="182879"/>
                </a:lnTo>
                <a:lnTo>
                  <a:pt x="110490" y="115823"/>
                </a:lnTo>
                <a:lnTo>
                  <a:pt x="39624" y="64007"/>
                </a:lnTo>
                <a:lnTo>
                  <a:pt x="84582" y="129539"/>
                </a:lnTo>
                <a:lnTo>
                  <a:pt x="215646" y="214883"/>
                </a:lnTo>
                <a:lnTo>
                  <a:pt x="369570" y="235457"/>
                </a:lnTo>
                <a:lnTo>
                  <a:pt x="387096" y="178307"/>
                </a:lnTo>
                <a:lnTo>
                  <a:pt x="312420" y="95250"/>
                </a:lnTo>
                <a:lnTo>
                  <a:pt x="134874" y="13715"/>
                </a:lnTo>
                <a:lnTo>
                  <a:pt x="0" y="0"/>
                </a:lnTo>
                <a:lnTo>
                  <a:pt x="11430" y="2743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897775" y="5840603"/>
            <a:ext cx="169164" cy="377951"/>
          </a:xfrm>
          <a:custGeom>
            <a:avLst/>
            <a:gdLst>
              <a:gd name="connsiteX0" fmla="*/ 19050 w 169164"/>
              <a:gd name="connsiteY0" fmla="*/ 0 h 377951"/>
              <a:gd name="connsiteX1" fmla="*/ 72389 w 169164"/>
              <a:gd name="connsiteY1" fmla="*/ 19811 h 377951"/>
              <a:gd name="connsiteX2" fmla="*/ 63246 w 169164"/>
              <a:gd name="connsiteY2" fmla="*/ 151637 h 377951"/>
              <a:gd name="connsiteX3" fmla="*/ 83819 w 169164"/>
              <a:gd name="connsiteY3" fmla="*/ 258317 h 377951"/>
              <a:gd name="connsiteX4" fmla="*/ 169164 w 169164"/>
              <a:gd name="connsiteY4" fmla="*/ 356615 h 377951"/>
              <a:gd name="connsiteX5" fmla="*/ 76961 w 169164"/>
              <a:gd name="connsiteY5" fmla="*/ 377951 h 377951"/>
              <a:gd name="connsiteX6" fmla="*/ 23622 w 169164"/>
              <a:gd name="connsiteY6" fmla="*/ 272033 h 377951"/>
              <a:gd name="connsiteX7" fmla="*/ 0 w 169164"/>
              <a:gd name="connsiteY7" fmla="*/ 44957 h 377951"/>
              <a:gd name="connsiteX8" fmla="*/ 19050 w 169164"/>
              <a:gd name="connsiteY8" fmla="*/ 0 h 3779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69164" h="377951">
                <a:moveTo>
                  <a:pt x="19050" y="0"/>
                </a:moveTo>
                <a:lnTo>
                  <a:pt x="72389" y="19811"/>
                </a:lnTo>
                <a:lnTo>
                  <a:pt x="63246" y="151637"/>
                </a:lnTo>
                <a:lnTo>
                  <a:pt x="83819" y="258317"/>
                </a:lnTo>
                <a:lnTo>
                  <a:pt x="169164" y="356615"/>
                </a:lnTo>
                <a:lnTo>
                  <a:pt x="76961" y="377951"/>
                </a:lnTo>
                <a:lnTo>
                  <a:pt x="23622" y="272033"/>
                </a:lnTo>
                <a:lnTo>
                  <a:pt x="0" y="44957"/>
                </a:lnTo>
                <a:lnTo>
                  <a:pt x="1905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1062367" y="6425057"/>
            <a:ext cx="118872" cy="137922"/>
          </a:xfrm>
          <a:custGeom>
            <a:avLst/>
            <a:gdLst>
              <a:gd name="connsiteX0" fmla="*/ 87630 w 118872"/>
              <a:gd name="connsiteY0" fmla="*/ 0 h 137922"/>
              <a:gd name="connsiteX1" fmla="*/ 32004 w 118872"/>
              <a:gd name="connsiteY1" fmla="*/ 52578 h 137922"/>
              <a:gd name="connsiteX2" fmla="*/ 0 w 118872"/>
              <a:gd name="connsiteY2" fmla="*/ 137922 h 137922"/>
              <a:gd name="connsiteX3" fmla="*/ 64008 w 118872"/>
              <a:gd name="connsiteY3" fmla="*/ 127253 h 137922"/>
              <a:gd name="connsiteX4" fmla="*/ 82296 w 118872"/>
              <a:gd name="connsiteY4" fmla="*/ 67055 h 137922"/>
              <a:gd name="connsiteX5" fmla="*/ 118872 w 118872"/>
              <a:gd name="connsiteY5" fmla="*/ 21335 h 137922"/>
              <a:gd name="connsiteX6" fmla="*/ 87630 w 118872"/>
              <a:gd name="connsiteY6" fmla="*/ 0 h 137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18872" h="137922">
                <a:moveTo>
                  <a:pt x="87630" y="0"/>
                </a:moveTo>
                <a:lnTo>
                  <a:pt x="32004" y="52578"/>
                </a:lnTo>
                <a:lnTo>
                  <a:pt x="0" y="137922"/>
                </a:lnTo>
                <a:lnTo>
                  <a:pt x="64008" y="127253"/>
                </a:lnTo>
                <a:lnTo>
                  <a:pt x="82296" y="67055"/>
                </a:lnTo>
                <a:lnTo>
                  <a:pt x="118872" y="21335"/>
                </a:lnTo>
                <a:lnTo>
                  <a:pt x="8763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8521" y="5916803"/>
            <a:ext cx="1336548" cy="698754"/>
          </a:xfrm>
          <a:custGeom>
            <a:avLst/>
            <a:gdLst>
              <a:gd name="connsiteX0" fmla="*/ 123444 w 1336548"/>
              <a:gd name="connsiteY0" fmla="*/ 0 h 698754"/>
              <a:gd name="connsiteX1" fmla="*/ 50292 w 1336548"/>
              <a:gd name="connsiteY1" fmla="*/ 41147 h 698754"/>
              <a:gd name="connsiteX2" fmla="*/ 0 w 1336548"/>
              <a:gd name="connsiteY2" fmla="*/ 165353 h 698754"/>
              <a:gd name="connsiteX3" fmla="*/ 53339 w 1336548"/>
              <a:gd name="connsiteY3" fmla="*/ 284225 h 698754"/>
              <a:gd name="connsiteX4" fmla="*/ 938022 w 1336548"/>
              <a:gd name="connsiteY4" fmla="*/ 688085 h 698754"/>
              <a:gd name="connsiteX5" fmla="*/ 1128522 w 1336548"/>
              <a:gd name="connsiteY5" fmla="*/ 662940 h 698754"/>
              <a:gd name="connsiteX6" fmla="*/ 1282446 w 1336548"/>
              <a:gd name="connsiteY6" fmla="*/ 698753 h 698754"/>
              <a:gd name="connsiteX7" fmla="*/ 1336548 w 1336548"/>
              <a:gd name="connsiteY7" fmla="*/ 641603 h 698754"/>
              <a:gd name="connsiteX8" fmla="*/ 1191768 w 1336548"/>
              <a:gd name="connsiteY8" fmla="*/ 527303 h 698754"/>
              <a:gd name="connsiteX9" fmla="*/ 1133094 w 1336548"/>
              <a:gd name="connsiteY9" fmla="*/ 406145 h 698754"/>
              <a:gd name="connsiteX10" fmla="*/ 1086612 w 1336548"/>
              <a:gd name="connsiteY10" fmla="*/ 418337 h 698754"/>
              <a:gd name="connsiteX11" fmla="*/ 1142238 w 1336548"/>
              <a:gd name="connsiteY11" fmla="*/ 527303 h 698754"/>
              <a:gd name="connsiteX12" fmla="*/ 1252728 w 1336548"/>
              <a:gd name="connsiteY12" fmla="*/ 643128 h 698754"/>
              <a:gd name="connsiteX13" fmla="*/ 1121664 w 1336548"/>
              <a:gd name="connsiteY13" fmla="*/ 624840 h 698754"/>
              <a:gd name="connsiteX14" fmla="*/ 967740 w 1336548"/>
              <a:gd name="connsiteY14" fmla="*/ 646176 h 698754"/>
              <a:gd name="connsiteX15" fmla="*/ 995934 w 1336548"/>
              <a:gd name="connsiteY15" fmla="*/ 515873 h 698754"/>
              <a:gd name="connsiteX16" fmla="*/ 1062228 w 1336548"/>
              <a:gd name="connsiteY16" fmla="*/ 427481 h 698754"/>
              <a:gd name="connsiteX17" fmla="*/ 985266 w 1336548"/>
              <a:gd name="connsiteY17" fmla="*/ 438150 h 698754"/>
              <a:gd name="connsiteX18" fmla="*/ 924306 w 1336548"/>
              <a:gd name="connsiteY18" fmla="*/ 522731 h 698754"/>
              <a:gd name="connsiteX19" fmla="*/ 903732 w 1336548"/>
              <a:gd name="connsiteY19" fmla="*/ 627888 h 698754"/>
              <a:gd name="connsiteX20" fmla="*/ 84582 w 1336548"/>
              <a:gd name="connsiteY20" fmla="*/ 246125 h 698754"/>
              <a:gd name="connsiteX21" fmla="*/ 63246 w 1336548"/>
              <a:gd name="connsiteY21" fmla="*/ 170687 h 698754"/>
              <a:gd name="connsiteX22" fmla="*/ 81533 w 1336548"/>
              <a:gd name="connsiteY22" fmla="*/ 75437 h 698754"/>
              <a:gd name="connsiteX23" fmla="*/ 172212 w 1336548"/>
              <a:gd name="connsiteY23" fmla="*/ 0 h 698754"/>
              <a:gd name="connsiteX24" fmla="*/ 123444 w 1336548"/>
              <a:gd name="connsiteY24" fmla="*/ 0 h 69875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</a:cxnLst>
            <a:rect l="l" t="t" r="r" b="b"/>
            <a:pathLst>
              <a:path w="1336548" h="698754">
                <a:moveTo>
                  <a:pt x="123444" y="0"/>
                </a:moveTo>
                <a:lnTo>
                  <a:pt x="50292" y="41147"/>
                </a:lnTo>
                <a:lnTo>
                  <a:pt x="0" y="165353"/>
                </a:lnTo>
                <a:lnTo>
                  <a:pt x="53339" y="284225"/>
                </a:lnTo>
                <a:lnTo>
                  <a:pt x="938022" y="688085"/>
                </a:lnTo>
                <a:lnTo>
                  <a:pt x="1128522" y="662940"/>
                </a:lnTo>
                <a:lnTo>
                  <a:pt x="1282446" y="698753"/>
                </a:lnTo>
                <a:lnTo>
                  <a:pt x="1336548" y="641603"/>
                </a:lnTo>
                <a:lnTo>
                  <a:pt x="1191768" y="527303"/>
                </a:lnTo>
                <a:lnTo>
                  <a:pt x="1133094" y="406145"/>
                </a:lnTo>
                <a:lnTo>
                  <a:pt x="1086612" y="418337"/>
                </a:lnTo>
                <a:lnTo>
                  <a:pt x="1142238" y="527303"/>
                </a:lnTo>
                <a:lnTo>
                  <a:pt x="1252728" y="643128"/>
                </a:lnTo>
                <a:lnTo>
                  <a:pt x="1121664" y="624840"/>
                </a:lnTo>
                <a:lnTo>
                  <a:pt x="967740" y="646176"/>
                </a:lnTo>
                <a:lnTo>
                  <a:pt x="995934" y="515873"/>
                </a:lnTo>
                <a:lnTo>
                  <a:pt x="1062228" y="427481"/>
                </a:lnTo>
                <a:lnTo>
                  <a:pt x="985266" y="438150"/>
                </a:lnTo>
                <a:lnTo>
                  <a:pt x="924306" y="522731"/>
                </a:lnTo>
                <a:lnTo>
                  <a:pt x="903732" y="627888"/>
                </a:lnTo>
                <a:lnTo>
                  <a:pt x="84582" y="246125"/>
                </a:lnTo>
                <a:lnTo>
                  <a:pt x="63246" y="170687"/>
                </a:lnTo>
                <a:lnTo>
                  <a:pt x="81533" y="75437"/>
                </a:lnTo>
                <a:lnTo>
                  <a:pt x="172212" y="0"/>
                </a:lnTo>
                <a:lnTo>
                  <a:pt x="123444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168541" y="5983859"/>
            <a:ext cx="127254" cy="265176"/>
          </a:xfrm>
          <a:custGeom>
            <a:avLst/>
            <a:gdLst>
              <a:gd name="connsiteX0" fmla="*/ 92202 w 127254"/>
              <a:gd name="connsiteY0" fmla="*/ 0 h 265176"/>
              <a:gd name="connsiteX1" fmla="*/ 15239 w 127254"/>
              <a:gd name="connsiteY1" fmla="*/ 83819 h 265176"/>
              <a:gd name="connsiteX2" fmla="*/ 0 w 127254"/>
              <a:gd name="connsiteY2" fmla="*/ 182117 h 265176"/>
              <a:gd name="connsiteX3" fmla="*/ 26670 w 127254"/>
              <a:gd name="connsiteY3" fmla="*/ 248411 h 265176"/>
              <a:gd name="connsiteX4" fmla="*/ 74676 w 127254"/>
              <a:gd name="connsiteY4" fmla="*/ 265175 h 265176"/>
              <a:gd name="connsiteX5" fmla="*/ 60197 w 127254"/>
              <a:gd name="connsiteY5" fmla="*/ 121919 h 265176"/>
              <a:gd name="connsiteX6" fmla="*/ 127254 w 127254"/>
              <a:gd name="connsiteY6" fmla="*/ 12953 h 265176"/>
              <a:gd name="connsiteX7" fmla="*/ 92202 w 127254"/>
              <a:gd name="connsiteY7" fmla="*/ 0 h 2651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27254" h="265176">
                <a:moveTo>
                  <a:pt x="92202" y="0"/>
                </a:moveTo>
                <a:lnTo>
                  <a:pt x="15239" y="83819"/>
                </a:lnTo>
                <a:lnTo>
                  <a:pt x="0" y="182117"/>
                </a:lnTo>
                <a:lnTo>
                  <a:pt x="26670" y="248411"/>
                </a:lnTo>
                <a:lnTo>
                  <a:pt x="74676" y="265175"/>
                </a:lnTo>
                <a:lnTo>
                  <a:pt x="60197" y="121919"/>
                </a:lnTo>
                <a:lnTo>
                  <a:pt x="127254" y="12953"/>
                </a:lnTo>
                <a:lnTo>
                  <a:pt x="9220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713371" y="5538851"/>
            <a:ext cx="511302" cy="943356"/>
          </a:xfrm>
          <a:custGeom>
            <a:avLst/>
            <a:gdLst>
              <a:gd name="connsiteX0" fmla="*/ 173736 w 511302"/>
              <a:gd name="connsiteY0" fmla="*/ 711708 h 943356"/>
              <a:gd name="connsiteX1" fmla="*/ 0 w 511302"/>
              <a:gd name="connsiteY1" fmla="*/ 98297 h 943356"/>
              <a:gd name="connsiteX2" fmla="*/ 64769 w 511302"/>
              <a:gd name="connsiteY2" fmla="*/ 30479 h 943356"/>
              <a:gd name="connsiteX3" fmla="*/ 204978 w 511302"/>
              <a:gd name="connsiteY3" fmla="*/ 0 h 943356"/>
              <a:gd name="connsiteX4" fmla="*/ 317753 w 511302"/>
              <a:gd name="connsiteY4" fmla="*/ 45720 h 943356"/>
              <a:gd name="connsiteX5" fmla="*/ 511302 w 511302"/>
              <a:gd name="connsiteY5" fmla="*/ 943356 h 943356"/>
              <a:gd name="connsiteX6" fmla="*/ 441960 w 511302"/>
              <a:gd name="connsiteY6" fmla="*/ 866394 h 943356"/>
              <a:gd name="connsiteX7" fmla="*/ 282702 w 511302"/>
              <a:gd name="connsiteY7" fmla="*/ 76961 h 943356"/>
              <a:gd name="connsiteX8" fmla="*/ 179832 w 511302"/>
              <a:gd name="connsiteY8" fmla="*/ 48767 h 943356"/>
              <a:gd name="connsiteX9" fmla="*/ 94487 w 511302"/>
              <a:gd name="connsiteY9" fmla="*/ 58673 h 943356"/>
              <a:gd name="connsiteX10" fmla="*/ 60198 w 511302"/>
              <a:gd name="connsiteY10" fmla="*/ 112014 h 943356"/>
              <a:gd name="connsiteX11" fmla="*/ 243839 w 511302"/>
              <a:gd name="connsiteY11" fmla="*/ 733806 h 943356"/>
              <a:gd name="connsiteX12" fmla="*/ 173736 w 511302"/>
              <a:gd name="connsiteY12" fmla="*/ 711708 h 943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511302" h="943356">
                <a:moveTo>
                  <a:pt x="173736" y="711708"/>
                </a:moveTo>
                <a:lnTo>
                  <a:pt x="0" y="98297"/>
                </a:lnTo>
                <a:lnTo>
                  <a:pt x="64769" y="30479"/>
                </a:lnTo>
                <a:lnTo>
                  <a:pt x="204978" y="0"/>
                </a:lnTo>
                <a:lnTo>
                  <a:pt x="317753" y="45720"/>
                </a:lnTo>
                <a:lnTo>
                  <a:pt x="511302" y="943356"/>
                </a:lnTo>
                <a:lnTo>
                  <a:pt x="441960" y="866394"/>
                </a:lnTo>
                <a:lnTo>
                  <a:pt x="282702" y="76961"/>
                </a:lnTo>
                <a:lnTo>
                  <a:pt x="179832" y="48767"/>
                </a:lnTo>
                <a:lnTo>
                  <a:pt x="94487" y="58673"/>
                </a:lnTo>
                <a:lnTo>
                  <a:pt x="60198" y="112014"/>
                </a:lnTo>
                <a:lnTo>
                  <a:pt x="243839" y="733806"/>
                </a:lnTo>
                <a:lnTo>
                  <a:pt x="173736" y="71170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918349" y="5793359"/>
            <a:ext cx="152400" cy="400050"/>
          </a:xfrm>
          <a:custGeom>
            <a:avLst/>
            <a:gdLst>
              <a:gd name="connsiteX0" fmla="*/ 0 w 152400"/>
              <a:gd name="connsiteY0" fmla="*/ 21335 h 400050"/>
              <a:gd name="connsiteX1" fmla="*/ 60197 w 152400"/>
              <a:gd name="connsiteY1" fmla="*/ 153923 h 400050"/>
              <a:gd name="connsiteX2" fmla="*/ 89153 w 152400"/>
              <a:gd name="connsiteY2" fmla="*/ 252221 h 400050"/>
              <a:gd name="connsiteX3" fmla="*/ 91439 w 152400"/>
              <a:gd name="connsiteY3" fmla="*/ 400050 h 400050"/>
              <a:gd name="connsiteX4" fmla="*/ 152400 w 152400"/>
              <a:gd name="connsiteY4" fmla="*/ 400050 h 400050"/>
              <a:gd name="connsiteX5" fmla="*/ 147828 w 152400"/>
              <a:gd name="connsiteY5" fmla="*/ 285750 h 400050"/>
              <a:gd name="connsiteX6" fmla="*/ 128016 w 152400"/>
              <a:gd name="connsiteY6" fmla="*/ 164591 h 400050"/>
              <a:gd name="connsiteX7" fmla="*/ 78486 w 152400"/>
              <a:gd name="connsiteY7" fmla="*/ 46482 h 400050"/>
              <a:gd name="connsiteX8" fmla="*/ 49530 w 152400"/>
              <a:gd name="connsiteY8" fmla="*/ 0 h 400050"/>
              <a:gd name="connsiteX9" fmla="*/ 0 w 152400"/>
              <a:gd name="connsiteY9" fmla="*/ 21335 h 4000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52400" h="400050">
                <a:moveTo>
                  <a:pt x="0" y="21335"/>
                </a:moveTo>
                <a:lnTo>
                  <a:pt x="60197" y="153923"/>
                </a:lnTo>
                <a:lnTo>
                  <a:pt x="89153" y="252221"/>
                </a:lnTo>
                <a:lnTo>
                  <a:pt x="91439" y="400050"/>
                </a:lnTo>
                <a:lnTo>
                  <a:pt x="152400" y="400050"/>
                </a:lnTo>
                <a:lnTo>
                  <a:pt x="147828" y="285750"/>
                </a:lnTo>
                <a:lnTo>
                  <a:pt x="128016" y="164591"/>
                </a:lnTo>
                <a:lnTo>
                  <a:pt x="78486" y="46482"/>
                </a:lnTo>
                <a:lnTo>
                  <a:pt x="49530" y="0"/>
                </a:lnTo>
                <a:lnTo>
                  <a:pt x="0" y="2133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521347" y="5761355"/>
            <a:ext cx="309372" cy="214122"/>
          </a:xfrm>
          <a:custGeom>
            <a:avLst/>
            <a:gdLst>
              <a:gd name="connsiteX0" fmla="*/ 235458 w 309372"/>
              <a:gd name="connsiteY0" fmla="*/ 0 h 214122"/>
              <a:gd name="connsiteX1" fmla="*/ 204216 w 309372"/>
              <a:gd name="connsiteY1" fmla="*/ 13715 h 214122"/>
              <a:gd name="connsiteX2" fmla="*/ 200406 w 309372"/>
              <a:gd name="connsiteY2" fmla="*/ 52578 h 214122"/>
              <a:gd name="connsiteX3" fmla="*/ 0 w 309372"/>
              <a:gd name="connsiteY3" fmla="*/ 134873 h 214122"/>
              <a:gd name="connsiteX4" fmla="*/ 0 w 309372"/>
              <a:gd name="connsiteY4" fmla="*/ 176784 h 214122"/>
              <a:gd name="connsiteX5" fmla="*/ 225552 w 309372"/>
              <a:gd name="connsiteY5" fmla="*/ 179832 h 214122"/>
              <a:gd name="connsiteX6" fmla="*/ 253746 w 309372"/>
              <a:gd name="connsiteY6" fmla="*/ 214121 h 214122"/>
              <a:gd name="connsiteX7" fmla="*/ 309372 w 309372"/>
              <a:gd name="connsiteY7" fmla="*/ 211835 h 214122"/>
              <a:gd name="connsiteX8" fmla="*/ 304038 w 309372"/>
              <a:gd name="connsiteY8" fmla="*/ 151638 h 214122"/>
              <a:gd name="connsiteX9" fmla="*/ 92202 w 309372"/>
              <a:gd name="connsiteY9" fmla="*/ 140208 h 214122"/>
              <a:gd name="connsiteX10" fmla="*/ 264414 w 309372"/>
              <a:gd name="connsiteY10" fmla="*/ 70865 h 214122"/>
              <a:gd name="connsiteX11" fmla="*/ 235458 w 309372"/>
              <a:gd name="connsiteY11" fmla="*/ 0 h 2141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309372" h="214122">
                <a:moveTo>
                  <a:pt x="235458" y="0"/>
                </a:moveTo>
                <a:lnTo>
                  <a:pt x="204216" y="13715"/>
                </a:lnTo>
                <a:lnTo>
                  <a:pt x="200406" y="52578"/>
                </a:lnTo>
                <a:lnTo>
                  <a:pt x="0" y="134873"/>
                </a:lnTo>
                <a:lnTo>
                  <a:pt x="0" y="176784"/>
                </a:lnTo>
                <a:lnTo>
                  <a:pt x="225552" y="179832"/>
                </a:lnTo>
                <a:lnTo>
                  <a:pt x="253746" y="214121"/>
                </a:lnTo>
                <a:lnTo>
                  <a:pt x="309372" y="211835"/>
                </a:lnTo>
                <a:lnTo>
                  <a:pt x="304038" y="151638"/>
                </a:lnTo>
                <a:lnTo>
                  <a:pt x="92202" y="140208"/>
                </a:lnTo>
                <a:lnTo>
                  <a:pt x="264414" y="70865"/>
                </a:lnTo>
                <a:lnTo>
                  <a:pt x="23545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1044841" y="5615051"/>
            <a:ext cx="748284" cy="336804"/>
          </a:xfrm>
          <a:custGeom>
            <a:avLst/>
            <a:gdLst>
              <a:gd name="connsiteX0" fmla="*/ 0 w 748284"/>
              <a:gd name="connsiteY0" fmla="*/ 104394 h 336804"/>
              <a:gd name="connsiteX1" fmla="*/ 685800 w 748284"/>
              <a:gd name="connsiteY1" fmla="*/ 0 h 336804"/>
              <a:gd name="connsiteX2" fmla="*/ 736092 w 748284"/>
              <a:gd name="connsiteY2" fmla="*/ 62484 h 336804"/>
              <a:gd name="connsiteX3" fmla="*/ 748284 w 748284"/>
              <a:gd name="connsiteY3" fmla="*/ 144017 h 336804"/>
              <a:gd name="connsiteX4" fmla="*/ 717804 w 748284"/>
              <a:gd name="connsiteY4" fmla="*/ 224028 h 336804"/>
              <a:gd name="connsiteX5" fmla="*/ 45719 w 748284"/>
              <a:gd name="connsiteY5" fmla="*/ 336803 h 336804"/>
              <a:gd name="connsiteX6" fmla="*/ 42672 w 748284"/>
              <a:gd name="connsiteY6" fmla="*/ 304800 h 336804"/>
              <a:gd name="connsiteX7" fmla="*/ 685800 w 748284"/>
              <a:gd name="connsiteY7" fmla="*/ 192023 h 336804"/>
              <a:gd name="connsiteX8" fmla="*/ 710184 w 748284"/>
              <a:gd name="connsiteY8" fmla="*/ 115061 h 336804"/>
              <a:gd name="connsiteX9" fmla="*/ 667512 w 748284"/>
              <a:gd name="connsiteY9" fmla="*/ 45720 h 336804"/>
              <a:gd name="connsiteX10" fmla="*/ 0 w 748284"/>
              <a:gd name="connsiteY10" fmla="*/ 147065 h 336804"/>
              <a:gd name="connsiteX11" fmla="*/ 0 w 748284"/>
              <a:gd name="connsiteY11" fmla="*/ 104394 h 3368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748284" h="336804">
                <a:moveTo>
                  <a:pt x="0" y="104394"/>
                </a:moveTo>
                <a:lnTo>
                  <a:pt x="685800" y="0"/>
                </a:lnTo>
                <a:lnTo>
                  <a:pt x="736092" y="62484"/>
                </a:lnTo>
                <a:lnTo>
                  <a:pt x="748284" y="144017"/>
                </a:lnTo>
                <a:lnTo>
                  <a:pt x="717804" y="224028"/>
                </a:lnTo>
                <a:lnTo>
                  <a:pt x="45719" y="336803"/>
                </a:lnTo>
                <a:lnTo>
                  <a:pt x="42672" y="304800"/>
                </a:lnTo>
                <a:lnTo>
                  <a:pt x="685800" y="192023"/>
                </a:lnTo>
                <a:lnTo>
                  <a:pt x="710184" y="115061"/>
                </a:lnTo>
                <a:lnTo>
                  <a:pt x="667512" y="45720"/>
                </a:lnTo>
                <a:lnTo>
                  <a:pt x="0" y="147065"/>
                </a:lnTo>
                <a:lnTo>
                  <a:pt x="0" y="1043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1138567" y="5723255"/>
            <a:ext cx="389382" cy="136398"/>
          </a:xfrm>
          <a:custGeom>
            <a:avLst/>
            <a:gdLst>
              <a:gd name="connsiteX0" fmla="*/ 0 w 389382"/>
              <a:gd name="connsiteY0" fmla="*/ 99060 h 136398"/>
              <a:gd name="connsiteX1" fmla="*/ 52577 w 389382"/>
              <a:gd name="connsiteY1" fmla="*/ 136397 h 136398"/>
              <a:gd name="connsiteX2" fmla="*/ 176783 w 389382"/>
              <a:gd name="connsiteY2" fmla="*/ 131064 h 136398"/>
              <a:gd name="connsiteX3" fmla="*/ 332994 w 389382"/>
              <a:gd name="connsiteY3" fmla="*/ 91440 h 136398"/>
              <a:gd name="connsiteX4" fmla="*/ 389382 w 389382"/>
              <a:gd name="connsiteY4" fmla="*/ 32766 h 136398"/>
              <a:gd name="connsiteX5" fmla="*/ 353567 w 389382"/>
              <a:gd name="connsiteY5" fmla="*/ 1523 h 136398"/>
              <a:gd name="connsiteX6" fmla="*/ 201930 w 389382"/>
              <a:gd name="connsiteY6" fmla="*/ 0 h 136398"/>
              <a:gd name="connsiteX7" fmla="*/ 87630 w 389382"/>
              <a:gd name="connsiteY7" fmla="*/ 9144 h 136398"/>
              <a:gd name="connsiteX8" fmla="*/ 12191 w 389382"/>
              <a:gd name="connsiteY8" fmla="*/ 60197 h 136398"/>
              <a:gd name="connsiteX9" fmla="*/ 89153 w 389382"/>
              <a:gd name="connsiteY9" fmla="*/ 74676 h 136398"/>
              <a:gd name="connsiteX10" fmla="*/ 219455 w 389382"/>
              <a:gd name="connsiteY10" fmla="*/ 41910 h 136398"/>
              <a:gd name="connsiteX11" fmla="*/ 331469 w 389382"/>
              <a:gd name="connsiteY11" fmla="*/ 41910 h 136398"/>
              <a:gd name="connsiteX12" fmla="*/ 214122 w 389382"/>
              <a:gd name="connsiteY12" fmla="*/ 86867 h 136398"/>
              <a:gd name="connsiteX13" fmla="*/ 113538 w 389382"/>
              <a:gd name="connsiteY13" fmla="*/ 99060 h 136398"/>
              <a:gd name="connsiteX14" fmla="*/ 0 w 389382"/>
              <a:gd name="connsiteY14" fmla="*/ 99060 h 1363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9382" h="136398">
                <a:moveTo>
                  <a:pt x="0" y="99060"/>
                </a:moveTo>
                <a:lnTo>
                  <a:pt x="52577" y="136397"/>
                </a:lnTo>
                <a:lnTo>
                  <a:pt x="176783" y="131064"/>
                </a:lnTo>
                <a:lnTo>
                  <a:pt x="332994" y="91440"/>
                </a:lnTo>
                <a:lnTo>
                  <a:pt x="389382" y="32766"/>
                </a:lnTo>
                <a:lnTo>
                  <a:pt x="353567" y="1523"/>
                </a:lnTo>
                <a:lnTo>
                  <a:pt x="201930" y="0"/>
                </a:lnTo>
                <a:lnTo>
                  <a:pt x="87630" y="9144"/>
                </a:lnTo>
                <a:lnTo>
                  <a:pt x="12191" y="60197"/>
                </a:lnTo>
                <a:lnTo>
                  <a:pt x="89153" y="74676"/>
                </a:lnTo>
                <a:lnTo>
                  <a:pt x="219455" y="41910"/>
                </a:lnTo>
                <a:lnTo>
                  <a:pt x="331469" y="41910"/>
                </a:lnTo>
                <a:lnTo>
                  <a:pt x="214122" y="86867"/>
                </a:lnTo>
                <a:lnTo>
                  <a:pt x="113538" y="99060"/>
                </a:lnTo>
                <a:lnTo>
                  <a:pt x="0" y="9906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8680844" y="4158107"/>
            <a:ext cx="325373" cy="2265426"/>
          </a:xfrm>
          <a:custGeom>
            <a:avLst/>
            <a:gdLst>
              <a:gd name="connsiteX0" fmla="*/ 33528 w 325373"/>
              <a:gd name="connsiteY0" fmla="*/ 2189226 h 2265426"/>
              <a:gd name="connsiteX1" fmla="*/ 165354 w 325373"/>
              <a:gd name="connsiteY1" fmla="*/ 2042921 h 2265426"/>
              <a:gd name="connsiteX2" fmla="*/ 191261 w 325373"/>
              <a:gd name="connsiteY2" fmla="*/ 1930145 h 2265426"/>
              <a:gd name="connsiteX3" fmla="*/ 169164 w 325373"/>
              <a:gd name="connsiteY3" fmla="*/ 1763268 h 2265426"/>
              <a:gd name="connsiteX4" fmla="*/ 76200 w 325373"/>
              <a:gd name="connsiteY4" fmla="*/ 1561338 h 2265426"/>
              <a:gd name="connsiteX5" fmla="*/ 55626 w 325373"/>
              <a:gd name="connsiteY5" fmla="*/ 1435607 h 2265426"/>
              <a:gd name="connsiteX6" fmla="*/ 76200 w 325373"/>
              <a:gd name="connsiteY6" fmla="*/ 1351026 h 2265426"/>
              <a:gd name="connsiteX7" fmla="*/ 156209 w 325373"/>
              <a:gd name="connsiteY7" fmla="*/ 1289303 h 2265426"/>
              <a:gd name="connsiteX8" fmla="*/ 173735 w 325373"/>
              <a:gd name="connsiteY8" fmla="*/ 1211579 h 2265426"/>
              <a:gd name="connsiteX9" fmla="*/ 144018 w 325373"/>
              <a:gd name="connsiteY9" fmla="*/ 1100327 h 2265426"/>
              <a:gd name="connsiteX10" fmla="*/ 12954 w 325373"/>
              <a:gd name="connsiteY10" fmla="*/ 801623 h 2265426"/>
              <a:gd name="connsiteX11" fmla="*/ 0 w 325373"/>
              <a:gd name="connsiteY11" fmla="*/ 655319 h 2265426"/>
              <a:gd name="connsiteX12" fmla="*/ 33528 w 325373"/>
              <a:gd name="connsiteY12" fmla="*/ 494538 h 2265426"/>
              <a:gd name="connsiteX13" fmla="*/ 144018 w 325373"/>
              <a:gd name="connsiteY13" fmla="*/ 418338 h 2265426"/>
              <a:gd name="connsiteX14" fmla="*/ 241554 w 325373"/>
              <a:gd name="connsiteY14" fmla="*/ 292607 h 2265426"/>
              <a:gd name="connsiteX15" fmla="*/ 325373 w 325373"/>
              <a:gd name="connsiteY15" fmla="*/ 0 h 2265426"/>
              <a:gd name="connsiteX16" fmla="*/ 313181 w 325373"/>
              <a:gd name="connsiteY16" fmla="*/ 265176 h 2265426"/>
              <a:gd name="connsiteX17" fmla="*/ 249935 w 325373"/>
              <a:gd name="connsiteY17" fmla="*/ 424433 h 2265426"/>
              <a:gd name="connsiteX18" fmla="*/ 165354 w 325373"/>
              <a:gd name="connsiteY18" fmla="*/ 521969 h 2265426"/>
              <a:gd name="connsiteX19" fmla="*/ 72390 w 325373"/>
              <a:gd name="connsiteY19" fmla="*/ 577595 h 2265426"/>
              <a:gd name="connsiteX20" fmla="*/ 67818 w 325373"/>
              <a:gd name="connsiteY20" fmla="*/ 723900 h 2265426"/>
              <a:gd name="connsiteX21" fmla="*/ 115061 w 325373"/>
              <a:gd name="connsiteY21" fmla="*/ 877823 h 2265426"/>
              <a:gd name="connsiteX22" fmla="*/ 224028 w 325373"/>
              <a:gd name="connsiteY22" fmla="*/ 1149857 h 2265426"/>
              <a:gd name="connsiteX23" fmla="*/ 228600 w 325373"/>
              <a:gd name="connsiteY23" fmla="*/ 1323594 h 2265426"/>
              <a:gd name="connsiteX24" fmla="*/ 127254 w 325373"/>
              <a:gd name="connsiteY24" fmla="*/ 1421129 h 2265426"/>
              <a:gd name="connsiteX25" fmla="*/ 131826 w 325373"/>
              <a:gd name="connsiteY25" fmla="*/ 1511807 h 2265426"/>
              <a:gd name="connsiteX26" fmla="*/ 220218 w 325373"/>
              <a:gd name="connsiteY26" fmla="*/ 1700783 h 2265426"/>
              <a:gd name="connsiteX27" fmla="*/ 258318 w 325373"/>
              <a:gd name="connsiteY27" fmla="*/ 1881377 h 2265426"/>
              <a:gd name="connsiteX28" fmla="*/ 224028 w 325373"/>
              <a:gd name="connsiteY28" fmla="*/ 2076450 h 2265426"/>
              <a:gd name="connsiteX29" fmla="*/ 144018 w 325373"/>
              <a:gd name="connsiteY29" fmla="*/ 2180844 h 2265426"/>
              <a:gd name="connsiteX30" fmla="*/ 42671 w 325373"/>
              <a:gd name="connsiteY30" fmla="*/ 2265426 h 2265426"/>
              <a:gd name="connsiteX31" fmla="*/ 33528 w 325373"/>
              <a:gd name="connsiteY31" fmla="*/ 2189226 h 22654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265426">
                <a:moveTo>
                  <a:pt x="33528" y="2189226"/>
                </a:moveTo>
                <a:lnTo>
                  <a:pt x="165354" y="2042921"/>
                </a:lnTo>
                <a:lnTo>
                  <a:pt x="191261" y="1930145"/>
                </a:lnTo>
                <a:lnTo>
                  <a:pt x="169164" y="1763268"/>
                </a:lnTo>
                <a:lnTo>
                  <a:pt x="76200" y="1561338"/>
                </a:lnTo>
                <a:lnTo>
                  <a:pt x="55626" y="1435607"/>
                </a:lnTo>
                <a:lnTo>
                  <a:pt x="76200" y="1351026"/>
                </a:lnTo>
                <a:lnTo>
                  <a:pt x="156209" y="1289303"/>
                </a:lnTo>
                <a:lnTo>
                  <a:pt x="173735" y="1211579"/>
                </a:lnTo>
                <a:lnTo>
                  <a:pt x="144018" y="1100327"/>
                </a:lnTo>
                <a:lnTo>
                  <a:pt x="12954" y="801623"/>
                </a:lnTo>
                <a:lnTo>
                  <a:pt x="0" y="655319"/>
                </a:lnTo>
                <a:lnTo>
                  <a:pt x="33528" y="494538"/>
                </a:lnTo>
                <a:lnTo>
                  <a:pt x="144018" y="418338"/>
                </a:lnTo>
                <a:lnTo>
                  <a:pt x="241554" y="292607"/>
                </a:lnTo>
                <a:lnTo>
                  <a:pt x="325373" y="0"/>
                </a:lnTo>
                <a:lnTo>
                  <a:pt x="313181" y="265176"/>
                </a:lnTo>
                <a:lnTo>
                  <a:pt x="249935" y="424433"/>
                </a:lnTo>
                <a:lnTo>
                  <a:pt x="165354" y="521969"/>
                </a:lnTo>
                <a:lnTo>
                  <a:pt x="72390" y="577595"/>
                </a:lnTo>
                <a:lnTo>
                  <a:pt x="67818" y="723900"/>
                </a:lnTo>
                <a:lnTo>
                  <a:pt x="115061" y="877823"/>
                </a:lnTo>
                <a:lnTo>
                  <a:pt x="224028" y="1149857"/>
                </a:lnTo>
                <a:lnTo>
                  <a:pt x="228600" y="1323594"/>
                </a:lnTo>
                <a:lnTo>
                  <a:pt x="127254" y="1421129"/>
                </a:lnTo>
                <a:lnTo>
                  <a:pt x="131826" y="1511807"/>
                </a:lnTo>
                <a:lnTo>
                  <a:pt x="220218" y="1700783"/>
                </a:lnTo>
                <a:lnTo>
                  <a:pt x="258318" y="1881377"/>
                </a:lnTo>
                <a:lnTo>
                  <a:pt x="224028" y="2076450"/>
                </a:lnTo>
                <a:lnTo>
                  <a:pt x="144018" y="2180844"/>
                </a:lnTo>
                <a:lnTo>
                  <a:pt x="42671" y="2265426"/>
                </a:lnTo>
                <a:lnTo>
                  <a:pt x="33528" y="2189226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8741042" y="2115185"/>
            <a:ext cx="325373" cy="2592324"/>
          </a:xfrm>
          <a:custGeom>
            <a:avLst/>
            <a:gdLst>
              <a:gd name="connsiteX0" fmla="*/ 34290 w 325373"/>
              <a:gd name="connsiteY0" fmla="*/ 2504694 h 2592324"/>
              <a:gd name="connsiteX1" fmla="*/ 165354 w 325373"/>
              <a:gd name="connsiteY1" fmla="*/ 2337054 h 2592324"/>
              <a:gd name="connsiteX2" fmla="*/ 191261 w 325373"/>
              <a:gd name="connsiteY2" fmla="*/ 2209037 h 2592324"/>
              <a:gd name="connsiteX3" fmla="*/ 169164 w 325373"/>
              <a:gd name="connsiteY3" fmla="*/ 2017013 h 2592324"/>
              <a:gd name="connsiteX4" fmla="*/ 76200 w 325373"/>
              <a:gd name="connsiteY4" fmla="*/ 1786128 h 2592324"/>
              <a:gd name="connsiteX5" fmla="*/ 55626 w 325373"/>
              <a:gd name="connsiteY5" fmla="*/ 1642872 h 2592324"/>
              <a:gd name="connsiteX6" fmla="*/ 76200 w 325373"/>
              <a:gd name="connsiteY6" fmla="*/ 1546098 h 2592324"/>
              <a:gd name="connsiteX7" fmla="*/ 156971 w 325373"/>
              <a:gd name="connsiteY7" fmla="*/ 1475231 h 2592324"/>
              <a:gd name="connsiteX8" fmla="*/ 173735 w 325373"/>
              <a:gd name="connsiteY8" fmla="*/ 1386078 h 2592324"/>
              <a:gd name="connsiteX9" fmla="*/ 144018 w 325373"/>
              <a:gd name="connsiteY9" fmla="*/ 1259586 h 2592324"/>
              <a:gd name="connsiteX10" fmla="*/ 12954 w 325373"/>
              <a:gd name="connsiteY10" fmla="*/ 917448 h 2592324"/>
              <a:gd name="connsiteX11" fmla="*/ 0 w 325373"/>
              <a:gd name="connsiteY11" fmla="*/ 749808 h 2592324"/>
              <a:gd name="connsiteX12" fmla="*/ 34290 w 325373"/>
              <a:gd name="connsiteY12" fmla="*/ 565404 h 2592324"/>
              <a:gd name="connsiteX13" fmla="*/ 144018 w 325373"/>
              <a:gd name="connsiteY13" fmla="*/ 478536 h 2592324"/>
              <a:gd name="connsiteX14" fmla="*/ 241554 w 325373"/>
              <a:gd name="connsiteY14" fmla="*/ 334517 h 2592324"/>
              <a:gd name="connsiteX15" fmla="*/ 325373 w 325373"/>
              <a:gd name="connsiteY15" fmla="*/ 0 h 2592324"/>
              <a:gd name="connsiteX16" fmla="*/ 313181 w 325373"/>
              <a:gd name="connsiteY16" fmla="*/ 302514 h 2592324"/>
              <a:gd name="connsiteX17" fmla="*/ 249935 w 325373"/>
              <a:gd name="connsiteY17" fmla="*/ 485394 h 2592324"/>
              <a:gd name="connsiteX18" fmla="*/ 165354 w 325373"/>
              <a:gd name="connsiteY18" fmla="*/ 597408 h 2592324"/>
              <a:gd name="connsiteX19" fmla="*/ 72390 w 325373"/>
              <a:gd name="connsiteY19" fmla="*/ 660654 h 2592324"/>
              <a:gd name="connsiteX20" fmla="*/ 67818 w 325373"/>
              <a:gd name="connsiteY20" fmla="*/ 828294 h 2592324"/>
              <a:gd name="connsiteX21" fmla="*/ 115061 w 325373"/>
              <a:gd name="connsiteY21" fmla="*/ 1004316 h 2592324"/>
              <a:gd name="connsiteX22" fmla="*/ 224790 w 325373"/>
              <a:gd name="connsiteY22" fmla="*/ 1315974 h 2592324"/>
              <a:gd name="connsiteX23" fmla="*/ 228600 w 325373"/>
              <a:gd name="connsiteY23" fmla="*/ 1514856 h 2592324"/>
              <a:gd name="connsiteX24" fmla="*/ 127254 w 325373"/>
              <a:gd name="connsiteY24" fmla="*/ 1626107 h 2592324"/>
              <a:gd name="connsiteX25" fmla="*/ 131826 w 325373"/>
              <a:gd name="connsiteY25" fmla="*/ 1729740 h 2592324"/>
              <a:gd name="connsiteX26" fmla="*/ 220980 w 325373"/>
              <a:gd name="connsiteY26" fmla="*/ 1946148 h 2592324"/>
              <a:gd name="connsiteX27" fmla="*/ 258318 w 325373"/>
              <a:gd name="connsiteY27" fmla="*/ 2153412 h 2592324"/>
              <a:gd name="connsiteX28" fmla="*/ 224790 w 325373"/>
              <a:gd name="connsiteY28" fmla="*/ 2375916 h 2592324"/>
              <a:gd name="connsiteX29" fmla="*/ 144018 w 325373"/>
              <a:gd name="connsiteY29" fmla="*/ 2495550 h 2592324"/>
              <a:gd name="connsiteX30" fmla="*/ 42671 w 325373"/>
              <a:gd name="connsiteY30" fmla="*/ 2592324 h 2592324"/>
              <a:gd name="connsiteX31" fmla="*/ 34290 w 325373"/>
              <a:gd name="connsiteY31" fmla="*/ 2504694 h 25923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592324">
                <a:moveTo>
                  <a:pt x="34290" y="2504694"/>
                </a:moveTo>
                <a:lnTo>
                  <a:pt x="165354" y="2337054"/>
                </a:lnTo>
                <a:lnTo>
                  <a:pt x="191261" y="2209037"/>
                </a:lnTo>
                <a:lnTo>
                  <a:pt x="169164" y="2017013"/>
                </a:lnTo>
                <a:lnTo>
                  <a:pt x="76200" y="1786128"/>
                </a:lnTo>
                <a:lnTo>
                  <a:pt x="55626" y="1642872"/>
                </a:lnTo>
                <a:lnTo>
                  <a:pt x="76200" y="1546098"/>
                </a:lnTo>
                <a:lnTo>
                  <a:pt x="156971" y="1475231"/>
                </a:lnTo>
                <a:lnTo>
                  <a:pt x="173735" y="1386078"/>
                </a:lnTo>
                <a:lnTo>
                  <a:pt x="144018" y="1259586"/>
                </a:lnTo>
                <a:lnTo>
                  <a:pt x="12954" y="917448"/>
                </a:lnTo>
                <a:lnTo>
                  <a:pt x="0" y="749808"/>
                </a:lnTo>
                <a:lnTo>
                  <a:pt x="34290" y="565404"/>
                </a:lnTo>
                <a:lnTo>
                  <a:pt x="144018" y="478536"/>
                </a:lnTo>
                <a:lnTo>
                  <a:pt x="241554" y="334517"/>
                </a:lnTo>
                <a:lnTo>
                  <a:pt x="325373" y="0"/>
                </a:lnTo>
                <a:lnTo>
                  <a:pt x="313181" y="302514"/>
                </a:lnTo>
                <a:lnTo>
                  <a:pt x="249935" y="485394"/>
                </a:lnTo>
                <a:lnTo>
                  <a:pt x="165354" y="597408"/>
                </a:lnTo>
                <a:lnTo>
                  <a:pt x="72390" y="660654"/>
                </a:lnTo>
                <a:lnTo>
                  <a:pt x="67818" y="828294"/>
                </a:lnTo>
                <a:lnTo>
                  <a:pt x="115061" y="1004316"/>
                </a:lnTo>
                <a:lnTo>
                  <a:pt x="224790" y="1315974"/>
                </a:lnTo>
                <a:lnTo>
                  <a:pt x="228600" y="1514856"/>
                </a:lnTo>
                <a:lnTo>
                  <a:pt x="127254" y="1626107"/>
                </a:lnTo>
                <a:lnTo>
                  <a:pt x="131826" y="1729740"/>
                </a:lnTo>
                <a:lnTo>
                  <a:pt x="220980" y="1946148"/>
                </a:lnTo>
                <a:lnTo>
                  <a:pt x="258318" y="2153412"/>
                </a:lnTo>
                <a:lnTo>
                  <a:pt x="224790" y="2375916"/>
                </a:lnTo>
                <a:lnTo>
                  <a:pt x="144018" y="2495550"/>
                </a:lnTo>
                <a:lnTo>
                  <a:pt x="42671" y="2592324"/>
                </a:lnTo>
                <a:lnTo>
                  <a:pt x="34290" y="2504694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8491868" y="1773809"/>
            <a:ext cx="342138" cy="355092"/>
          </a:xfrm>
          <a:custGeom>
            <a:avLst/>
            <a:gdLst>
              <a:gd name="connsiteX0" fmla="*/ 0 w 342138"/>
              <a:gd name="connsiteY0" fmla="*/ 42672 h 355092"/>
              <a:gd name="connsiteX1" fmla="*/ 152400 w 342138"/>
              <a:gd name="connsiteY1" fmla="*/ 153923 h 355092"/>
              <a:gd name="connsiteX2" fmla="*/ 330707 w 342138"/>
              <a:gd name="connsiteY2" fmla="*/ 355092 h 355092"/>
              <a:gd name="connsiteX3" fmla="*/ 342138 w 342138"/>
              <a:gd name="connsiteY3" fmla="*/ 323850 h 355092"/>
              <a:gd name="connsiteX4" fmla="*/ 188976 w 342138"/>
              <a:gd name="connsiteY4" fmla="*/ 137922 h 355092"/>
              <a:gd name="connsiteX5" fmla="*/ 25145 w 342138"/>
              <a:gd name="connsiteY5" fmla="*/ 0 h 355092"/>
              <a:gd name="connsiteX6" fmla="*/ 0 w 342138"/>
              <a:gd name="connsiteY6" fmla="*/ 42672 h 3550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42138" h="355092">
                <a:moveTo>
                  <a:pt x="0" y="42672"/>
                </a:moveTo>
                <a:lnTo>
                  <a:pt x="152400" y="153923"/>
                </a:lnTo>
                <a:lnTo>
                  <a:pt x="330707" y="355092"/>
                </a:lnTo>
                <a:lnTo>
                  <a:pt x="342138" y="323850"/>
                </a:lnTo>
                <a:lnTo>
                  <a:pt x="188976" y="137922"/>
                </a:lnTo>
                <a:lnTo>
                  <a:pt x="25145" y="0"/>
                </a:lnTo>
                <a:lnTo>
                  <a:pt x="0" y="4267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7853299" y="101981"/>
            <a:ext cx="279654" cy="145542"/>
          </a:xfrm>
          <a:custGeom>
            <a:avLst/>
            <a:gdLst>
              <a:gd name="connsiteX0" fmla="*/ 0 w 279654"/>
              <a:gd name="connsiteY0" fmla="*/ 145541 h 145542"/>
              <a:gd name="connsiteX1" fmla="*/ 155447 w 279654"/>
              <a:gd name="connsiteY1" fmla="*/ 113538 h 145542"/>
              <a:gd name="connsiteX2" fmla="*/ 279654 w 279654"/>
              <a:gd name="connsiteY2" fmla="*/ 105155 h 145542"/>
              <a:gd name="connsiteX3" fmla="*/ 209550 w 279654"/>
              <a:gd name="connsiteY3" fmla="*/ 0 h 145542"/>
              <a:gd name="connsiteX4" fmla="*/ 90678 w 279654"/>
              <a:gd name="connsiteY4" fmla="*/ 33527 h 145542"/>
              <a:gd name="connsiteX5" fmla="*/ 195833 w 279654"/>
              <a:gd name="connsiteY5" fmla="*/ 60197 h 145542"/>
              <a:gd name="connsiteX6" fmla="*/ 39623 w 279654"/>
              <a:gd name="connsiteY6" fmla="*/ 109727 h 145542"/>
              <a:gd name="connsiteX7" fmla="*/ 0 w 279654"/>
              <a:gd name="connsiteY7" fmla="*/ 145541 h 14554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279654" h="145542">
                <a:moveTo>
                  <a:pt x="0" y="145541"/>
                </a:moveTo>
                <a:lnTo>
                  <a:pt x="155447" y="113538"/>
                </a:lnTo>
                <a:lnTo>
                  <a:pt x="279654" y="105155"/>
                </a:lnTo>
                <a:lnTo>
                  <a:pt x="209550" y="0"/>
                </a:lnTo>
                <a:lnTo>
                  <a:pt x="90678" y="33527"/>
                </a:lnTo>
                <a:lnTo>
                  <a:pt x="195833" y="60197"/>
                </a:lnTo>
                <a:lnTo>
                  <a:pt x="39623" y="109727"/>
                </a:lnTo>
                <a:lnTo>
                  <a:pt x="0" y="145541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8059801" y="514985"/>
            <a:ext cx="372618" cy="713232"/>
          </a:xfrm>
          <a:custGeom>
            <a:avLst/>
            <a:gdLst>
              <a:gd name="connsiteX0" fmla="*/ 6095 w 372618"/>
              <a:gd name="connsiteY0" fmla="*/ 119633 h 713232"/>
              <a:gd name="connsiteX1" fmla="*/ 44195 w 372618"/>
              <a:gd name="connsiteY1" fmla="*/ 277368 h 713232"/>
              <a:gd name="connsiteX2" fmla="*/ 150876 w 372618"/>
              <a:gd name="connsiteY2" fmla="*/ 520445 h 713232"/>
              <a:gd name="connsiteX3" fmla="*/ 264414 w 372618"/>
              <a:gd name="connsiteY3" fmla="*/ 688086 h 713232"/>
              <a:gd name="connsiteX4" fmla="*/ 336804 w 372618"/>
              <a:gd name="connsiteY4" fmla="*/ 713231 h 713232"/>
              <a:gd name="connsiteX5" fmla="*/ 372617 w 372618"/>
              <a:gd name="connsiteY5" fmla="*/ 638556 h 713232"/>
              <a:gd name="connsiteX6" fmla="*/ 320040 w 372618"/>
              <a:gd name="connsiteY6" fmla="*/ 439673 h 713232"/>
              <a:gd name="connsiteX7" fmla="*/ 220980 w 372618"/>
              <a:gd name="connsiteY7" fmla="*/ 214122 h 713232"/>
              <a:gd name="connsiteX8" fmla="*/ 140207 w 372618"/>
              <a:gd name="connsiteY8" fmla="*/ 73914 h 713232"/>
              <a:gd name="connsiteX9" fmla="*/ 64007 w 372618"/>
              <a:gd name="connsiteY9" fmla="*/ 761 h 713232"/>
              <a:gd name="connsiteX10" fmla="*/ 4571 w 372618"/>
              <a:gd name="connsiteY10" fmla="*/ 0 h 713232"/>
              <a:gd name="connsiteX11" fmla="*/ 0 w 372618"/>
              <a:gd name="connsiteY11" fmla="*/ 67055 h 713232"/>
              <a:gd name="connsiteX12" fmla="*/ 51054 w 372618"/>
              <a:gd name="connsiteY12" fmla="*/ 38861 h 713232"/>
              <a:gd name="connsiteX13" fmla="*/ 138683 w 372618"/>
              <a:gd name="connsiteY13" fmla="*/ 152400 h 713232"/>
              <a:gd name="connsiteX14" fmla="*/ 230885 w 372618"/>
              <a:gd name="connsiteY14" fmla="*/ 315467 h 713232"/>
              <a:gd name="connsiteX15" fmla="*/ 307085 w 372618"/>
              <a:gd name="connsiteY15" fmla="*/ 544067 h 713232"/>
              <a:gd name="connsiteX16" fmla="*/ 298704 w 372618"/>
              <a:gd name="connsiteY16" fmla="*/ 655320 h 713232"/>
              <a:gd name="connsiteX17" fmla="*/ 225552 w 372618"/>
              <a:gd name="connsiteY17" fmla="*/ 591312 h 713232"/>
              <a:gd name="connsiteX18" fmla="*/ 101345 w 372618"/>
              <a:gd name="connsiteY18" fmla="*/ 344423 h 713232"/>
              <a:gd name="connsiteX19" fmla="*/ 22859 w 372618"/>
              <a:gd name="connsiteY19" fmla="*/ 86868 h 713232"/>
              <a:gd name="connsiteX20" fmla="*/ 6095 w 372618"/>
              <a:gd name="connsiteY20" fmla="*/ 119633 h 7132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</a:cxnLst>
            <a:rect l="l" t="t" r="r" b="b"/>
            <a:pathLst>
              <a:path w="372618" h="713232">
                <a:moveTo>
                  <a:pt x="6095" y="119633"/>
                </a:moveTo>
                <a:lnTo>
                  <a:pt x="44195" y="277368"/>
                </a:lnTo>
                <a:lnTo>
                  <a:pt x="150876" y="520445"/>
                </a:lnTo>
                <a:lnTo>
                  <a:pt x="264414" y="688086"/>
                </a:lnTo>
                <a:lnTo>
                  <a:pt x="336804" y="713231"/>
                </a:lnTo>
                <a:lnTo>
                  <a:pt x="372617" y="638556"/>
                </a:lnTo>
                <a:lnTo>
                  <a:pt x="320040" y="439673"/>
                </a:lnTo>
                <a:lnTo>
                  <a:pt x="220980" y="214122"/>
                </a:lnTo>
                <a:lnTo>
                  <a:pt x="140207" y="73914"/>
                </a:lnTo>
                <a:lnTo>
                  <a:pt x="64007" y="761"/>
                </a:lnTo>
                <a:lnTo>
                  <a:pt x="4571" y="0"/>
                </a:lnTo>
                <a:lnTo>
                  <a:pt x="0" y="67055"/>
                </a:lnTo>
                <a:lnTo>
                  <a:pt x="51054" y="38861"/>
                </a:lnTo>
                <a:lnTo>
                  <a:pt x="138683" y="152400"/>
                </a:lnTo>
                <a:lnTo>
                  <a:pt x="230885" y="315467"/>
                </a:lnTo>
                <a:lnTo>
                  <a:pt x="307085" y="544067"/>
                </a:lnTo>
                <a:lnTo>
                  <a:pt x="298704" y="655320"/>
                </a:lnTo>
                <a:lnTo>
                  <a:pt x="225552" y="591312"/>
                </a:lnTo>
                <a:lnTo>
                  <a:pt x="101345" y="344423"/>
                </a:lnTo>
                <a:lnTo>
                  <a:pt x="22859" y="86868"/>
                </a:lnTo>
                <a:lnTo>
                  <a:pt x="6095" y="119633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7778623" y="263525"/>
            <a:ext cx="681990" cy="1480566"/>
          </a:xfrm>
          <a:custGeom>
            <a:avLst/>
            <a:gdLst>
              <a:gd name="connsiteX0" fmla="*/ 0 w 681990"/>
              <a:gd name="connsiteY0" fmla="*/ 0 h 1480566"/>
              <a:gd name="connsiteX1" fmla="*/ 667512 w 681990"/>
              <a:gd name="connsiteY1" fmla="*/ 1480566 h 1480566"/>
              <a:gd name="connsiteX2" fmla="*/ 681990 w 681990"/>
              <a:gd name="connsiteY2" fmla="*/ 1394460 h 1480566"/>
              <a:gd name="connsiteX3" fmla="*/ 41909 w 681990"/>
              <a:gd name="connsiteY3" fmla="*/ 1524 h 1480566"/>
              <a:gd name="connsiteX4" fmla="*/ 0 w 681990"/>
              <a:gd name="connsiteY4" fmla="*/ 0 h 14805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1990" h="1480566">
                <a:moveTo>
                  <a:pt x="0" y="0"/>
                </a:moveTo>
                <a:lnTo>
                  <a:pt x="667512" y="1480566"/>
                </a:lnTo>
                <a:lnTo>
                  <a:pt x="681990" y="1394460"/>
                </a:lnTo>
                <a:lnTo>
                  <a:pt x="41909" y="1524"/>
                </a:lnTo>
                <a:lnTo>
                  <a:pt x="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7729093" y="38734"/>
            <a:ext cx="1169669" cy="2086356"/>
          </a:xfrm>
          <a:custGeom>
            <a:avLst/>
            <a:gdLst>
              <a:gd name="connsiteX0" fmla="*/ 749045 w 1169669"/>
              <a:gd name="connsiteY0" fmla="*/ 1773174 h 2086356"/>
              <a:gd name="connsiteX1" fmla="*/ 816864 w 1169669"/>
              <a:gd name="connsiteY1" fmla="*/ 1674875 h 2086356"/>
              <a:gd name="connsiteX2" fmla="*/ 998219 w 1169669"/>
              <a:gd name="connsiteY2" fmla="*/ 1597914 h 2086356"/>
              <a:gd name="connsiteX3" fmla="*/ 877823 w 1169669"/>
              <a:gd name="connsiteY3" fmla="*/ 1577340 h 2086356"/>
              <a:gd name="connsiteX4" fmla="*/ 750569 w 1169669"/>
              <a:gd name="connsiteY4" fmla="*/ 1638300 h 2086356"/>
              <a:gd name="connsiteX5" fmla="*/ 823721 w 1169669"/>
              <a:gd name="connsiteY5" fmla="*/ 1558290 h 2086356"/>
              <a:gd name="connsiteX6" fmla="*/ 973835 w 1169669"/>
              <a:gd name="connsiteY6" fmla="*/ 1500378 h 2086356"/>
              <a:gd name="connsiteX7" fmla="*/ 323088 w 1169669"/>
              <a:gd name="connsiteY7" fmla="*/ 64008 h 2086356"/>
              <a:gd name="connsiteX8" fmla="*/ 132588 w 1169669"/>
              <a:gd name="connsiteY8" fmla="*/ 60198 h 2086356"/>
              <a:gd name="connsiteX9" fmla="*/ 0 w 1169669"/>
              <a:gd name="connsiteY9" fmla="*/ 96012 h 2086356"/>
              <a:gd name="connsiteX10" fmla="*/ 128015 w 1169669"/>
              <a:gd name="connsiteY10" fmla="*/ 0 h 2086356"/>
              <a:gd name="connsiteX11" fmla="*/ 361950 w 1169669"/>
              <a:gd name="connsiteY11" fmla="*/ 19050 h 2086356"/>
              <a:gd name="connsiteX12" fmla="*/ 1120139 w 1169669"/>
              <a:gd name="connsiteY12" fmla="*/ 1684781 h 2086356"/>
              <a:gd name="connsiteX13" fmla="*/ 1098041 w 1169669"/>
              <a:gd name="connsiteY13" fmla="*/ 1844040 h 2086356"/>
              <a:gd name="connsiteX14" fmla="*/ 1169669 w 1169669"/>
              <a:gd name="connsiteY14" fmla="*/ 2086356 h 2086356"/>
              <a:gd name="connsiteX15" fmla="*/ 1097279 w 1169669"/>
              <a:gd name="connsiteY15" fmla="*/ 2084831 h 2086356"/>
              <a:gd name="connsiteX16" fmla="*/ 1112519 w 1169669"/>
              <a:gd name="connsiteY16" fmla="*/ 2030729 h 2086356"/>
              <a:gd name="connsiteX17" fmla="*/ 1060703 w 1169669"/>
              <a:gd name="connsiteY17" fmla="*/ 1868424 h 2086356"/>
              <a:gd name="connsiteX18" fmla="*/ 959357 w 1169669"/>
              <a:gd name="connsiteY18" fmla="*/ 1897379 h 2086356"/>
              <a:gd name="connsiteX19" fmla="*/ 915162 w 1169669"/>
              <a:gd name="connsiteY19" fmla="*/ 1864613 h 2086356"/>
              <a:gd name="connsiteX20" fmla="*/ 1030223 w 1169669"/>
              <a:gd name="connsiteY20" fmla="*/ 1827275 h 2086356"/>
              <a:gd name="connsiteX21" fmla="*/ 979169 w 1169669"/>
              <a:gd name="connsiteY21" fmla="*/ 1789175 h 2086356"/>
              <a:gd name="connsiteX22" fmla="*/ 1040891 w 1169669"/>
              <a:gd name="connsiteY22" fmla="*/ 1739646 h 2086356"/>
              <a:gd name="connsiteX23" fmla="*/ 934973 w 1169669"/>
              <a:gd name="connsiteY23" fmla="*/ 1747266 h 2086356"/>
              <a:gd name="connsiteX24" fmla="*/ 976121 w 1169669"/>
              <a:gd name="connsiteY24" fmla="*/ 1677162 h 2086356"/>
              <a:gd name="connsiteX25" fmla="*/ 749045 w 1169669"/>
              <a:gd name="connsiteY25" fmla="*/ 1773174 h 2086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</a:cxnLst>
            <a:rect l="l" t="t" r="r" b="b"/>
            <a:pathLst>
              <a:path w="1169669" h="2086356">
                <a:moveTo>
                  <a:pt x="749045" y="1773174"/>
                </a:moveTo>
                <a:lnTo>
                  <a:pt x="816864" y="1674875"/>
                </a:lnTo>
                <a:lnTo>
                  <a:pt x="998219" y="1597914"/>
                </a:lnTo>
                <a:lnTo>
                  <a:pt x="877823" y="1577340"/>
                </a:lnTo>
                <a:lnTo>
                  <a:pt x="750569" y="1638300"/>
                </a:lnTo>
                <a:lnTo>
                  <a:pt x="823721" y="1558290"/>
                </a:lnTo>
                <a:lnTo>
                  <a:pt x="973835" y="1500378"/>
                </a:lnTo>
                <a:lnTo>
                  <a:pt x="323088" y="64008"/>
                </a:lnTo>
                <a:lnTo>
                  <a:pt x="132588" y="60198"/>
                </a:lnTo>
                <a:lnTo>
                  <a:pt x="0" y="96012"/>
                </a:lnTo>
                <a:lnTo>
                  <a:pt x="128015" y="0"/>
                </a:lnTo>
                <a:lnTo>
                  <a:pt x="361950" y="19050"/>
                </a:lnTo>
                <a:lnTo>
                  <a:pt x="1120139" y="1684781"/>
                </a:lnTo>
                <a:lnTo>
                  <a:pt x="1098041" y="1844040"/>
                </a:lnTo>
                <a:lnTo>
                  <a:pt x="1169669" y="2086356"/>
                </a:lnTo>
                <a:lnTo>
                  <a:pt x="1097279" y="2084831"/>
                </a:lnTo>
                <a:lnTo>
                  <a:pt x="1112519" y="2030729"/>
                </a:lnTo>
                <a:lnTo>
                  <a:pt x="1060703" y="1868424"/>
                </a:lnTo>
                <a:lnTo>
                  <a:pt x="959357" y="1897379"/>
                </a:lnTo>
                <a:lnTo>
                  <a:pt x="915162" y="1864613"/>
                </a:lnTo>
                <a:lnTo>
                  <a:pt x="1030223" y="1827275"/>
                </a:lnTo>
                <a:lnTo>
                  <a:pt x="979169" y="1789175"/>
                </a:lnTo>
                <a:lnTo>
                  <a:pt x="1040891" y="1739646"/>
                </a:lnTo>
                <a:lnTo>
                  <a:pt x="934973" y="1747266"/>
                </a:lnTo>
                <a:lnTo>
                  <a:pt x="976121" y="1677162"/>
                </a:lnTo>
                <a:lnTo>
                  <a:pt x="749045" y="177317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8398129" y="1446910"/>
            <a:ext cx="301752" cy="142494"/>
          </a:xfrm>
          <a:custGeom>
            <a:avLst/>
            <a:gdLst>
              <a:gd name="connsiteX0" fmla="*/ 29717 w 301752"/>
              <a:gd name="connsiteY0" fmla="*/ 142494 h 142494"/>
              <a:gd name="connsiteX1" fmla="*/ 102869 w 301752"/>
              <a:gd name="connsiteY1" fmla="*/ 70104 h 142494"/>
              <a:gd name="connsiteX2" fmla="*/ 301752 w 301752"/>
              <a:gd name="connsiteY2" fmla="*/ 28194 h 142494"/>
              <a:gd name="connsiteX3" fmla="*/ 285750 w 301752"/>
              <a:gd name="connsiteY3" fmla="*/ 0 h 142494"/>
              <a:gd name="connsiteX4" fmla="*/ 152400 w 301752"/>
              <a:gd name="connsiteY4" fmla="*/ 11430 h 142494"/>
              <a:gd name="connsiteX5" fmla="*/ 0 w 301752"/>
              <a:gd name="connsiteY5" fmla="*/ 106680 h 142494"/>
              <a:gd name="connsiteX6" fmla="*/ 29717 w 301752"/>
              <a:gd name="connsiteY6" fmla="*/ 142494 h 1424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1752" h="142494">
                <a:moveTo>
                  <a:pt x="29717" y="142494"/>
                </a:moveTo>
                <a:lnTo>
                  <a:pt x="102869" y="70104"/>
                </a:lnTo>
                <a:lnTo>
                  <a:pt x="301752" y="28194"/>
                </a:lnTo>
                <a:lnTo>
                  <a:pt x="285750" y="0"/>
                </a:lnTo>
                <a:lnTo>
                  <a:pt x="152400" y="11430"/>
                </a:lnTo>
                <a:lnTo>
                  <a:pt x="0" y="106680"/>
                </a:lnTo>
                <a:lnTo>
                  <a:pt x="29717" y="1424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8322703" y="1303655"/>
            <a:ext cx="319278" cy="154686"/>
          </a:xfrm>
          <a:custGeom>
            <a:avLst/>
            <a:gdLst>
              <a:gd name="connsiteX0" fmla="*/ 18288 w 319278"/>
              <a:gd name="connsiteY0" fmla="*/ 154686 h 154686"/>
              <a:gd name="connsiteX1" fmla="*/ 131826 w 319278"/>
              <a:gd name="connsiteY1" fmla="*/ 70104 h 154686"/>
              <a:gd name="connsiteX2" fmla="*/ 319278 w 319278"/>
              <a:gd name="connsiteY2" fmla="*/ 61722 h 154686"/>
              <a:gd name="connsiteX3" fmla="*/ 290321 w 319278"/>
              <a:gd name="connsiteY3" fmla="*/ 0 h 154686"/>
              <a:gd name="connsiteX4" fmla="*/ 136397 w 319278"/>
              <a:gd name="connsiteY4" fmla="*/ 32766 h 154686"/>
              <a:gd name="connsiteX5" fmla="*/ 0 w 319278"/>
              <a:gd name="connsiteY5" fmla="*/ 105918 h 154686"/>
              <a:gd name="connsiteX6" fmla="*/ 18288 w 319278"/>
              <a:gd name="connsiteY6" fmla="*/ 154686 h 15468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19278" h="154686">
                <a:moveTo>
                  <a:pt x="18288" y="154686"/>
                </a:moveTo>
                <a:lnTo>
                  <a:pt x="131826" y="70104"/>
                </a:lnTo>
                <a:lnTo>
                  <a:pt x="319278" y="61722"/>
                </a:lnTo>
                <a:lnTo>
                  <a:pt x="290321" y="0"/>
                </a:lnTo>
                <a:lnTo>
                  <a:pt x="136397" y="32766"/>
                </a:lnTo>
                <a:lnTo>
                  <a:pt x="0" y="105918"/>
                </a:lnTo>
                <a:lnTo>
                  <a:pt x="18288" y="154686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7891399" y="371729"/>
            <a:ext cx="329946" cy="147828"/>
          </a:xfrm>
          <a:custGeom>
            <a:avLst/>
            <a:gdLst>
              <a:gd name="connsiteX0" fmla="*/ 22097 w 329946"/>
              <a:gd name="connsiteY0" fmla="*/ 147828 h 147828"/>
              <a:gd name="connsiteX1" fmla="*/ 125730 w 329946"/>
              <a:gd name="connsiteY1" fmla="*/ 67818 h 147828"/>
              <a:gd name="connsiteX2" fmla="*/ 329945 w 329946"/>
              <a:gd name="connsiteY2" fmla="*/ 54863 h 147828"/>
              <a:gd name="connsiteX3" fmla="*/ 302514 w 329946"/>
              <a:gd name="connsiteY3" fmla="*/ 0 h 147828"/>
              <a:gd name="connsiteX4" fmla="*/ 121157 w 329946"/>
              <a:gd name="connsiteY4" fmla="*/ 25145 h 147828"/>
              <a:gd name="connsiteX5" fmla="*/ 0 w 329946"/>
              <a:gd name="connsiteY5" fmla="*/ 103632 h 147828"/>
              <a:gd name="connsiteX6" fmla="*/ 22097 w 329946"/>
              <a:gd name="connsiteY6" fmla="*/ 147828 h 1478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9946" h="147828">
                <a:moveTo>
                  <a:pt x="22097" y="147828"/>
                </a:moveTo>
                <a:lnTo>
                  <a:pt x="125730" y="67818"/>
                </a:lnTo>
                <a:lnTo>
                  <a:pt x="329945" y="54863"/>
                </a:lnTo>
                <a:lnTo>
                  <a:pt x="302514" y="0"/>
                </a:lnTo>
                <a:lnTo>
                  <a:pt x="121157" y="25145"/>
                </a:lnTo>
                <a:lnTo>
                  <a:pt x="0" y="103632"/>
                </a:lnTo>
                <a:lnTo>
                  <a:pt x="22097" y="14782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7839582" y="253619"/>
            <a:ext cx="325373" cy="150875"/>
          </a:xfrm>
          <a:custGeom>
            <a:avLst/>
            <a:gdLst>
              <a:gd name="connsiteX0" fmla="*/ 29718 w 325373"/>
              <a:gd name="connsiteY0" fmla="*/ 150875 h 150875"/>
              <a:gd name="connsiteX1" fmla="*/ 114300 w 325373"/>
              <a:gd name="connsiteY1" fmla="*/ 78486 h 150875"/>
              <a:gd name="connsiteX2" fmla="*/ 325374 w 325373"/>
              <a:gd name="connsiteY2" fmla="*/ 40386 h 150875"/>
              <a:gd name="connsiteX3" fmla="*/ 300228 w 325373"/>
              <a:gd name="connsiteY3" fmla="*/ 0 h 150875"/>
              <a:gd name="connsiteX4" fmla="*/ 87630 w 325373"/>
              <a:gd name="connsiteY4" fmla="*/ 41147 h 150875"/>
              <a:gd name="connsiteX5" fmla="*/ 0 w 325373"/>
              <a:gd name="connsiteY5" fmla="*/ 107441 h 150875"/>
              <a:gd name="connsiteX6" fmla="*/ 29718 w 325373"/>
              <a:gd name="connsiteY6" fmla="*/ 150875 h 1508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5373" h="150875">
                <a:moveTo>
                  <a:pt x="29718" y="150875"/>
                </a:moveTo>
                <a:lnTo>
                  <a:pt x="114300" y="78486"/>
                </a:lnTo>
                <a:lnTo>
                  <a:pt x="325374" y="40386"/>
                </a:lnTo>
                <a:lnTo>
                  <a:pt x="300228" y="0"/>
                </a:lnTo>
                <a:lnTo>
                  <a:pt x="87630" y="41147"/>
                </a:lnTo>
                <a:lnTo>
                  <a:pt x="0" y="107441"/>
                </a:lnTo>
                <a:lnTo>
                  <a:pt x="29718" y="15087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7713865" y="124079"/>
            <a:ext cx="102108" cy="167640"/>
          </a:xfrm>
          <a:custGeom>
            <a:avLst/>
            <a:gdLst>
              <a:gd name="connsiteX0" fmla="*/ 35052 w 102108"/>
              <a:gd name="connsiteY0" fmla="*/ 0 h 167640"/>
              <a:gd name="connsiteX1" fmla="*/ 102108 w 102108"/>
              <a:gd name="connsiteY1" fmla="*/ 152399 h 167640"/>
              <a:gd name="connsiteX2" fmla="*/ 67056 w 102108"/>
              <a:gd name="connsiteY2" fmla="*/ 167640 h 167640"/>
              <a:gd name="connsiteX3" fmla="*/ 0 w 102108"/>
              <a:gd name="connsiteY3" fmla="*/ 15239 h 167640"/>
              <a:gd name="connsiteX4" fmla="*/ 35052 w 102108"/>
              <a:gd name="connsiteY4" fmla="*/ 0 h 1676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2108" h="167640">
                <a:moveTo>
                  <a:pt x="35052" y="0"/>
                </a:moveTo>
                <a:lnTo>
                  <a:pt x="102108" y="152399"/>
                </a:lnTo>
                <a:lnTo>
                  <a:pt x="67056" y="167640"/>
                </a:lnTo>
                <a:lnTo>
                  <a:pt x="0" y="15239"/>
                </a:lnTo>
                <a:lnTo>
                  <a:pt x="3505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30600" y="292100"/>
            <a:ext cx="2120900" cy="5842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311400" y="6311900"/>
            <a:ext cx="3052118" cy="21505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zh-CN" altLang="en-US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计算机学院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研究生课程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高级软件工程</a:t>
            </a:r>
          </a:p>
        </p:txBody>
      </p:sp>
      <p:sp>
        <p:nvSpPr>
          <p:cNvPr id="41" name="TextBox 1"/>
          <p:cNvSpPr txBox="1"/>
          <p:nvPr/>
        </p:nvSpPr>
        <p:spPr>
          <a:xfrm>
            <a:off x="8026400" y="6273800"/>
            <a:ext cx="482600" cy="24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/>
            </a:pPr>
            <a:r>
              <a:rPr lang="en-US" altLang="zh-CN" sz="13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51/58</a:t>
            </a:r>
          </a:p>
        </p:txBody>
      </p:sp>
      <p:sp>
        <p:nvSpPr>
          <p:cNvPr id="42" name="TextBox 1"/>
          <p:cNvSpPr txBox="1"/>
          <p:nvPr/>
        </p:nvSpPr>
        <p:spPr>
          <a:xfrm>
            <a:off x="469900" y="317500"/>
            <a:ext cx="7683500" cy="3390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200"/>
              </a:lnSpc>
              <a:tabLst>
                <a:tab pos="342900" algn="l"/>
                <a:tab pos="457200" algn="l"/>
                <a:tab pos="3086100" algn="l"/>
              </a:tabLst>
            </a:pPr>
            <a:r>
              <a:rPr lang="en-US" altLang="zh-CN" dirty="0"/>
              <a:t>			</a:t>
            </a:r>
            <a:r>
              <a:rPr lang="en-US" altLang="zh-CN" sz="4002" b="1" dirty="0">
                <a:solidFill>
                  <a:srgbClr val="3D00EA"/>
                </a:solidFill>
                <a:latin typeface="å¾®è½¯éé»" pitchFamily="18" charset="0"/>
                <a:cs typeface="å¾®è½¯éé»" pitchFamily="18" charset="0"/>
              </a:rPr>
              <a:t>构件检索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5500"/>
              </a:lnSpc>
              <a:tabLst>
                <a:tab pos="342900" algn="l"/>
                <a:tab pos="457200" algn="l"/>
                <a:tab pos="3086100" algn="l"/>
              </a:tabLst>
            </a:pPr>
            <a:r>
              <a:rPr lang="en-US" altLang="zh-CN" sz="34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4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4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可应用一般的信息检索技术，但更应突</a:t>
            </a:r>
          </a:p>
          <a:p>
            <a:pPr>
              <a:lnSpc>
                <a:spcPts val="3900"/>
              </a:lnSpc>
              <a:tabLst>
                <a:tab pos="342900" algn="l"/>
                <a:tab pos="457200" algn="l"/>
                <a:tab pos="3086100" algn="l"/>
              </a:tabLst>
            </a:pPr>
            <a:r>
              <a:rPr lang="en-US" altLang="zh-CN" dirty="0"/>
              <a:t>	</a:t>
            </a:r>
            <a:r>
              <a:rPr lang="en-US" altLang="zh-CN" sz="34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出构件作为可复用软件单元的根本特性</a:t>
            </a:r>
          </a:p>
          <a:p>
            <a:pPr>
              <a:lnSpc>
                <a:spcPts val="4100"/>
              </a:lnSpc>
              <a:tabLst>
                <a:tab pos="342900" algn="l"/>
                <a:tab pos="457200" algn="l"/>
                <a:tab pos="3086100" algn="l"/>
              </a:tabLst>
            </a:pPr>
            <a:r>
              <a:rPr lang="en-US" altLang="zh-CN" dirty="0"/>
              <a:t>		</a:t>
            </a:r>
            <a:r>
              <a:rPr lang="en-US" altLang="zh-CN" sz="28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8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功能、环境依赖、业务语义等</a:t>
            </a:r>
          </a:p>
          <a:p>
            <a:pPr>
              <a:lnSpc>
                <a:spcPts val="4800"/>
              </a:lnSpc>
              <a:tabLst>
                <a:tab pos="342900" algn="l"/>
                <a:tab pos="457200" algn="l"/>
                <a:tab pos="3086100" algn="l"/>
              </a:tabLst>
            </a:pPr>
            <a:r>
              <a:rPr lang="en-US" altLang="zh-CN" sz="34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4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4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与构件分类</a:t>
            </a:r>
            <a:r>
              <a:rPr lang="en-US" altLang="zh-CN" sz="3402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/</a:t>
            </a:r>
            <a:r>
              <a:rPr lang="en-US" altLang="zh-CN" sz="34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描述信息密切相关</a:t>
            </a:r>
          </a:p>
        </p:txBody>
      </p:sp>
      <p:sp>
        <p:nvSpPr>
          <p:cNvPr id="43" name="TextBox 1"/>
          <p:cNvSpPr txBox="1"/>
          <p:nvPr/>
        </p:nvSpPr>
        <p:spPr>
          <a:xfrm>
            <a:off x="927100" y="3670300"/>
            <a:ext cx="165100" cy="170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300"/>
              </a:lnSpc>
              <a:tabLst/>
            </a:pPr>
            <a:r>
              <a:rPr lang="en-US" altLang="zh-CN" sz="24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</a:p>
          <a:p>
            <a:pPr>
              <a:lnSpc>
                <a:spcPts val="3400"/>
              </a:lnSpc>
              <a:tabLst/>
            </a:pPr>
            <a:r>
              <a:rPr lang="en-US" altLang="zh-CN" sz="24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</a:p>
          <a:p>
            <a:pPr>
              <a:lnSpc>
                <a:spcPts val="3400"/>
              </a:lnSpc>
              <a:tabLst/>
            </a:pPr>
            <a:r>
              <a:rPr lang="en-US" altLang="zh-CN" sz="24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200"/>
              </a:lnSpc>
              <a:tabLst/>
            </a:pPr>
            <a:r>
              <a:rPr lang="en-US" altLang="zh-CN" sz="2400" dirty="0">
                <a:solidFill>
                  <a:srgbClr val="010000"/>
                </a:solidFill>
                <a:latin typeface="Times New Roman" pitchFamily="18" charset="0"/>
                <a:cs typeface="Times New Roman" pitchFamily="18" charset="0"/>
              </a:rPr>
              <a:t>–</a:t>
            </a:r>
          </a:p>
        </p:txBody>
      </p:sp>
      <p:sp>
        <p:nvSpPr>
          <p:cNvPr id="44" name="TextBox 1"/>
          <p:cNvSpPr txBox="1"/>
          <p:nvPr/>
        </p:nvSpPr>
        <p:spPr>
          <a:xfrm>
            <a:off x="1206500" y="3670300"/>
            <a:ext cx="3810000" cy="170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300"/>
              </a:lnSpc>
              <a:tabLst/>
            </a:pPr>
            <a:r>
              <a:rPr lang="en-US" altLang="zh-CN" sz="24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基于关键字</a:t>
            </a:r>
            <a:r>
              <a:rPr lang="en-US" altLang="zh-CN" sz="2400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/</a:t>
            </a:r>
            <a:r>
              <a:rPr lang="en-US" altLang="zh-CN" sz="24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属性</a:t>
            </a:r>
            <a:r>
              <a:rPr lang="en-US" altLang="zh-CN" sz="2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—</a:t>
            </a:r>
            <a:r>
              <a:rPr lang="en-US" altLang="zh-CN" sz="24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值的检索</a:t>
            </a:r>
          </a:p>
          <a:p>
            <a:pPr>
              <a:lnSpc>
                <a:spcPts val="3400"/>
              </a:lnSpc>
              <a:tabLst/>
            </a:pPr>
            <a:r>
              <a:rPr lang="en-US" altLang="zh-CN" sz="24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基于刻面</a:t>
            </a:r>
            <a:r>
              <a:rPr lang="en-US" altLang="zh-CN" sz="2400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/</a:t>
            </a:r>
            <a:r>
              <a:rPr lang="en-US" altLang="zh-CN" sz="24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术语的检索</a:t>
            </a:r>
          </a:p>
          <a:p>
            <a:pPr>
              <a:lnSpc>
                <a:spcPts val="3000"/>
              </a:lnSpc>
              <a:tabLst/>
            </a:pPr>
            <a:r>
              <a:rPr lang="en-US" altLang="zh-CN" sz="24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基于本体的语义检索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500"/>
              </a:lnSpc>
              <a:tabLst/>
            </a:pPr>
            <a:r>
              <a:rPr lang="en-US" altLang="zh-CN" sz="2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……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19199" y="68453"/>
            <a:ext cx="1137666" cy="2030730"/>
          </a:xfrm>
          <a:custGeom>
            <a:avLst/>
            <a:gdLst>
              <a:gd name="connsiteX0" fmla="*/ 355092 w 1137666"/>
              <a:gd name="connsiteY0" fmla="*/ 12954 h 2030730"/>
              <a:gd name="connsiteX1" fmla="*/ 114300 w 1137666"/>
              <a:gd name="connsiteY1" fmla="*/ 0 h 2030730"/>
              <a:gd name="connsiteX2" fmla="*/ 0 w 1137666"/>
              <a:gd name="connsiteY2" fmla="*/ 76200 h 2030730"/>
              <a:gd name="connsiteX3" fmla="*/ 752856 w 1137666"/>
              <a:gd name="connsiteY3" fmla="*/ 1716024 h 2030730"/>
              <a:gd name="connsiteX4" fmla="*/ 940308 w 1137666"/>
              <a:gd name="connsiteY4" fmla="*/ 1858518 h 2030730"/>
              <a:gd name="connsiteX5" fmla="*/ 1095756 w 1137666"/>
              <a:gd name="connsiteY5" fmla="*/ 2030730 h 2030730"/>
              <a:gd name="connsiteX6" fmla="*/ 1137666 w 1137666"/>
              <a:gd name="connsiteY6" fmla="*/ 2026920 h 2030730"/>
              <a:gd name="connsiteX7" fmla="*/ 1078230 w 1137666"/>
              <a:gd name="connsiteY7" fmla="*/ 1796034 h 2030730"/>
              <a:gd name="connsiteX8" fmla="*/ 1092708 w 1137666"/>
              <a:gd name="connsiteY8" fmla="*/ 1657350 h 2030730"/>
              <a:gd name="connsiteX9" fmla="*/ 355092 w 1137666"/>
              <a:gd name="connsiteY9" fmla="*/ 12954 h 20307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7666" h="2030730">
                <a:moveTo>
                  <a:pt x="355092" y="12954"/>
                </a:moveTo>
                <a:lnTo>
                  <a:pt x="114300" y="0"/>
                </a:lnTo>
                <a:lnTo>
                  <a:pt x="0" y="76200"/>
                </a:lnTo>
                <a:lnTo>
                  <a:pt x="752856" y="1716024"/>
                </a:lnTo>
                <a:lnTo>
                  <a:pt x="940308" y="1858518"/>
                </a:lnTo>
                <a:lnTo>
                  <a:pt x="1095756" y="2030730"/>
                </a:lnTo>
                <a:lnTo>
                  <a:pt x="1137666" y="2026920"/>
                </a:lnTo>
                <a:lnTo>
                  <a:pt x="1078230" y="1796034"/>
                </a:lnTo>
                <a:lnTo>
                  <a:pt x="1092708" y="1657350"/>
                </a:lnTo>
                <a:lnTo>
                  <a:pt x="355092" y="12954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814437" y="110363"/>
            <a:ext cx="1130046" cy="2042922"/>
          </a:xfrm>
          <a:custGeom>
            <a:avLst/>
            <a:gdLst>
              <a:gd name="connsiteX0" fmla="*/ 0 w 1130046"/>
              <a:gd name="connsiteY0" fmla="*/ 61722 h 2042922"/>
              <a:gd name="connsiteX1" fmla="*/ 757428 w 1130046"/>
              <a:gd name="connsiteY1" fmla="*/ 1720596 h 2042922"/>
              <a:gd name="connsiteX2" fmla="*/ 923543 w 1130046"/>
              <a:gd name="connsiteY2" fmla="*/ 1845564 h 2042922"/>
              <a:gd name="connsiteX3" fmla="*/ 1086612 w 1130046"/>
              <a:gd name="connsiteY3" fmla="*/ 2035301 h 2042922"/>
              <a:gd name="connsiteX4" fmla="*/ 1130045 w 1130046"/>
              <a:gd name="connsiteY4" fmla="*/ 2042922 h 2042922"/>
              <a:gd name="connsiteX5" fmla="*/ 1061466 w 1130046"/>
              <a:gd name="connsiteY5" fmla="*/ 1804416 h 2042922"/>
              <a:gd name="connsiteX6" fmla="*/ 1084326 w 1130046"/>
              <a:gd name="connsiteY6" fmla="*/ 1650492 h 2042922"/>
              <a:gd name="connsiteX7" fmla="*/ 342900 w 1130046"/>
              <a:gd name="connsiteY7" fmla="*/ 10668 h 2042922"/>
              <a:gd name="connsiteX8" fmla="*/ 115061 w 1130046"/>
              <a:gd name="connsiteY8" fmla="*/ 0 h 2042922"/>
              <a:gd name="connsiteX9" fmla="*/ 0 w 1130046"/>
              <a:gd name="connsiteY9" fmla="*/ 61722 h 2042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0046" h="2042922">
                <a:moveTo>
                  <a:pt x="0" y="61722"/>
                </a:moveTo>
                <a:lnTo>
                  <a:pt x="757428" y="1720596"/>
                </a:lnTo>
                <a:lnTo>
                  <a:pt x="923543" y="1845564"/>
                </a:lnTo>
                <a:lnTo>
                  <a:pt x="1086612" y="2035301"/>
                </a:lnTo>
                <a:lnTo>
                  <a:pt x="1130045" y="2042922"/>
                </a:lnTo>
                <a:lnTo>
                  <a:pt x="1061466" y="1804416"/>
                </a:lnTo>
                <a:lnTo>
                  <a:pt x="1084326" y="1650492"/>
                </a:lnTo>
                <a:lnTo>
                  <a:pt x="342900" y="10668"/>
                </a:lnTo>
                <a:lnTo>
                  <a:pt x="115061" y="0"/>
                </a:lnTo>
                <a:lnTo>
                  <a:pt x="0" y="61722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7867027" y="229996"/>
            <a:ext cx="972312" cy="1530096"/>
          </a:xfrm>
          <a:custGeom>
            <a:avLst/>
            <a:gdLst>
              <a:gd name="connsiteX0" fmla="*/ 662940 w 972312"/>
              <a:gd name="connsiteY0" fmla="*/ 1530096 h 1530096"/>
              <a:gd name="connsiteX1" fmla="*/ 797814 w 972312"/>
              <a:gd name="connsiteY1" fmla="*/ 1415034 h 1530096"/>
              <a:gd name="connsiteX2" fmla="*/ 972312 w 972312"/>
              <a:gd name="connsiteY2" fmla="*/ 1394460 h 1530096"/>
              <a:gd name="connsiteX3" fmla="*/ 340614 w 972312"/>
              <a:gd name="connsiteY3" fmla="*/ 0 h 1530096"/>
              <a:gd name="connsiteX4" fmla="*/ 89916 w 972312"/>
              <a:gd name="connsiteY4" fmla="*/ 32766 h 1530096"/>
              <a:gd name="connsiteX5" fmla="*/ 0 w 972312"/>
              <a:gd name="connsiteY5" fmla="*/ 75438 h 1530096"/>
              <a:gd name="connsiteX6" fmla="*/ 662940 w 972312"/>
              <a:gd name="connsiteY6" fmla="*/ 1530096 h 15300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972312" h="1530096">
                <a:moveTo>
                  <a:pt x="662940" y="1530096"/>
                </a:moveTo>
                <a:lnTo>
                  <a:pt x="797814" y="1415034"/>
                </a:lnTo>
                <a:lnTo>
                  <a:pt x="972312" y="1394460"/>
                </a:lnTo>
                <a:lnTo>
                  <a:pt x="340614" y="0"/>
                </a:lnTo>
                <a:lnTo>
                  <a:pt x="89916" y="32766"/>
                </a:lnTo>
                <a:lnTo>
                  <a:pt x="0" y="75438"/>
                </a:lnTo>
                <a:lnTo>
                  <a:pt x="662940" y="1530096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38239" y="5563235"/>
            <a:ext cx="1728978" cy="1030224"/>
          </a:xfrm>
          <a:custGeom>
            <a:avLst/>
            <a:gdLst>
              <a:gd name="connsiteX0" fmla="*/ 1260348 w 1728978"/>
              <a:gd name="connsiteY0" fmla="*/ 999744 h 1030224"/>
              <a:gd name="connsiteX1" fmla="*/ 1127760 w 1728978"/>
              <a:gd name="connsiteY1" fmla="*/ 877823 h 1030224"/>
              <a:gd name="connsiteX2" fmla="*/ 1057656 w 1728978"/>
              <a:gd name="connsiteY2" fmla="*/ 377951 h 1030224"/>
              <a:gd name="connsiteX3" fmla="*/ 1699260 w 1728978"/>
              <a:gd name="connsiteY3" fmla="*/ 261365 h 1030224"/>
              <a:gd name="connsiteX4" fmla="*/ 1728978 w 1728978"/>
              <a:gd name="connsiteY4" fmla="*/ 160781 h 1030224"/>
              <a:gd name="connsiteX5" fmla="*/ 1667256 w 1728978"/>
              <a:gd name="connsiteY5" fmla="*/ 79247 h 1030224"/>
              <a:gd name="connsiteX6" fmla="*/ 1013459 w 1728978"/>
              <a:gd name="connsiteY6" fmla="*/ 166877 h 1030224"/>
              <a:gd name="connsiteX7" fmla="*/ 968501 w 1728978"/>
              <a:gd name="connsiteY7" fmla="*/ 25145 h 1030224"/>
              <a:gd name="connsiteX8" fmla="*/ 861822 w 1728978"/>
              <a:gd name="connsiteY8" fmla="*/ 0 h 1030224"/>
              <a:gd name="connsiteX9" fmla="*/ 761238 w 1728978"/>
              <a:gd name="connsiteY9" fmla="*/ 22097 h 1030224"/>
              <a:gd name="connsiteX10" fmla="*/ 705612 w 1728978"/>
              <a:gd name="connsiteY10" fmla="*/ 83819 h 1030224"/>
              <a:gd name="connsiteX11" fmla="*/ 744474 w 1728978"/>
              <a:gd name="connsiteY11" fmla="*/ 225551 h 1030224"/>
              <a:gd name="connsiteX12" fmla="*/ 524256 w 1728978"/>
              <a:gd name="connsiteY12" fmla="*/ 349757 h 1030224"/>
              <a:gd name="connsiteX13" fmla="*/ 781050 w 1728978"/>
              <a:gd name="connsiteY13" fmla="*/ 374903 h 1030224"/>
              <a:gd name="connsiteX14" fmla="*/ 883158 w 1728978"/>
              <a:gd name="connsiteY14" fmla="*/ 705612 h 1030224"/>
              <a:gd name="connsiteX15" fmla="*/ 112014 w 1728978"/>
              <a:gd name="connsiteY15" fmla="*/ 371856 h 1030224"/>
              <a:gd name="connsiteX16" fmla="*/ 36576 w 1728978"/>
              <a:gd name="connsiteY16" fmla="*/ 403859 h 1030224"/>
              <a:gd name="connsiteX17" fmla="*/ 0 w 1728978"/>
              <a:gd name="connsiteY17" fmla="*/ 504444 h 1030224"/>
              <a:gd name="connsiteX18" fmla="*/ 44196 w 1728978"/>
              <a:gd name="connsiteY18" fmla="*/ 617981 h 1030224"/>
              <a:gd name="connsiteX19" fmla="*/ 904494 w 1728978"/>
              <a:gd name="connsiteY19" fmla="*/ 1021841 h 1030224"/>
              <a:gd name="connsiteX20" fmla="*/ 1094994 w 1728978"/>
              <a:gd name="connsiteY20" fmla="*/ 996696 h 1030224"/>
              <a:gd name="connsiteX21" fmla="*/ 1247394 w 1728978"/>
              <a:gd name="connsiteY21" fmla="*/ 1030223 h 1030224"/>
              <a:gd name="connsiteX22" fmla="*/ 1260348 w 1728978"/>
              <a:gd name="connsiteY22" fmla="*/ 999744 h 10302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</a:cxnLst>
            <a:rect l="l" t="t" r="r" b="b"/>
            <a:pathLst>
              <a:path w="1728978" h="1030224">
                <a:moveTo>
                  <a:pt x="1260348" y="999744"/>
                </a:moveTo>
                <a:lnTo>
                  <a:pt x="1127760" y="877823"/>
                </a:lnTo>
                <a:lnTo>
                  <a:pt x="1057656" y="377951"/>
                </a:lnTo>
                <a:lnTo>
                  <a:pt x="1699260" y="261365"/>
                </a:lnTo>
                <a:lnTo>
                  <a:pt x="1728978" y="160781"/>
                </a:lnTo>
                <a:lnTo>
                  <a:pt x="1667256" y="79247"/>
                </a:lnTo>
                <a:lnTo>
                  <a:pt x="1013459" y="166877"/>
                </a:lnTo>
                <a:lnTo>
                  <a:pt x="968501" y="25145"/>
                </a:lnTo>
                <a:lnTo>
                  <a:pt x="861822" y="0"/>
                </a:lnTo>
                <a:lnTo>
                  <a:pt x="761238" y="22097"/>
                </a:lnTo>
                <a:lnTo>
                  <a:pt x="705612" y="83819"/>
                </a:lnTo>
                <a:lnTo>
                  <a:pt x="744474" y="225551"/>
                </a:lnTo>
                <a:lnTo>
                  <a:pt x="524256" y="349757"/>
                </a:lnTo>
                <a:lnTo>
                  <a:pt x="781050" y="374903"/>
                </a:lnTo>
                <a:lnTo>
                  <a:pt x="883158" y="705612"/>
                </a:lnTo>
                <a:lnTo>
                  <a:pt x="112014" y="371856"/>
                </a:lnTo>
                <a:lnTo>
                  <a:pt x="36576" y="403859"/>
                </a:lnTo>
                <a:lnTo>
                  <a:pt x="0" y="504444"/>
                </a:lnTo>
                <a:lnTo>
                  <a:pt x="44196" y="617981"/>
                </a:lnTo>
                <a:lnTo>
                  <a:pt x="904494" y="1021841"/>
                </a:lnTo>
                <a:lnTo>
                  <a:pt x="1094994" y="996696"/>
                </a:lnTo>
                <a:lnTo>
                  <a:pt x="1247394" y="1030223"/>
                </a:lnTo>
                <a:lnTo>
                  <a:pt x="1260348" y="999744"/>
                </a:lnTo>
              </a:path>
            </a:pathLst>
          </a:custGeom>
          <a:solidFill>
            <a:srgbClr val="F9F9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1623199" y="5685155"/>
            <a:ext cx="112776" cy="204978"/>
          </a:xfrm>
          <a:custGeom>
            <a:avLst/>
            <a:gdLst>
              <a:gd name="connsiteX0" fmla="*/ 0 w 112776"/>
              <a:gd name="connsiteY0" fmla="*/ 5334 h 204978"/>
              <a:gd name="connsiteX1" fmla="*/ 94488 w 112776"/>
              <a:gd name="connsiteY1" fmla="*/ 0 h 204978"/>
              <a:gd name="connsiteX2" fmla="*/ 112776 w 112776"/>
              <a:gd name="connsiteY2" fmla="*/ 185165 h 204978"/>
              <a:gd name="connsiteX3" fmla="*/ 6095 w 112776"/>
              <a:gd name="connsiteY3" fmla="*/ 204977 h 204978"/>
              <a:gd name="connsiteX4" fmla="*/ 0 w 112776"/>
              <a:gd name="connsiteY4" fmla="*/ 5334 h 20497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2776" h="204978">
                <a:moveTo>
                  <a:pt x="0" y="5334"/>
                </a:moveTo>
                <a:lnTo>
                  <a:pt x="94488" y="0"/>
                </a:lnTo>
                <a:lnTo>
                  <a:pt x="112776" y="185165"/>
                </a:lnTo>
                <a:lnTo>
                  <a:pt x="6095" y="204977"/>
                </a:lnTo>
                <a:lnTo>
                  <a:pt x="0" y="5334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32143" y="5989955"/>
            <a:ext cx="1257300" cy="650747"/>
          </a:xfrm>
          <a:custGeom>
            <a:avLst/>
            <a:gdLst>
              <a:gd name="connsiteX0" fmla="*/ 108966 w 1257300"/>
              <a:gd name="connsiteY0" fmla="*/ 0 h 650747"/>
              <a:gd name="connsiteX1" fmla="*/ 1055370 w 1257300"/>
              <a:gd name="connsiteY1" fmla="*/ 411479 h 650747"/>
              <a:gd name="connsiteX2" fmla="*/ 1132332 w 1257300"/>
              <a:gd name="connsiteY2" fmla="*/ 505967 h 650747"/>
              <a:gd name="connsiteX3" fmla="*/ 1257300 w 1257300"/>
              <a:gd name="connsiteY3" fmla="*/ 627887 h 650747"/>
              <a:gd name="connsiteX4" fmla="*/ 1240536 w 1257300"/>
              <a:gd name="connsiteY4" fmla="*/ 650748 h 650747"/>
              <a:gd name="connsiteX5" fmla="*/ 1070610 w 1257300"/>
              <a:gd name="connsiteY5" fmla="*/ 624077 h 650747"/>
              <a:gd name="connsiteX6" fmla="*/ 907542 w 1257300"/>
              <a:gd name="connsiteY6" fmla="*/ 643127 h 650747"/>
              <a:gd name="connsiteX7" fmla="*/ 33528 w 1257300"/>
              <a:gd name="connsiteY7" fmla="*/ 236220 h 650747"/>
              <a:gd name="connsiteX8" fmla="*/ 0 w 1257300"/>
              <a:gd name="connsiteY8" fmla="*/ 118871 h 650747"/>
              <a:gd name="connsiteX9" fmla="*/ 36576 w 1257300"/>
              <a:gd name="connsiteY9" fmla="*/ 25146 h 650747"/>
              <a:gd name="connsiteX10" fmla="*/ 108966 w 1257300"/>
              <a:gd name="connsiteY10" fmla="*/ 0 h 6507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1257300" h="650747">
                <a:moveTo>
                  <a:pt x="108966" y="0"/>
                </a:moveTo>
                <a:lnTo>
                  <a:pt x="1055370" y="411479"/>
                </a:lnTo>
                <a:lnTo>
                  <a:pt x="1132332" y="505967"/>
                </a:lnTo>
                <a:lnTo>
                  <a:pt x="1257300" y="627887"/>
                </a:lnTo>
                <a:lnTo>
                  <a:pt x="1240536" y="650748"/>
                </a:lnTo>
                <a:lnTo>
                  <a:pt x="1070610" y="624077"/>
                </a:lnTo>
                <a:lnTo>
                  <a:pt x="907542" y="643127"/>
                </a:lnTo>
                <a:lnTo>
                  <a:pt x="33528" y="236220"/>
                </a:lnTo>
                <a:lnTo>
                  <a:pt x="0" y="118871"/>
                </a:lnTo>
                <a:lnTo>
                  <a:pt x="36576" y="25146"/>
                </a:lnTo>
                <a:lnTo>
                  <a:pt x="108966" y="0"/>
                </a:ln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05117" y="6044057"/>
            <a:ext cx="833628" cy="593598"/>
          </a:xfrm>
          <a:custGeom>
            <a:avLst/>
            <a:gdLst>
              <a:gd name="connsiteX0" fmla="*/ 0 w 833628"/>
              <a:gd name="connsiteY0" fmla="*/ 258317 h 593598"/>
              <a:gd name="connsiteX1" fmla="*/ 733044 w 833628"/>
              <a:gd name="connsiteY1" fmla="*/ 593598 h 593598"/>
              <a:gd name="connsiteX2" fmla="*/ 745998 w 833628"/>
              <a:gd name="connsiteY2" fmla="*/ 424433 h 593598"/>
              <a:gd name="connsiteX3" fmla="*/ 833628 w 833628"/>
              <a:gd name="connsiteY3" fmla="*/ 335279 h 593598"/>
              <a:gd name="connsiteX4" fmla="*/ 62484 w 833628"/>
              <a:gd name="connsiteY4" fmla="*/ 0 h 593598"/>
              <a:gd name="connsiteX5" fmla="*/ 0 w 833628"/>
              <a:gd name="connsiteY5" fmla="*/ 100583 h 593598"/>
              <a:gd name="connsiteX6" fmla="*/ 0 w 833628"/>
              <a:gd name="connsiteY6" fmla="*/ 258317 h 5935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833628" h="593598">
                <a:moveTo>
                  <a:pt x="0" y="258317"/>
                </a:moveTo>
                <a:lnTo>
                  <a:pt x="733044" y="593598"/>
                </a:lnTo>
                <a:lnTo>
                  <a:pt x="745998" y="424433"/>
                </a:lnTo>
                <a:lnTo>
                  <a:pt x="833628" y="335279"/>
                </a:lnTo>
                <a:lnTo>
                  <a:pt x="62484" y="0"/>
                </a:lnTo>
                <a:lnTo>
                  <a:pt x="0" y="100583"/>
                </a:lnTo>
                <a:lnTo>
                  <a:pt x="0" y="258317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770521" y="5605907"/>
            <a:ext cx="214122" cy="192023"/>
          </a:xfrm>
          <a:custGeom>
            <a:avLst/>
            <a:gdLst>
              <a:gd name="connsiteX0" fmla="*/ 0 w 214122"/>
              <a:gd name="connsiteY0" fmla="*/ 22097 h 192023"/>
              <a:gd name="connsiteX1" fmla="*/ 125730 w 214122"/>
              <a:gd name="connsiteY1" fmla="*/ 0 h 192023"/>
              <a:gd name="connsiteX2" fmla="*/ 197358 w 214122"/>
              <a:gd name="connsiteY2" fmla="*/ 28194 h 192023"/>
              <a:gd name="connsiteX3" fmla="*/ 214122 w 214122"/>
              <a:gd name="connsiteY3" fmla="*/ 110489 h 192023"/>
              <a:gd name="connsiteX4" fmla="*/ 128777 w 214122"/>
              <a:gd name="connsiteY4" fmla="*/ 116585 h 192023"/>
              <a:gd name="connsiteX5" fmla="*/ 25145 w 214122"/>
              <a:gd name="connsiteY5" fmla="*/ 192023 h 192023"/>
              <a:gd name="connsiteX6" fmla="*/ 0 w 214122"/>
              <a:gd name="connsiteY6" fmla="*/ 22097 h 1920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214122" h="192023">
                <a:moveTo>
                  <a:pt x="0" y="22097"/>
                </a:moveTo>
                <a:lnTo>
                  <a:pt x="125730" y="0"/>
                </a:lnTo>
                <a:lnTo>
                  <a:pt x="197358" y="28194"/>
                </a:lnTo>
                <a:lnTo>
                  <a:pt x="214122" y="110489"/>
                </a:lnTo>
                <a:lnTo>
                  <a:pt x="128777" y="116585"/>
                </a:lnTo>
                <a:lnTo>
                  <a:pt x="25145" y="192023"/>
                </a:lnTo>
                <a:lnTo>
                  <a:pt x="0" y="22097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1018171" y="6607175"/>
            <a:ext cx="120396" cy="178307"/>
          </a:xfrm>
          <a:custGeom>
            <a:avLst/>
            <a:gdLst>
              <a:gd name="connsiteX0" fmla="*/ 120396 w 120396"/>
              <a:gd name="connsiteY0" fmla="*/ 3809 h 178307"/>
              <a:gd name="connsiteX1" fmla="*/ 120396 w 120396"/>
              <a:gd name="connsiteY1" fmla="*/ 178307 h 178307"/>
              <a:gd name="connsiteX2" fmla="*/ 0 w 120396"/>
              <a:gd name="connsiteY2" fmla="*/ 6857 h 178307"/>
              <a:gd name="connsiteX3" fmla="*/ 57150 w 120396"/>
              <a:gd name="connsiteY3" fmla="*/ 0 h 178307"/>
              <a:gd name="connsiteX4" fmla="*/ 120396 w 120396"/>
              <a:gd name="connsiteY4" fmla="*/ 3809 h 1783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6" h="178307">
                <a:moveTo>
                  <a:pt x="120396" y="3809"/>
                </a:moveTo>
                <a:lnTo>
                  <a:pt x="120396" y="178307"/>
                </a:lnTo>
                <a:lnTo>
                  <a:pt x="0" y="6857"/>
                </a:lnTo>
                <a:lnTo>
                  <a:pt x="57150" y="0"/>
                </a:lnTo>
                <a:lnTo>
                  <a:pt x="120396" y="3809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800239" y="5724779"/>
            <a:ext cx="307086" cy="608076"/>
          </a:xfrm>
          <a:custGeom>
            <a:avLst/>
            <a:gdLst>
              <a:gd name="connsiteX0" fmla="*/ 0 w 307086"/>
              <a:gd name="connsiteY0" fmla="*/ 64008 h 608076"/>
              <a:gd name="connsiteX1" fmla="*/ 69341 w 307086"/>
              <a:gd name="connsiteY1" fmla="*/ 0 h 608076"/>
              <a:gd name="connsiteX2" fmla="*/ 184403 w 307086"/>
              <a:gd name="connsiteY2" fmla="*/ 4572 h 608076"/>
              <a:gd name="connsiteX3" fmla="*/ 307086 w 307086"/>
              <a:gd name="connsiteY3" fmla="*/ 608076 h 608076"/>
              <a:gd name="connsiteX4" fmla="*/ 221741 w 307086"/>
              <a:gd name="connsiteY4" fmla="*/ 573023 h 608076"/>
              <a:gd name="connsiteX5" fmla="*/ 121158 w 307086"/>
              <a:gd name="connsiteY5" fmla="*/ 538734 h 608076"/>
              <a:gd name="connsiteX6" fmla="*/ 0 w 307086"/>
              <a:gd name="connsiteY6" fmla="*/ 64008 h 6080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7086" h="608076">
                <a:moveTo>
                  <a:pt x="0" y="64008"/>
                </a:moveTo>
                <a:lnTo>
                  <a:pt x="69341" y="0"/>
                </a:lnTo>
                <a:lnTo>
                  <a:pt x="184403" y="4572"/>
                </a:lnTo>
                <a:lnTo>
                  <a:pt x="307086" y="608076"/>
                </a:lnTo>
                <a:lnTo>
                  <a:pt x="221741" y="573023"/>
                </a:lnTo>
                <a:lnTo>
                  <a:pt x="121158" y="538734"/>
                </a:lnTo>
                <a:lnTo>
                  <a:pt x="0" y="64008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1060843" y="5698109"/>
            <a:ext cx="577596" cy="275843"/>
          </a:xfrm>
          <a:custGeom>
            <a:avLst/>
            <a:gdLst>
              <a:gd name="connsiteX0" fmla="*/ 549402 w 577596"/>
              <a:gd name="connsiteY0" fmla="*/ 0 h 275843"/>
              <a:gd name="connsiteX1" fmla="*/ 0 w 577596"/>
              <a:gd name="connsiteY1" fmla="*/ 83819 h 275843"/>
              <a:gd name="connsiteX2" fmla="*/ 22098 w 577596"/>
              <a:gd name="connsiteY2" fmla="*/ 275843 h 275843"/>
              <a:gd name="connsiteX3" fmla="*/ 567690 w 577596"/>
              <a:gd name="connsiteY3" fmla="*/ 188213 h 275843"/>
              <a:gd name="connsiteX4" fmla="*/ 577596 w 577596"/>
              <a:gd name="connsiteY4" fmla="*/ 33527 h 275843"/>
              <a:gd name="connsiteX5" fmla="*/ 549402 w 577596"/>
              <a:gd name="connsiteY5" fmla="*/ 0 h 2758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577596" h="275843">
                <a:moveTo>
                  <a:pt x="549402" y="0"/>
                </a:moveTo>
                <a:lnTo>
                  <a:pt x="0" y="83819"/>
                </a:lnTo>
                <a:lnTo>
                  <a:pt x="22098" y="275843"/>
                </a:lnTo>
                <a:lnTo>
                  <a:pt x="567690" y="188213"/>
                </a:lnTo>
                <a:lnTo>
                  <a:pt x="577596" y="33527"/>
                </a:lnTo>
                <a:lnTo>
                  <a:pt x="549402" y="0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551065" y="5861177"/>
            <a:ext cx="247650" cy="106679"/>
          </a:xfrm>
          <a:custGeom>
            <a:avLst/>
            <a:gdLst>
              <a:gd name="connsiteX0" fmla="*/ 216408 w 247650"/>
              <a:gd name="connsiteY0" fmla="*/ 0 h 106679"/>
              <a:gd name="connsiteX1" fmla="*/ 0 w 247650"/>
              <a:gd name="connsiteY1" fmla="*/ 61721 h 106679"/>
              <a:gd name="connsiteX2" fmla="*/ 247650 w 247650"/>
              <a:gd name="connsiteY2" fmla="*/ 106679 h 106679"/>
              <a:gd name="connsiteX3" fmla="*/ 216408 w 247650"/>
              <a:gd name="connsiteY3" fmla="*/ 0 h 106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7650" h="106679">
                <a:moveTo>
                  <a:pt x="216408" y="0"/>
                </a:moveTo>
                <a:lnTo>
                  <a:pt x="0" y="61721"/>
                </a:lnTo>
                <a:lnTo>
                  <a:pt x="247650" y="106679"/>
                </a:lnTo>
                <a:lnTo>
                  <a:pt x="216408" y="0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792619" y="5692775"/>
            <a:ext cx="249174" cy="138684"/>
          </a:xfrm>
          <a:custGeom>
            <a:avLst/>
            <a:gdLst>
              <a:gd name="connsiteX0" fmla="*/ 0 w 249174"/>
              <a:gd name="connsiteY0" fmla="*/ 84582 h 138684"/>
              <a:gd name="connsiteX1" fmla="*/ 90677 w 249174"/>
              <a:gd name="connsiteY1" fmla="*/ 8382 h 138684"/>
              <a:gd name="connsiteX2" fmla="*/ 169925 w 249174"/>
              <a:gd name="connsiteY2" fmla="*/ 0 h 138684"/>
              <a:gd name="connsiteX3" fmla="*/ 232410 w 249174"/>
              <a:gd name="connsiteY3" fmla="*/ 21335 h 138684"/>
              <a:gd name="connsiteX4" fmla="*/ 249174 w 249174"/>
              <a:gd name="connsiteY4" fmla="*/ 72390 h 138684"/>
              <a:gd name="connsiteX5" fmla="*/ 133350 w 249174"/>
              <a:gd name="connsiteY5" fmla="*/ 53340 h 138684"/>
              <a:gd name="connsiteX6" fmla="*/ 58674 w 249174"/>
              <a:gd name="connsiteY6" fmla="*/ 80010 h 138684"/>
              <a:gd name="connsiteX7" fmla="*/ 10668 w 249174"/>
              <a:gd name="connsiteY7" fmla="*/ 138684 h 138684"/>
              <a:gd name="connsiteX8" fmla="*/ 0 w 249174"/>
              <a:gd name="connsiteY8" fmla="*/ 84582 h 1386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49174" h="138684">
                <a:moveTo>
                  <a:pt x="0" y="84582"/>
                </a:moveTo>
                <a:lnTo>
                  <a:pt x="90677" y="8382"/>
                </a:lnTo>
                <a:lnTo>
                  <a:pt x="169925" y="0"/>
                </a:lnTo>
                <a:lnTo>
                  <a:pt x="232410" y="21335"/>
                </a:lnTo>
                <a:lnTo>
                  <a:pt x="249174" y="72390"/>
                </a:lnTo>
                <a:lnTo>
                  <a:pt x="133350" y="53340"/>
                </a:lnTo>
                <a:lnTo>
                  <a:pt x="58674" y="80010"/>
                </a:lnTo>
                <a:lnTo>
                  <a:pt x="10668" y="138684"/>
                </a:lnTo>
                <a:lnTo>
                  <a:pt x="0" y="8458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1009789" y="6566027"/>
            <a:ext cx="182880" cy="211073"/>
          </a:xfrm>
          <a:custGeom>
            <a:avLst/>
            <a:gdLst>
              <a:gd name="connsiteX0" fmla="*/ 0 w 182880"/>
              <a:gd name="connsiteY0" fmla="*/ 32004 h 211073"/>
              <a:gd name="connsiteX1" fmla="*/ 127253 w 182880"/>
              <a:gd name="connsiteY1" fmla="*/ 211073 h 211073"/>
              <a:gd name="connsiteX2" fmla="*/ 182880 w 182880"/>
              <a:gd name="connsiteY2" fmla="*/ 199643 h 211073"/>
              <a:gd name="connsiteX3" fmla="*/ 177546 w 182880"/>
              <a:gd name="connsiteY3" fmla="*/ 13716 h 211073"/>
              <a:gd name="connsiteX4" fmla="*/ 131825 w 182880"/>
              <a:gd name="connsiteY4" fmla="*/ 0 h 211073"/>
              <a:gd name="connsiteX5" fmla="*/ 142494 w 182880"/>
              <a:gd name="connsiteY5" fmla="*/ 156209 h 211073"/>
              <a:gd name="connsiteX6" fmla="*/ 56388 w 182880"/>
              <a:gd name="connsiteY6" fmla="*/ 3047 h 211073"/>
              <a:gd name="connsiteX7" fmla="*/ 0 w 182880"/>
              <a:gd name="connsiteY7" fmla="*/ 32004 h 2110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82880" h="211073">
                <a:moveTo>
                  <a:pt x="0" y="32004"/>
                </a:moveTo>
                <a:lnTo>
                  <a:pt x="127253" y="211073"/>
                </a:lnTo>
                <a:lnTo>
                  <a:pt x="182880" y="199643"/>
                </a:lnTo>
                <a:lnTo>
                  <a:pt x="177546" y="13716"/>
                </a:lnTo>
                <a:lnTo>
                  <a:pt x="131825" y="0"/>
                </a:lnTo>
                <a:lnTo>
                  <a:pt x="142494" y="156209"/>
                </a:lnTo>
                <a:lnTo>
                  <a:pt x="56388" y="3047"/>
                </a:lnTo>
                <a:lnTo>
                  <a:pt x="0" y="3200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1594243" y="5653151"/>
            <a:ext cx="68580" cy="185928"/>
          </a:xfrm>
          <a:custGeom>
            <a:avLst/>
            <a:gdLst>
              <a:gd name="connsiteX0" fmla="*/ 0 w 68580"/>
              <a:gd name="connsiteY0" fmla="*/ 15240 h 185928"/>
              <a:gd name="connsiteX1" fmla="*/ 28194 w 68580"/>
              <a:gd name="connsiteY1" fmla="*/ 73914 h 185928"/>
              <a:gd name="connsiteX2" fmla="*/ 34289 w 68580"/>
              <a:gd name="connsiteY2" fmla="*/ 122682 h 185928"/>
              <a:gd name="connsiteX3" fmla="*/ 21336 w 68580"/>
              <a:gd name="connsiteY3" fmla="*/ 185927 h 185928"/>
              <a:gd name="connsiteX4" fmla="*/ 63245 w 68580"/>
              <a:gd name="connsiteY4" fmla="*/ 174497 h 185928"/>
              <a:gd name="connsiteX5" fmla="*/ 68579 w 68580"/>
              <a:gd name="connsiteY5" fmla="*/ 92202 h 185928"/>
              <a:gd name="connsiteX6" fmla="*/ 36576 w 68580"/>
              <a:gd name="connsiteY6" fmla="*/ 0 h 185928"/>
              <a:gd name="connsiteX7" fmla="*/ 0 w 68580"/>
              <a:gd name="connsiteY7" fmla="*/ 15240 h 1859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8580" h="185928">
                <a:moveTo>
                  <a:pt x="0" y="15240"/>
                </a:moveTo>
                <a:lnTo>
                  <a:pt x="28194" y="73914"/>
                </a:lnTo>
                <a:lnTo>
                  <a:pt x="34289" y="122682"/>
                </a:lnTo>
                <a:lnTo>
                  <a:pt x="21336" y="185927"/>
                </a:lnTo>
                <a:lnTo>
                  <a:pt x="63245" y="174497"/>
                </a:lnTo>
                <a:lnTo>
                  <a:pt x="68579" y="92202"/>
                </a:lnTo>
                <a:lnTo>
                  <a:pt x="36576" y="0"/>
                </a:lnTo>
                <a:lnTo>
                  <a:pt x="0" y="1524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121297" y="5922899"/>
            <a:ext cx="944117" cy="397002"/>
          </a:xfrm>
          <a:custGeom>
            <a:avLst/>
            <a:gdLst>
              <a:gd name="connsiteX0" fmla="*/ 79248 w 944117"/>
              <a:gd name="connsiteY0" fmla="*/ 0 h 397002"/>
              <a:gd name="connsiteX1" fmla="*/ 944117 w 944117"/>
              <a:gd name="connsiteY1" fmla="*/ 389382 h 397002"/>
              <a:gd name="connsiteX2" fmla="*/ 854201 w 944117"/>
              <a:gd name="connsiteY2" fmla="*/ 397002 h 397002"/>
              <a:gd name="connsiteX3" fmla="*/ 0 w 944117"/>
              <a:gd name="connsiteY3" fmla="*/ 22097 h 397002"/>
              <a:gd name="connsiteX4" fmla="*/ 79248 w 944117"/>
              <a:gd name="connsiteY4" fmla="*/ 0 h 39700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44117" h="397002">
                <a:moveTo>
                  <a:pt x="79248" y="0"/>
                </a:moveTo>
                <a:lnTo>
                  <a:pt x="944117" y="389382"/>
                </a:lnTo>
                <a:lnTo>
                  <a:pt x="854201" y="397002"/>
                </a:lnTo>
                <a:lnTo>
                  <a:pt x="0" y="22097"/>
                </a:lnTo>
                <a:lnTo>
                  <a:pt x="7924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413143" y="6167501"/>
            <a:ext cx="387096" cy="235457"/>
          </a:xfrm>
          <a:custGeom>
            <a:avLst/>
            <a:gdLst>
              <a:gd name="connsiteX0" fmla="*/ 11430 w 387096"/>
              <a:gd name="connsiteY0" fmla="*/ 27432 h 235457"/>
              <a:gd name="connsiteX1" fmla="*/ 126492 w 387096"/>
              <a:gd name="connsiteY1" fmla="*/ 52577 h 235457"/>
              <a:gd name="connsiteX2" fmla="*/ 256794 w 387096"/>
              <a:gd name="connsiteY2" fmla="*/ 108965 h 235457"/>
              <a:gd name="connsiteX3" fmla="*/ 348996 w 387096"/>
              <a:gd name="connsiteY3" fmla="*/ 192785 h 235457"/>
              <a:gd name="connsiteX4" fmla="*/ 258318 w 387096"/>
              <a:gd name="connsiteY4" fmla="*/ 182879 h 235457"/>
              <a:gd name="connsiteX5" fmla="*/ 110490 w 387096"/>
              <a:gd name="connsiteY5" fmla="*/ 115823 h 235457"/>
              <a:gd name="connsiteX6" fmla="*/ 39624 w 387096"/>
              <a:gd name="connsiteY6" fmla="*/ 64007 h 235457"/>
              <a:gd name="connsiteX7" fmla="*/ 84582 w 387096"/>
              <a:gd name="connsiteY7" fmla="*/ 129539 h 235457"/>
              <a:gd name="connsiteX8" fmla="*/ 215646 w 387096"/>
              <a:gd name="connsiteY8" fmla="*/ 214883 h 235457"/>
              <a:gd name="connsiteX9" fmla="*/ 369570 w 387096"/>
              <a:gd name="connsiteY9" fmla="*/ 235457 h 235457"/>
              <a:gd name="connsiteX10" fmla="*/ 387096 w 387096"/>
              <a:gd name="connsiteY10" fmla="*/ 178307 h 235457"/>
              <a:gd name="connsiteX11" fmla="*/ 312420 w 387096"/>
              <a:gd name="connsiteY11" fmla="*/ 95250 h 235457"/>
              <a:gd name="connsiteX12" fmla="*/ 134874 w 387096"/>
              <a:gd name="connsiteY12" fmla="*/ 13715 h 235457"/>
              <a:gd name="connsiteX13" fmla="*/ 0 w 387096"/>
              <a:gd name="connsiteY13" fmla="*/ 0 h 235457"/>
              <a:gd name="connsiteX14" fmla="*/ 11430 w 387096"/>
              <a:gd name="connsiteY14" fmla="*/ 27432 h 23545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7096" h="235457">
                <a:moveTo>
                  <a:pt x="11430" y="27432"/>
                </a:moveTo>
                <a:lnTo>
                  <a:pt x="126492" y="52577"/>
                </a:lnTo>
                <a:lnTo>
                  <a:pt x="256794" y="108965"/>
                </a:lnTo>
                <a:lnTo>
                  <a:pt x="348996" y="192785"/>
                </a:lnTo>
                <a:lnTo>
                  <a:pt x="258318" y="182879"/>
                </a:lnTo>
                <a:lnTo>
                  <a:pt x="110490" y="115823"/>
                </a:lnTo>
                <a:lnTo>
                  <a:pt x="39624" y="64007"/>
                </a:lnTo>
                <a:lnTo>
                  <a:pt x="84582" y="129539"/>
                </a:lnTo>
                <a:lnTo>
                  <a:pt x="215646" y="214883"/>
                </a:lnTo>
                <a:lnTo>
                  <a:pt x="369570" y="235457"/>
                </a:lnTo>
                <a:lnTo>
                  <a:pt x="387096" y="178307"/>
                </a:lnTo>
                <a:lnTo>
                  <a:pt x="312420" y="95250"/>
                </a:lnTo>
                <a:lnTo>
                  <a:pt x="134874" y="13715"/>
                </a:lnTo>
                <a:lnTo>
                  <a:pt x="0" y="0"/>
                </a:lnTo>
                <a:lnTo>
                  <a:pt x="11430" y="2743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897775" y="5840603"/>
            <a:ext cx="169164" cy="377951"/>
          </a:xfrm>
          <a:custGeom>
            <a:avLst/>
            <a:gdLst>
              <a:gd name="connsiteX0" fmla="*/ 19050 w 169164"/>
              <a:gd name="connsiteY0" fmla="*/ 0 h 377951"/>
              <a:gd name="connsiteX1" fmla="*/ 72389 w 169164"/>
              <a:gd name="connsiteY1" fmla="*/ 19811 h 377951"/>
              <a:gd name="connsiteX2" fmla="*/ 63246 w 169164"/>
              <a:gd name="connsiteY2" fmla="*/ 151637 h 377951"/>
              <a:gd name="connsiteX3" fmla="*/ 83819 w 169164"/>
              <a:gd name="connsiteY3" fmla="*/ 258317 h 377951"/>
              <a:gd name="connsiteX4" fmla="*/ 169164 w 169164"/>
              <a:gd name="connsiteY4" fmla="*/ 356615 h 377951"/>
              <a:gd name="connsiteX5" fmla="*/ 76961 w 169164"/>
              <a:gd name="connsiteY5" fmla="*/ 377951 h 377951"/>
              <a:gd name="connsiteX6" fmla="*/ 23622 w 169164"/>
              <a:gd name="connsiteY6" fmla="*/ 272033 h 377951"/>
              <a:gd name="connsiteX7" fmla="*/ 0 w 169164"/>
              <a:gd name="connsiteY7" fmla="*/ 44957 h 377951"/>
              <a:gd name="connsiteX8" fmla="*/ 19050 w 169164"/>
              <a:gd name="connsiteY8" fmla="*/ 0 h 3779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69164" h="377951">
                <a:moveTo>
                  <a:pt x="19050" y="0"/>
                </a:moveTo>
                <a:lnTo>
                  <a:pt x="72389" y="19811"/>
                </a:lnTo>
                <a:lnTo>
                  <a:pt x="63246" y="151637"/>
                </a:lnTo>
                <a:lnTo>
                  <a:pt x="83819" y="258317"/>
                </a:lnTo>
                <a:lnTo>
                  <a:pt x="169164" y="356615"/>
                </a:lnTo>
                <a:lnTo>
                  <a:pt x="76961" y="377951"/>
                </a:lnTo>
                <a:lnTo>
                  <a:pt x="23622" y="272033"/>
                </a:lnTo>
                <a:lnTo>
                  <a:pt x="0" y="44957"/>
                </a:lnTo>
                <a:lnTo>
                  <a:pt x="1905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1062367" y="6425057"/>
            <a:ext cx="118872" cy="137922"/>
          </a:xfrm>
          <a:custGeom>
            <a:avLst/>
            <a:gdLst>
              <a:gd name="connsiteX0" fmla="*/ 87630 w 118872"/>
              <a:gd name="connsiteY0" fmla="*/ 0 h 137922"/>
              <a:gd name="connsiteX1" fmla="*/ 32004 w 118872"/>
              <a:gd name="connsiteY1" fmla="*/ 52578 h 137922"/>
              <a:gd name="connsiteX2" fmla="*/ 0 w 118872"/>
              <a:gd name="connsiteY2" fmla="*/ 137922 h 137922"/>
              <a:gd name="connsiteX3" fmla="*/ 64008 w 118872"/>
              <a:gd name="connsiteY3" fmla="*/ 127253 h 137922"/>
              <a:gd name="connsiteX4" fmla="*/ 82296 w 118872"/>
              <a:gd name="connsiteY4" fmla="*/ 67055 h 137922"/>
              <a:gd name="connsiteX5" fmla="*/ 118872 w 118872"/>
              <a:gd name="connsiteY5" fmla="*/ 21335 h 137922"/>
              <a:gd name="connsiteX6" fmla="*/ 87630 w 118872"/>
              <a:gd name="connsiteY6" fmla="*/ 0 h 137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18872" h="137922">
                <a:moveTo>
                  <a:pt x="87630" y="0"/>
                </a:moveTo>
                <a:lnTo>
                  <a:pt x="32004" y="52578"/>
                </a:lnTo>
                <a:lnTo>
                  <a:pt x="0" y="137922"/>
                </a:lnTo>
                <a:lnTo>
                  <a:pt x="64008" y="127253"/>
                </a:lnTo>
                <a:lnTo>
                  <a:pt x="82296" y="67055"/>
                </a:lnTo>
                <a:lnTo>
                  <a:pt x="118872" y="21335"/>
                </a:lnTo>
                <a:lnTo>
                  <a:pt x="8763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8521" y="5916803"/>
            <a:ext cx="1336548" cy="698754"/>
          </a:xfrm>
          <a:custGeom>
            <a:avLst/>
            <a:gdLst>
              <a:gd name="connsiteX0" fmla="*/ 123444 w 1336548"/>
              <a:gd name="connsiteY0" fmla="*/ 0 h 698754"/>
              <a:gd name="connsiteX1" fmla="*/ 50292 w 1336548"/>
              <a:gd name="connsiteY1" fmla="*/ 41147 h 698754"/>
              <a:gd name="connsiteX2" fmla="*/ 0 w 1336548"/>
              <a:gd name="connsiteY2" fmla="*/ 165353 h 698754"/>
              <a:gd name="connsiteX3" fmla="*/ 53339 w 1336548"/>
              <a:gd name="connsiteY3" fmla="*/ 284225 h 698754"/>
              <a:gd name="connsiteX4" fmla="*/ 938022 w 1336548"/>
              <a:gd name="connsiteY4" fmla="*/ 688085 h 698754"/>
              <a:gd name="connsiteX5" fmla="*/ 1128522 w 1336548"/>
              <a:gd name="connsiteY5" fmla="*/ 662940 h 698754"/>
              <a:gd name="connsiteX6" fmla="*/ 1282446 w 1336548"/>
              <a:gd name="connsiteY6" fmla="*/ 698753 h 698754"/>
              <a:gd name="connsiteX7" fmla="*/ 1336548 w 1336548"/>
              <a:gd name="connsiteY7" fmla="*/ 641603 h 698754"/>
              <a:gd name="connsiteX8" fmla="*/ 1191768 w 1336548"/>
              <a:gd name="connsiteY8" fmla="*/ 527303 h 698754"/>
              <a:gd name="connsiteX9" fmla="*/ 1133094 w 1336548"/>
              <a:gd name="connsiteY9" fmla="*/ 406145 h 698754"/>
              <a:gd name="connsiteX10" fmla="*/ 1086612 w 1336548"/>
              <a:gd name="connsiteY10" fmla="*/ 418337 h 698754"/>
              <a:gd name="connsiteX11" fmla="*/ 1142238 w 1336548"/>
              <a:gd name="connsiteY11" fmla="*/ 527303 h 698754"/>
              <a:gd name="connsiteX12" fmla="*/ 1252728 w 1336548"/>
              <a:gd name="connsiteY12" fmla="*/ 643128 h 698754"/>
              <a:gd name="connsiteX13" fmla="*/ 1121664 w 1336548"/>
              <a:gd name="connsiteY13" fmla="*/ 624840 h 698754"/>
              <a:gd name="connsiteX14" fmla="*/ 967740 w 1336548"/>
              <a:gd name="connsiteY14" fmla="*/ 646176 h 698754"/>
              <a:gd name="connsiteX15" fmla="*/ 995934 w 1336548"/>
              <a:gd name="connsiteY15" fmla="*/ 515873 h 698754"/>
              <a:gd name="connsiteX16" fmla="*/ 1062228 w 1336548"/>
              <a:gd name="connsiteY16" fmla="*/ 427481 h 698754"/>
              <a:gd name="connsiteX17" fmla="*/ 985266 w 1336548"/>
              <a:gd name="connsiteY17" fmla="*/ 438150 h 698754"/>
              <a:gd name="connsiteX18" fmla="*/ 924306 w 1336548"/>
              <a:gd name="connsiteY18" fmla="*/ 522731 h 698754"/>
              <a:gd name="connsiteX19" fmla="*/ 903732 w 1336548"/>
              <a:gd name="connsiteY19" fmla="*/ 627888 h 698754"/>
              <a:gd name="connsiteX20" fmla="*/ 84582 w 1336548"/>
              <a:gd name="connsiteY20" fmla="*/ 246125 h 698754"/>
              <a:gd name="connsiteX21" fmla="*/ 63246 w 1336548"/>
              <a:gd name="connsiteY21" fmla="*/ 170687 h 698754"/>
              <a:gd name="connsiteX22" fmla="*/ 81533 w 1336548"/>
              <a:gd name="connsiteY22" fmla="*/ 75437 h 698754"/>
              <a:gd name="connsiteX23" fmla="*/ 172212 w 1336548"/>
              <a:gd name="connsiteY23" fmla="*/ 0 h 698754"/>
              <a:gd name="connsiteX24" fmla="*/ 123444 w 1336548"/>
              <a:gd name="connsiteY24" fmla="*/ 0 h 69875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</a:cxnLst>
            <a:rect l="l" t="t" r="r" b="b"/>
            <a:pathLst>
              <a:path w="1336548" h="698754">
                <a:moveTo>
                  <a:pt x="123444" y="0"/>
                </a:moveTo>
                <a:lnTo>
                  <a:pt x="50292" y="41147"/>
                </a:lnTo>
                <a:lnTo>
                  <a:pt x="0" y="165353"/>
                </a:lnTo>
                <a:lnTo>
                  <a:pt x="53339" y="284225"/>
                </a:lnTo>
                <a:lnTo>
                  <a:pt x="938022" y="688085"/>
                </a:lnTo>
                <a:lnTo>
                  <a:pt x="1128522" y="662940"/>
                </a:lnTo>
                <a:lnTo>
                  <a:pt x="1282446" y="698753"/>
                </a:lnTo>
                <a:lnTo>
                  <a:pt x="1336548" y="641603"/>
                </a:lnTo>
                <a:lnTo>
                  <a:pt x="1191768" y="527303"/>
                </a:lnTo>
                <a:lnTo>
                  <a:pt x="1133094" y="406145"/>
                </a:lnTo>
                <a:lnTo>
                  <a:pt x="1086612" y="418337"/>
                </a:lnTo>
                <a:lnTo>
                  <a:pt x="1142238" y="527303"/>
                </a:lnTo>
                <a:lnTo>
                  <a:pt x="1252728" y="643128"/>
                </a:lnTo>
                <a:lnTo>
                  <a:pt x="1121664" y="624840"/>
                </a:lnTo>
                <a:lnTo>
                  <a:pt x="967740" y="646176"/>
                </a:lnTo>
                <a:lnTo>
                  <a:pt x="995934" y="515873"/>
                </a:lnTo>
                <a:lnTo>
                  <a:pt x="1062228" y="427481"/>
                </a:lnTo>
                <a:lnTo>
                  <a:pt x="985266" y="438150"/>
                </a:lnTo>
                <a:lnTo>
                  <a:pt x="924306" y="522731"/>
                </a:lnTo>
                <a:lnTo>
                  <a:pt x="903732" y="627888"/>
                </a:lnTo>
                <a:lnTo>
                  <a:pt x="84582" y="246125"/>
                </a:lnTo>
                <a:lnTo>
                  <a:pt x="63246" y="170687"/>
                </a:lnTo>
                <a:lnTo>
                  <a:pt x="81533" y="75437"/>
                </a:lnTo>
                <a:lnTo>
                  <a:pt x="172212" y="0"/>
                </a:lnTo>
                <a:lnTo>
                  <a:pt x="123444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168541" y="5983859"/>
            <a:ext cx="127254" cy="265176"/>
          </a:xfrm>
          <a:custGeom>
            <a:avLst/>
            <a:gdLst>
              <a:gd name="connsiteX0" fmla="*/ 92202 w 127254"/>
              <a:gd name="connsiteY0" fmla="*/ 0 h 265176"/>
              <a:gd name="connsiteX1" fmla="*/ 15239 w 127254"/>
              <a:gd name="connsiteY1" fmla="*/ 83819 h 265176"/>
              <a:gd name="connsiteX2" fmla="*/ 0 w 127254"/>
              <a:gd name="connsiteY2" fmla="*/ 182117 h 265176"/>
              <a:gd name="connsiteX3" fmla="*/ 26670 w 127254"/>
              <a:gd name="connsiteY3" fmla="*/ 248411 h 265176"/>
              <a:gd name="connsiteX4" fmla="*/ 74676 w 127254"/>
              <a:gd name="connsiteY4" fmla="*/ 265175 h 265176"/>
              <a:gd name="connsiteX5" fmla="*/ 60197 w 127254"/>
              <a:gd name="connsiteY5" fmla="*/ 121919 h 265176"/>
              <a:gd name="connsiteX6" fmla="*/ 127254 w 127254"/>
              <a:gd name="connsiteY6" fmla="*/ 12953 h 265176"/>
              <a:gd name="connsiteX7" fmla="*/ 92202 w 127254"/>
              <a:gd name="connsiteY7" fmla="*/ 0 h 2651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27254" h="265176">
                <a:moveTo>
                  <a:pt x="92202" y="0"/>
                </a:moveTo>
                <a:lnTo>
                  <a:pt x="15239" y="83819"/>
                </a:lnTo>
                <a:lnTo>
                  <a:pt x="0" y="182117"/>
                </a:lnTo>
                <a:lnTo>
                  <a:pt x="26670" y="248411"/>
                </a:lnTo>
                <a:lnTo>
                  <a:pt x="74676" y="265175"/>
                </a:lnTo>
                <a:lnTo>
                  <a:pt x="60197" y="121919"/>
                </a:lnTo>
                <a:lnTo>
                  <a:pt x="127254" y="12953"/>
                </a:lnTo>
                <a:lnTo>
                  <a:pt x="9220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713371" y="5538851"/>
            <a:ext cx="511302" cy="943356"/>
          </a:xfrm>
          <a:custGeom>
            <a:avLst/>
            <a:gdLst>
              <a:gd name="connsiteX0" fmla="*/ 173736 w 511302"/>
              <a:gd name="connsiteY0" fmla="*/ 711708 h 943356"/>
              <a:gd name="connsiteX1" fmla="*/ 0 w 511302"/>
              <a:gd name="connsiteY1" fmla="*/ 98297 h 943356"/>
              <a:gd name="connsiteX2" fmla="*/ 64769 w 511302"/>
              <a:gd name="connsiteY2" fmla="*/ 30479 h 943356"/>
              <a:gd name="connsiteX3" fmla="*/ 204978 w 511302"/>
              <a:gd name="connsiteY3" fmla="*/ 0 h 943356"/>
              <a:gd name="connsiteX4" fmla="*/ 317753 w 511302"/>
              <a:gd name="connsiteY4" fmla="*/ 45720 h 943356"/>
              <a:gd name="connsiteX5" fmla="*/ 511302 w 511302"/>
              <a:gd name="connsiteY5" fmla="*/ 943356 h 943356"/>
              <a:gd name="connsiteX6" fmla="*/ 441960 w 511302"/>
              <a:gd name="connsiteY6" fmla="*/ 866394 h 943356"/>
              <a:gd name="connsiteX7" fmla="*/ 282702 w 511302"/>
              <a:gd name="connsiteY7" fmla="*/ 76961 h 943356"/>
              <a:gd name="connsiteX8" fmla="*/ 179832 w 511302"/>
              <a:gd name="connsiteY8" fmla="*/ 48767 h 943356"/>
              <a:gd name="connsiteX9" fmla="*/ 94487 w 511302"/>
              <a:gd name="connsiteY9" fmla="*/ 58673 h 943356"/>
              <a:gd name="connsiteX10" fmla="*/ 60198 w 511302"/>
              <a:gd name="connsiteY10" fmla="*/ 112014 h 943356"/>
              <a:gd name="connsiteX11" fmla="*/ 243839 w 511302"/>
              <a:gd name="connsiteY11" fmla="*/ 733806 h 943356"/>
              <a:gd name="connsiteX12" fmla="*/ 173736 w 511302"/>
              <a:gd name="connsiteY12" fmla="*/ 711708 h 943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511302" h="943356">
                <a:moveTo>
                  <a:pt x="173736" y="711708"/>
                </a:moveTo>
                <a:lnTo>
                  <a:pt x="0" y="98297"/>
                </a:lnTo>
                <a:lnTo>
                  <a:pt x="64769" y="30479"/>
                </a:lnTo>
                <a:lnTo>
                  <a:pt x="204978" y="0"/>
                </a:lnTo>
                <a:lnTo>
                  <a:pt x="317753" y="45720"/>
                </a:lnTo>
                <a:lnTo>
                  <a:pt x="511302" y="943356"/>
                </a:lnTo>
                <a:lnTo>
                  <a:pt x="441960" y="866394"/>
                </a:lnTo>
                <a:lnTo>
                  <a:pt x="282702" y="76961"/>
                </a:lnTo>
                <a:lnTo>
                  <a:pt x="179832" y="48767"/>
                </a:lnTo>
                <a:lnTo>
                  <a:pt x="94487" y="58673"/>
                </a:lnTo>
                <a:lnTo>
                  <a:pt x="60198" y="112014"/>
                </a:lnTo>
                <a:lnTo>
                  <a:pt x="243839" y="733806"/>
                </a:lnTo>
                <a:lnTo>
                  <a:pt x="173736" y="71170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918349" y="5793359"/>
            <a:ext cx="152400" cy="400050"/>
          </a:xfrm>
          <a:custGeom>
            <a:avLst/>
            <a:gdLst>
              <a:gd name="connsiteX0" fmla="*/ 0 w 152400"/>
              <a:gd name="connsiteY0" fmla="*/ 21335 h 400050"/>
              <a:gd name="connsiteX1" fmla="*/ 60197 w 152400"/>
              <a:gd name="connsiteY1" fmla="*/ 153923 h 400050"/>
              <a:gd name="connsiteX2" fmla="*/ 89153 w 152400"/>
              <a:gd name="connsiteY2" fmla="*/ 252221 h 400050"/>
              <a:gd name="connsiteX3" fmla="*/ 91439 w 152400"/>
              <a:gd name="connsiteY3" fmla="*/ 400050 h 400050"/>
              <a:gd name="connsiteX4" fmla="*/ 152400 w 152400"/>
              <a:gd name="connsiteY4" fmla="*/ 400050 h 400050"/>
              <a:gd name="connsiteX5" fmla="*/ 147828 w 152400"/>
              <a:gd name="connsiteY5" fmla="*/ 285750 h 400050"/>
              <a:gd name="connsiteX6" fmla="*/ 128016 w 152400"/>
              <a:gd name="connsiteY6" fmla="*/ 164591 h 400050"/>
              <a:gd name="connsiteX7" fmla="*/ 78486 w 152400"/>
              <a:gd name="connsiteY7" fmla="*/ 46482 h 400050"/>
              <a:gd name="connsiteX8" fmla="*/ 49530 w 152400"/>
              <a:gd name="connsiteY8" fmla="*/ 0 h 400050"/>
              <a:gd name="connsiteX9" fmla="*/ 0 w 152400"/>
              <a:gd name="connsiteY9" fmla="*/ 21335 h 4000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52400" h="400050">
                <a:moveTo>
                  <a:pt x="0" y="21335"/>
                </a:moveTo>
                <a:lnTo>
                  <a:pt x="60197" y="153923"/>
                </a:lnTo>
                <a:lnTo>
                  <a:pt x="89153" y="252221"/>
                </a:lnTo>
                <a:lnTo>
                  <a:pt x="91439" y="400050"/>
                </a:lnTo>
                <a:lnTo>
                  <a:pt x="152400" y="400050"/>
                </a:lnTo>
                <a:lnTo>
                  <a:pt x="147828" y="285750"/>
                </a:lnTo>
                <a:lnTo>
                  <a:pt x="128016" y="164591"/>
                </a:lnTo>
                <a:lnTo>
                  <a:pt x="78486" y="46482"/>
                </a:lnTo>
                <a:lnTo>
                  <a:pt x="49530" y="0"/>
                </a:lnTo>
                <a:lnTo>
                  <a:pt x="0" y="2133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521347" y="5761355"/>
            <a:ext cx="309372" cy="214122"/>
          </a:xfrm>
          <a:custGeom>
            <a:avLst/>
            <a:gdLst>
              <a:gd name="connsiteX0" fmla="*/ 235458 w 309372"/>
              <a:gd name="connsiteY0" fmla="*/ 0 h 214122"/>
              <a:gd name="connsiteX1" fmla="*/ 204216 w 309372"/>
              <a:gd name="connsiteY1" fmla="*/ 13715 h 214122"/>
              <a:gd name="connsiteX2" fmla="*/ 200406 w 309372"/>
              <a:gd name="connsiteY2" fmla="*/ 52578 h 214122"/>
              <a:gd name="connsiteX3" fmla="*/ 0 w 309372"/>
              <a:gd name="connsiteY3" fmla="*/ 134873 h 214122"/>
              <a:gd name="connsiteX4" fmla="*/ 0 w 309372"/>
              <a:gd name="connsiteY4" fmla="*/ 176784 h 214122"/>
              <a:gd name="connsiteX5" fmla="*/ 225552 w 309372"/>
              <a:gd name="connsiteY5" fmla="*/ 179832 h 214122"/>
              <a:gd name="connsiteX6" fmla="*/ 253746 w 309372"/>
              <a:gd name="connsiteY6" fmla="*/ 214121 h 214122"/>
              <a:gd name="connsiteX7" fmla="*/ 309372 w 309372"/>
              <a:gd name="connsiteY7" fmla="*/ 211835 h 214122"/>
              <a:gd name="connsiteX8" fmla="*/ 304038 w 309372"/>
              <a:gd name="connsiteY8" fmla="*/ 151638 h 214122"/>
              <a:gd name="connsiteX9" fmla="*/ 92202 w 309372"/>
              <a:gd name="connsiteY9" fmla="*/ 140208 h 214122"/>
              <a:gd name="connsiteX10" fmla="*/ 264414 w 309372"/>
              <a:gd name="connsiteY10" fmla="*/ 70865 h 214122"/>
              <a:gd name="connsiteX11" fmla="*/ 235458 w 309372"/>
              <a:gd name="connsiteY11" fmla="*/ 0 h 2141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309372" h="214122">
                <a:moveTo>
                  <a:pt x="235458" y="0"/>
                </a:moveTo>
                <a:lnTo>
                  <a:pt x="204216" y="13715"/>
                </a:lnTo>
                <a:lnTo>
                  <a:pt x="200406" y="52578"/>
                </a:lnTo>
                <a:lnTo>
                  <a:pt x="0" y="134873"/>
                </a:lnTo>
                <a:lnTo>
                  <a:pt x="0" y="176784"/>
                </a:lnTo>
                <a:lnTo>
                  <a:pt x="225552" y="179832"/>
                </a:lnTo>
                <a:lnTo>
                  <a:pt x="253746" y="214121"/>
                </a:lnTo>
                <a:lnTo>
                  <a:pt x="309372" y="211835"/>
                </a:lnTo>
                <a:lnTo>
                  <a:pt x="304038" y="151638"/>
                </a:lnTo>
                <a:lnTo>
                  <a:pt x="92202" y="140208"/>
                </a:lnTo>
                <a:lnTo>
                  <a:pt x="264414" y="70865"/>
                </a:lnTo>
                <a:lnTo>
                  <a:pt x="23545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1044841" y="5615051"/>
            <a:ext cx="748284" cy="336804"/>
          </a:xfrm>
          <a:custGeom>
            <a:avLst/>
            <a:gdLst>
              <a:gd name="connsiteX0" fmla="*/ 0 w 748284"/>
              <a:gd name="connsiteY0" fmla="*/ 104394 h 336804"/>
              <a:gd name="connsiteX1" fmla="*/ 685800 w 748284"/>
              <a:gd name="connsiteY1" fmla="*/ 0 h 336804"/>
              <a:gd name="connsiteX2" fmla="*/ 736092 w 748284"/>
              <a:gd name="connsiteY2" fmla="*/ 62484 h 336804"/>
              <a:gd name="connsiteX3" fmla="*/ 748284 w 748284"/>
              <a:gd name="connsiteY3" fmla="*/ 144017 h 336804"/>
              <a:gd name="connsiteX4" fmla="*/ 717804 w 748284"/>
              <a:gd name="connsiteY4" fmla="*/ 224028 h 336804"/>
              <a:gd name="connsiteX5" fmla="*/ 45719 w 748284"/>
              <a:gd name="connsiteY5" fmla="*/ 336803 h 336804"/>
              <a:gd name="connsiteX6" fmla="*/ 42672 w 748284"/>
              <a:gd name="connsiteY6" fmla="*/ 304800 h 336804"/>
              <a:gd name="connsiteX7" fmla="*/ 685800 w 748284"/>
              <a:gd name="connsiteY7" fmla="*/ 192023 h 336804"/>
              <a:gd name="connsiteX8" fmla="*/ 710184 w 748284"/>
              <a:gd name="connsiteY8" fmla="*/ 115061 h 336804"/>
              <a:gd name="connsiteX9" fmla="*/ 667512 w 748284"/>
              <a:gd name="connsiteY9" fmla="*/ 45720 h 336804"/>
              <a:gd name="connsiteX10" fmla="*/ 0 w 748284"/>
              <a:gd name="connsiteY10" fmla="*/ 147065 h 336804"/>
              <a:gd name="connsiteX11" fmla="*/ 0 w 748284"/>
              <a:gd name="connsiteY11" fmla="*/ 104394 h 3368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748284" h="336804">
                <a:moveTo>
                  <a:pt x="0" y="104394"/>
                </a:moveTo>
                <a:lnTo>
                  <a:pt x="685800" y="0"/>
                </a:lnTo>
                <a:lnTo>
                  <a:pt x="736092" y="62484"/>
                </a:lnTo>
                <a:lnTo>
                  <a:pt x="748284" y="144017"/>
                </a:lnTo>
                <a:lnTo>
                  <a:pt x="717804" y="224028"/>
                </a:lnTo>
                <a:lnTo>
                  <a:pt x="45719" y="336803"/>
                </a:lnTo>
                <a:lnTo>
                  <a:pt x="42672" y="304800"/>
                </a:lnTo>
                <a:lnTo>
                  <a:pt x="685800" y="192023"/>
                </a:lnTo>
                <a:lnTo>
                  <a:pt x="710184" y="115061"/>
                </a:lnTo>
                <a:lnTo>
                  <a:pt x="667512" y="45720"/>
                </a:lnTo>
                <a:lnTo>
                  <a:pt x="0" y="147065"/>
                </a:lnTo>
                <a:lnTo>
                  <a:pt x="0" y="1043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1138567" y="5723255"/>
            <a:ext cx="389382" cy="136398"/>
          </a:xfrm>
          <a:custGeom>
            <a:avLst/>
            <a:gdLst>
              <a:gd name="connsiteX0" fmla="*/ 0 w 389382"/>
              <a:gd name="connsiteY0" fmla="*/ 99060 h 136398"/>
              <a:gd name="connsiteX1" fmla="*/ 52577 w 389382"/>
              <a:gd name="connsiteY1" fmla="*/ 136397 h 136398"/>
              <a:gd name="connsiteX2" fmla="*/ 176783 w 389382"/>
              <a:gd name="connsiteY2" fmla="*/ 131064 h 136398"/>
              <a:gd name="connsiteX3" fmla="*/ 332994 w 389382"/>
              <a:gd name="connsiteY3" fmla="*/ 91440 h 136398"/>
              <a:gd name="connsiteX4" fmla="*/ 389382 w 389382"/>
              <a:gd name="connsiteY4" fmla="*/ 32766 h 136398"/>
              <a:gd name="connsiteX5" fmla="*/ 353567 w 389382"/>
              <a:gd name="connsiteY5" fmla="*/ 1523 h 136398"/>
              <a:gd name="connsiteX6" fmla="*/ 201930 w 389382"/>
              <a:gd name="connsiteY6" fmla="*/ 0 h 136398"/>
              <a:gd name="connsiteX7" fmla="*/ 87630 w 389382"/>
              <a:gd name="connsiteY7" fmla="*/ 9144 h 136398"/>
              <a:gd name="connsiteX8" fmla="*/ 12191 w 389382"/>
              <a:gd name="connsiteY8" fmla="*/ 60197 h 136398"/>
              <a:gd name="connsiteX9" fmla="*/ 89153 w 389382"/>
              <a:gd name="connsiteY9" fmla="*/ 74676 h 136398"/>
              <a:gd name="connsiteX10" fmla="*/ 219455 w 389382"/>
              <a:gd name="connsiteY10" fmla="*/ 41910 h 136398"/>
              <a:gd name="connsiteX11" fmla="*/ 331469 w 389382"/>
              <a:gd name="connsiteY11" fmla="*/ 41910 h 136398"/>
              <a:gd name="connsiteX12" fmla="*/ 214122 w 389382"/>
              <a:gd name="connsiteY12" fmla="*/ 86867 h 136398"/>
              <a:gd name="connsiteX13" fmla="*/ 113538 w 389382"/>
              <a:gd name="connsiteY13" fmla="*/ 99060 h 136398"/>
              <a:gd name="connsiteX14" fmla="*/ 0 w 389382"/>
              <a:gd name="connsiteY14" fmla="*/ 99060 h 1363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9382" h="136398">
                <a:moveTo>
                  <a:pt x="0" y="99060"/>
                </a:moveTo>
                <a:lnTo>
                  <a:pt x="52577" y="136397"/>
                </a:lnTo>
                <a:lnTo>
                  <a:pt x="176783" y="131064"/>
                </a:lnTo>
                <a:lnTo>
                  <a:pt x="332994" y="91440"/>
                </a:lnTo>
                <a:lnTo>
                  <a:pt x="389382" y="32766"/>
                </a:lnTo>
                <a:lnTo>
                  <a:pt x="353567" y="1523"/>
                </a:lnTo>
                <a:lnTo>
                  <a:pt x="201930" y="0"/>
                </a:lnTo>
                <a:lnTo>
                  <a:pt x="87630" y="9144"/>
                </a:lnTo>
                <a:lnTo>
                  <a:pt x="12191" y="60197"/>
                </a:lnTo>
                <a:lnTo>
                  <a:pt x="89153" y="74676"/>
                </a:lnTo>
                <a:lnTo>
                  <a:pt x="219455" y="41910"/>
                </a:lnTo>
                <a:lnTo>
                  <a:pt x="331469" y="41910"/>
                </a:lnTo>
                <a:lnTo>
                  <a:pt x="214122" y="86867"/>
                </a:lnTo>
                <a:lnTo>
                  <a:pt x="113538" y="99060"/>
                </a:lnTo>
                <a:lnTo>
                  <a:pt x="0" y="9906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8680844" y="4158107"/>
            <a:ext cx="325373" cy="2265426"/>
          </a:xfrm>
          <a:custGeom>
            <a:avLst/>
            <a:gdLst>
              <a:gd name="connsiteX0" fmla="*/ 33528 w 325373"/>
              <a:gd name="connsiteY0" fmla="*/ 2189226 h 2265426"/>
              <a:gd name="connsiteX1" fmla="*/ 165354 w 325373"/>
              <a:gd name="connsiteY1" fmla="*/ 2042921 h 2265426"/>
              <a:gd name="connsiteX2" fmla="*/ 191261 w 325373"/>
              <a:gd name="connsiteY2" fmla="*/ 1930145 h 2265426"/>
              <a:gd name="connsiteX3" fmla="*/ 169164 w 325373"/>
              <a:gd name="connsiteY3" fmla="*/ 1763268 h 2265426"/>
              <a:gd name="connsiteX4" fmla="*/ 76200 w 325373"/>
              <a:gd name="connsiteY4" fmla="*/ 1561338 h 2265426"/>
              <a:gd name="connsiteX5" fmla="*/ 55626 w 325373"/>
              <a:gd name="connsiteY5" fmla="*/ 1435607 h 2265426"/>
              <a:gd name="connsiteX6" fmla="*/ 76200 w 325373"/>
              <a:gd name="connsiteY6" fmla="*/ 1351026 h 2265426"/>
              <a:gd name="connsiteX7" fmla="*/ 156209 w 325373"/>
              <a:gd name="connsiteY7" fmla="*/ 1289303 h 2265426"/>
              <a:gd name="connsiteX8" fmla="*/ 173735 w 325373"/>
              <a:gd name="connsiteY8" fmla="*/ 1211579 h 2265426"/>
              <a:gd name="connsiteX9" fmla="*/ 144018 w 325373"/>
              <a:gd name="connsiteY9" fmla="*/ 1100327 h 2265426"/>
              <a:gd name="connsiteX10" fmla="*/ 12954 w 325373"/>
              <a:gd name="connsiteY10" fmla="*/ 801623 h 2265426"/>
              <a:gd name="connsiteX11" fmla="*/ 0 w 325373"/>
              <a:gd name="connsiteY11" fmla="*/ 655319 h 2265426"/>
              <a:gd name="connsiteX12" fmla="*/ 33528 w 325373"/>
              <a:gd name="connsiteY12" fmla="*/ 494538 h 2265426"/>
              <a:gd name="connsiteX13" fmla="*/ 144018 w 325373"/>
              <a:gd name="connsiteY13" fmla="*/ 418338 h 2265426"/>
              <a:gd name="connsiteX14" fmla="*/ 241554 w 325373"/>
              <a:gd name="connsiteY14" fmla="*/ 292607 h 2265426"/>
              <a:gd name="connsiteX15" fmla="*/ 325373 w 325373"/>
              <a:gd name="connsiteY15" fmla="*/ 0 h 2265426"/>
              <a:gd name="connsiteX16" fmla="*/ 313181 w 325373"/>
              <a:gd name="connsiteY16" fmla="*/ 265176 h 2265426"/>
              <a:gd name="connsiteX17" fmla="*/ 249935 w 325373"/>
              <a:gd name="connsiteY17" fmla="*/ 424433 h 2265426"/>
              <a:gd name="connsiteX18" fmla="*/ 165354 w 325373"/>
              <a:gd name="connsiteY18" fmla="*/ 521969 h 2265426"/>
              <a:gd name="connsiteX19" fmla="*/ 72390 w 325373"/>
              <a:gd name="connsiteY19" fmla="*/ 577595 h 2265426"/>
              <a:gd name="connsiteX20" fmla="*/ 67818 w 325373"/>
              <a:gd name="connsiteY20" fmla="*/ 723900 h 2265426"/>
              <a:gd name="connsiteX21" fmla="*/ 115061 w 325373"/>
              <a:gd name="connsiteY21" fmla="*/ 877823 h 2265426"/>
              <a:gd name="connsiteX22" fmla="*/ 224028 w 325373"/>
              <a:gd name="connsiteY22" fmla="*/ 1149857 h 2265426"/>
              <a:gd name="connsiteX23" fmla="*/ 228600 w 325373"/>
              <a:gd name="connsiteY23" fmla="*/ 1323594 h 2265426"/>
              <a:gd name="connsiteX24" fmla="*/ 127254 w 325373"/>
              <a:gd name="connsiteY24" fmla="*/ 1421129 h 2265426"/>
              <a:gd name="connsiteX25" fmla="*/ 131826 w 325373"/>
              <a:gd name="connsiteY25" fmla="*/ 1511807 h 2265426"/>
              <a:gd name="connsiteX26" fmla="*/ 220218 w 325373"/>
              <a:gd name="connsiteY26" fmla="*/ 1700783 h 2265426"/>
              <a:gd name="connsiteX27" fmla="*/ 258318 w 325373"/>
              <a:gd name="connsiteY27" fmla="*/ 1881377 h 2265426"/>
              <a:gd name="connsiteX28" fmla="*/ 224028 w 325373"/>
              <a:gd name="connsiteY28" fmla="*/ 2076450 h 2265426"/>
              <a:gd name="connsiteX29" fmla="*/ 144018 w 325373"/>
              <a:gd name="connsiteY29" fmla="*/ 2180844 h 2265426"/>
              <a:gd name="connsiteX30" fmla="*/ 42671 w 325373"/>
              <a:gd name="connsiteY30" fmla="*/ 2265426 h 2265426"/>
              <a:gd name="connsiteX31" fmla="*/ 33528 w 325373"/>
              <a:gd name="connsiteY31" fmla="*/ 2189226 h 22654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265426">
                <a:moveTo>
                  <a:pt x="33528" y="2189226"/>
                </a:moveTo>
                <a:lnTo>
                  <a:pt x="165354" y="2042921"/>
                </a:lnTo>
                <a:lnTo>
                  <a:pt x="191261" y="1930145"/>
                </a:lnTo>
                <a:lnTo>
                  <a:pt x="169164" y="1763268"/>
                </a:lnTo>
                <a:lnTo>
                  <a:pt x="76200" y="1561338"/>
                </a:lnTo>
                <a:lnTo>
                  <a:pt x="55626" y="1435607"/>
                </a:lnTo>
                <a:lnTo>
                  <a:pt x="76200" y="1351026"/>
                </a:lnTo>
                <a:lnTo>
                  <a:pt x="156209" y="1289303"/>
                </a:lnTo>
                <a:lnTo>
                  <a:pt x="173735" y="1211579"/>
                </a:lnTo>
                <a:lnTo>
                  <a:pt x="144018" y="1100327"/>
                </a:lnTo>
                <a:lnTo>
                  <a:pt x="12954" y="801623"/>
                </a:lnTo>
                <a:lnTo>
                  <a:pt x="0" y="655319"/>
                </a:lnTo>
                <a:lnTo>
                  <a:pt x="33528" y="494538"/>
                </a:lnTo>
                <a:lnTo>
                  <a:pt x="144018" y="418338"/>
                </a:lnTo>
                <a:lnTo>
                  <a:pt x="241554" y="292607"/>
                </a:lnTo>
                <a:lnTo>
                  <a:pt x="325373" y="0"/>
                </a:lnTo>
                <a:lnTo>
                  <a:pt x="313181" y="265176"/>
                </a:lnTo>
                <a:lnTo>
                  <a:pt x="249935" y="424433"/>
                </a:lnTo>
                <a:lnTo>
                  <a:pt x="165354" y="521969"/>
                </a:lnTo>
                <a:lnTo>
                  <a:pt x="72390" y="577595"/>
                </a:lnTo>
                <a:lnTo>
                  <a:pt x="67818" y="723900"/>
                </a:lnTo>
                <a:lnTo>
                  <a:pt x="115061" y="877823"/>
                </a:lnTo>
                <a:lnTo>
                  <a:pt x="224028" y="1149857"/>
                </a:lnTo>
                <a:lnTo>
                  <a:pt x="228600" y="1323594"/>
                </a:lnTo>
                <a:lnTo>
                  <a:pt x="127254" y="1421129"/>
                </a:lnTo>
                <a:lnTo>
                  <a:pt x="131826" y="1511807"/>
                </a:lnTo>
                <a:lnTo>
                  <a:pt x="220218" y="1700783"/>
                </a:lnTo>
                <a:lnTo>
                  <a:pt x="258318" y="1881377"/>
                </a:lnTo>
                <a:lnTo>
                  <a:pt x="224028" y="2076450"/>
                </a:lnTo>
                <a:lnTo>
                  <a:pt x="144018" y="2180844"/>
                </a:lnTo>
                <a:lnTo>
                  <a:pt x="42671" y="2265426"/>
                </a:lnTo>
                <a:lnTo>
                  <a:pt x="33528" y="2189226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8741042" y="2115185"/>
            <a:ext cx="325373" cy="2592324"/>
          </a:xfrm>
          <a:custGeom>
            <a:avLst/>
            <a:gdLst>
              <a:gd name="connsiteX0" fmla="*/ 34290 w 325373"/>
              <a:gd name="connsiteY0" fmla="*/ 2504694 h 2592324"/>
              <a:gd name="connsiteX1" fmla="*/ 165354 w 325373"/>
              <a:gd name="connsiteY1" fmla="*/ 2337054 h 2592324"/>
              <a:gd name="connsiteX2" fmla="*/ 191261 w 325373"/>
              <a:gd name="connsiteY2" fmla="*/ 2209037 h 2592324"/>
              <a:gd name="connsiteX3" fmla="*/ 169164 w 325373"/>
              <a:gd name="connsiteY3" fmla="*/ 2017013 h 2592324"/>
              <a:gd name="connsiteX4" fmla="*/ 76200 w 325373"/>
              <a:gd name="connsiteY4" fmla="*/ 1786128 h 2592324"/>
              <a:gd name="connsiteX5" fmla="*/ 55626 w 325373"/>
              <a:gd name="connsiteY5" fmla="*/ 1642872 h 2592324"/>
              <a:gd name="connsiteX6" fmla="*/ 76200 w 325373"/>
              <a:gd name="connsiteY6" fmla="*/ 1546098 h 2592324"/>
              <a:gd name="connsiteX7" fmla="*/ 156971 w 325373"/>
              <a:gd name="connsiteY7" fmla="*/ 1475231 h 2592324"/>
              <a:gd name="connsiteX8" fmla="*/ 173735 w 325373"/>
              <a:gd name="connsiteY8" fmla="*/ 1386078 h 2592324"/>
              <a:gd name="connsiteX9" fmla="*/ 144018 w 325373"/>
              <a:gd name="connsiteY9" fmla="*/ 1259586 h 2592324"/>
              <a:gd name="connsiteX10" fmla="*/ 12954 w 325373"/>
              <a:gd name="connsiteY10" fmla="*/ 917448 h 2592324"/>
              <a:gd name="connsiteX11" fmla="*/ 0 w 325373"/>
              <a:gd name="connsiteY11" fmla="*/ 749808 h 2592324"/>
              <a:gd name="connsiteX12" fmla="*/ 34290 w 325373"/>
              <a:gd name="connsiteY12" fmla="*/ 565404 h 2592324"/>
              <a:gd name="connsiteX13" fmla="*/ 144018 w 325373"/>
              <a:gd name="connsiteY13" fmla="*/ 478536 h 2592324"/>
              <a:gd name="connsiteX14" fmla="*/ 241554 w 325373"/>
              <a:gd name="connsiteY14" fmla="*/ 334517 h 2592324"/>
              <a:gd name="connsiteX15" fmla="*/ 325373 w 325373"/>
              <a:gd name="connsiteY15" fmla="*/ 0 h 2592324"/>
              <a:gd name="connsiteX16" fmla="*/ 313181 w 325373"/>
              <a:gd name="connsiteY16" fmla="*/ 302514 h 2592324"/>
              <a:gd name="connsiteX17" fmla="*/ 249935 w 325373"/>
              <a:gd name="connsiteY17" fmla="*/ 485394 h 2592324"/>
              <a:gd name="connsiteX18" fmla="*/ 165354 w 325373"/>
              <a:gd name="connsiteY18" fmla="*/ 597408 h 2592324"/>
              <a:gd name="connsiteX19" fmla="*/ 72390 w 325373"/>
              <a:gd name="connsiteY19" fmla="*/ 660654 h 2592324"/>
              <a:gd name="connsiteX20" fmla="*/ 67818 w 325373"/>
              <a:gd name="connsiteY20" fmla="*/ 828294 h 2592324"/>
              <a:gd name="connsiteX21" fmla="*/ 115061 w 325373"/>
              <a:gd name="connsiteY21" fmla="*/ 1004316 h 2592324"/>
              <a:gd name="connsiteX22" fmla="*/ 224790 w 325373"/>
              <a:gd name="connsiteY22" fmla="*/ 1315974 h 2592324"/>
              <a:gd name="connsiteX23" fmla="*/ 228600 w 325373"/>
              <a:gd name="connsiteY23" fmla="*/ 1514856 h 2592324"/>
              <a:gd name="connsiteX24" fmla="*/ 127254 w 325373"/>
              <a:gd name="connsiteY24" fmla="*/ 1626107 h 2592324"/>
              <a:gd name="connsiteX25" fmla="*/ 131826 w 325373"/>
              <a:gd name="connsiteY25" fmla="*/ 1729740 h 2592324"/>
              <a:gd name="connsiteX26" fmla="*/ 220980 w 325373"/>
              <a:gd name="connsiteY26" fmla="*/ 1946148 h 2592324"/>
              <a:gd name="connsiteX27" fmla="*/ 258318 w 325373"/>
              <a:gd name="connsiteY27" fmla="*/ 2153412 h 2592324"/>
              <a:gd name="connsiteX28" fmla="*/ 224790 w 325373"/>
              <a:gd name="connsiteY28" fmla="*/ 2375916 h 2592324"/>
              <a:gd name="connsiteX29" fmla="*/ 144018 w 325373"/>
              <a:gd name="connsiteY29" fmla="*/ 2495550 h 2592324"/>
              <a:gd name="connsiteX30" fmla="*/ 42671 w 325373"/>
              <a:gd name="connsiteY30" fmla="*/ 2592324 h 2592324"/>
              <a:gd name="connsiteX31" fmla="*/ 34290 w 325373"/>
              <a:gd name="connsiteY31" fmla="*/ 2504694 h 25923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592324">
                <a:moveTo>
                  <a:pt x="34290" y="2504694"/>
                </a:moveTo>
                <a:lnTo>
                  <a:pt x="165354" y="2337054"/>
                </a:lnTo>
                <a:lnTo>
                  <a:pt x="191261" y="2209037"/>
                </a:lnTo>
                <a:lnTo>
                  <a:pt x="169164" y="2017013"/>
                </a:lnTo>
                <a:lnTo>
                  <a:pt x="76200" y="1786128"/>
                </a:lnTo>
                <a:lnTo>
                  <a:pt x="55626" y="1642872"/>
                </a:lnTo>
                <a:lnTo>
                  <a:pt x="76200" y="1546098"/>
                </a:lnTo>
                <a:lnTo>
                  <a:pt x="156971" y="1475231"/>
                </a:lnTo>
                <a:lnTo>
                  <a:pt x="173735" y="1386078"/>
                </a:lnTo>
                <a:lnTo>
                  <a:pt x="144018" y="1259586"/>
                </a:lnTo>
                <a:lnTo>
                  <a:pt x="12954" y="917448"/>
                </a:lnTo>
                <a:lnTo>
                  <a:pt x="0" y="749808"/>
                </a:lnTo>
                <a:lnTo>
                  <a:pt x="34290" y="565404"/>
                </a:lnTo>
                <a:lnTo>
                  <a:pt x="144018" y="478536"/>
                </a:lnTo>
                <a:lnTo>
                  <a:pt x="241554" y="334517"/>
                </a:lnTo>
                <a:lnTo>
                  <a:pt x="325373" y="0"/>
                </a:lnTo>
                <a:lnTo>
                  <a:pt x="313181" y="302514"/>
                </a:lnTo>
                <a:lnTo>
                  <a:pt x="249935" y="485394"/>
                </a:lnTo>
                <a:lnTo>
                  <a:pt x="165354" y="597408"/>
                </a:lnTo>
                <a:lnTo>
                  <a:pt x="72390" y="660654"/>
                </a:lnTo>
                <a:lnTo>
                  <a:pt x="67818" y="828294"/>
                </a:lnTo>
                <a:lnTo>
                  <a:pt x="115061" y="1004316"/>
                </a:lnTo>
                <a:lnTo>
                  <a:pt x="224790" y="1315974"/>
                </a:lnTo>
                <a:lnTo>
                  <a:pt x="228600" y="1514856"/>
                </a:lnTo>
                <a:lnTo>
                  <a:pt x="127254" y="1626107"/>
                </a:lnTo>
                <a:lnTo>
                  <a:pt x="131826" y="1729740"/>
                </a:lnTo>
                <a:lnTo>
                  <a:pt x="220980" y="1946148"/>
                </a:lnTo>
                <a:lnTo>
                  <a:pt x="258318" y="2153412"/>
                </a:lnTo>
                <a:lnTo>
                  <a:pt x="224790" y="2375916"/>
                </a:lnTo>
                <a:lnTo>
                  <a:pt x="144018" y="2495550"/>
                </a:lnTo>
                <a:lnTo>
                  <a:pt x="42671" y="2592324"/>
                </a:lnTo>
                <a:lnTo>
                  <a:pt x="34290" y="2504694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8491868" y="1773809"/>
            <a:ext cx="342138" cy="355092"/>
          </a:xfrm>
          <a:custGeom>
            <a:avLst/>
            <a:gdLst>
              <a:gd name="connsiteX0" fmla="*/ 0 w 342138"/>
              <a:gd name="connsiteY0" fmla="*/ 42672 h 355092"/>
              <a:gd name="connsiteX1" fmla="*/ 152400 w 342138"/>
              <a:gd name="connsiteY1" fmla="*/ 153923 h 355092"/>
              <a:gd name="connsiteX2" fmla="*/ 330707 w 342138"/>
              <a:gd name="connsiteY2" fmla="*/ 355092 h 355092"/>
              <a:gd name="connsiteX3" fmla="*/ 342138 w 342138"/>
              <a:gd name="connsiteY3" fmla="*/ 323850 h 355092"/>
              <a:gd name="connsiteX4" fmla="*/ 188976 w 342138"/>
              <a:gd name="connsiteY4" fmla="*/ 137922 h 355092"/>
              <a:gd name="connsiteX5" fmla="*/ 25145 w 342138"/>
              <a:gd name="connsiteY5" fmla="*/ 0 h 355092"/>
              <a:gd name="connsiteX6" fmla="*/ 0 w 342138"/>
              <a:gd name="connsiteY6" fmla="*/ 42672 h 3550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42138" h="355092">
                <a:moveTo>
                  <a:pt x="0" y="42672"/>
                </a:moveTo>
                <a:lnTo>
                  <a:pt x="152400" y="153923"/>
                </a:lnTo>
                <a:lnTo>
                  <a:pt x="330707" y="355092"/>
                </a:lnTo>
                <a:lnTo>
                  <a:pt x="342138" y="323850"/>
                </a:lnTo>
                <a:lnTo>
                  <a:pt x="188976" y="137922"/>
                </a:lnTo>
                <a:lnTo>
                  <a:pt x="25145" y="0"/>
                </a:lnTo>
                <a:lnTo>
                  <a:pt x="0" y="4267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7853299" y="101981"/>
            <a:ext cx="279654" cy="145542"/>
          </a:xfrm>
          <a:custGeom>
            <a:avLst/>
            <a:gdLst>
              <a:gd name="connsiteX0" fmla="*/ 0 w 279654"/>
              <a:gd name="connsiteY0" fmla="*/ 145541 h 145542"/>
              <a:gd name="connsiteX1" fmla="*/ 155447 w 279654"/>
              <a:gd name="connsiteY1" fmla="*/ 113538 h 145542"/>
              <a:gd name="connsiteX2" fmla="*/ 279654 w 279654"/>
              <a:gd name="connsiteY2" fmla="*/ 105155 h 145542"/>
              <a:gd name="connsiteX3" fmla="*/ 209550 w 279654"/>
              <a:gd name="connsiteY3" fmla="*/ 0 h 145542"/>
              <a:gd name="connsiteX4" fmla="*/ 90678 w 279654"/>
              <a:gd name="connsiteY4" fmla="*/ 33527 h 145542"/>
              <a:gd name="connsiteX5" fmla="*/ 195833 w 279654"/>
              <a:gd name="connsiteY5" fmla="*/ 60197 h 145542"/>
              <a:gd name="connsiteX6" fmla="*/ 39623 w 279654"/>
              <a:gd name="connsiteY6" fmla="*/ 109727 h 145542"/>
              <a:gd name="connsiteX7" fmla="*/ 0 w 279654"/>
              <a:gd name="connsiteY7" fmla="*/ 145541 h 14554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279654" h="145542">
                <a:moveTo>
                  <a:pt x="0" y="145541"/>
                </a:moveTo>
                <a:lnTo>
                  <a:pt x="155447" y="113538"/>
                </a:lnTo>
                <a:lnTo>
                  <a:pt x="279654" y="105155"/>
                </a:lnTo>
                <a:lnTo>
                  <a:pt x="209550" y="0"/>
                </a:lnTo>
                <a:lnTo>
                  <a:pt x="90678" y="33527"/>
                </a:lnTo>
                <a:lnTo>
                  <a:pt x="195833" y="60197"/>
                </a:lnTo>
                <a:lnTo>
                  <a:pt x="39623" y="109727"/>
                </a:lnTo>
                <a:lnTo>
                  <a:pt x="0" y="145541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8059801" y="514985"/>
            <a:ext cx="372618" cy="713232"/>
          </a:xfrm>
          <a:custGeom>
            <a:avLst/>
            <a:gdLst>
              <a:gd name="connsiteX0" fmla="*/ 6095 w 372618"/>
              <a:gd name="connsiteY0" fmla="*/ 119633 h 713232"/>
              <a:gd name="connsiteX1" fmla="*/ 44195 w 372618"/>
              <a:gd name="connsiteY1" fmla="*/ 277368 h 713232"/>
              <a:gd name="connsiteX2" fmla="*/ 150876 w 372618"/>
              <a:gd name="connsiteY2" fmla="*/ 520445 h 713232"/>
              <a:gd name="connsiteX3" fmla="*/ 264414 w 372618"/>
              <a:gd name="connsiteY3" fmla="*/ 688086 h 713232"/>
              <a:gd name="connsiteX4" fmla="*/ 336804 w 372618"/>
              <a:gd name="connsiteY4" fmla="*/ 713231 h 713232"/>
              <a:gd name="connsiteX5" fmla="*/ 372617 w 372618"/>
              <a:gd name="connsiteY5" fmla="*/ 638556 h 713232"/>
              <a:gd name="connsiteX6" fmla="*/ 320040 w 372618"/>
              <a:gd name="connsiteY6" fmla="*/ 439673 h 713232"/>
              <a:gd name="connsiteX7" fmla="*/ 220980 w 372618"/>
              <a:gd name="connsiteY7" fmla="*/ 214122 h 713232"/>
              <a:gd name="connsiteX8" fmla="*/ 140207 w 372618"/>
              <a:gd name="connsiteY8" fmla="*/ 73914 h 713232"/>
              <a:gd name="connsiteX9" fmla="*/ 64007 w 372618"/>
              <a:gd name="connsiteY9" fmla="*/ 761 h 713232"/>
              <a:gd name="connsiteX10" fmla="*/ 4571 w 372618"/>
              <a:gd name="connsiteY10" fmla="*/ 0 h 713232"/>
              <a:gd name="connsiteX11" fmla="*/ 0 w 372618"/>
              <a:gd name="connsiteY11" fmla="*/ 67055 h 713232"/>
              <a:gd name="connsiteX12" fmla="*/ 51054 w 372618"/>
              <a:gd name="connsiteY12" fmla="*/ 38861 h 713232"/>
              <a:gd name="connsiteX13" fmla="*/ 138683 w 372618"/>
              <a:gd name="connsiteY13" fmla="*/ 152400 h 713232"/>
              <a:gd name="connsiteX14" fmla="*/ 230885 w 372618"/>
              <a:gd name="connsiteY14" fmla="*/ 315467 h 713232"/>
              <a:gd name="connsiteX15" fmla="*/ 307085 w 372618"/>
              <a:gd name="connsiteY15" fmla="*/ 544067 h 713232"/>
              <a:gd name="connsiteX16" fmla="*/ 298704 w 372618"/>
              <a:gd name="connsiteY16" fmla="*/ 655320 h 713232"/>
              <a:gd name="connsiteX17" fmla="*/ 225552 w 372618"/>
              <a:gd name="connsiteY17" fmla="*/ 591312 h 713232"/>
              <a:gd name="connsiteX18" fmla="*/ 101345 w 372618"/>
              <a:gd name="connsiteY18" fmla="*/ 344423 h 713232"/>
              <a:gd name="connsiteX19" fmla="*/ 22859 w 372618"/>
              <a:gd name="connsiteY19" fmla="*/ 86868 h 713232"/>
              <a:gd name="connsiteX20" fmla="*/ 6095 w 372618"/>
              <a:gd name="connsiteY20" fmla="*/ 119633 h 7132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</a:cxnLst>
            <a:rect l="l" t="t" r="r" b="b"/>
            <a:pathLst>
              <a:path w="372618" h="713232">
                <a:moveTo>
                  <a:pt x="6095" y="119633"/>
                </a:moveTo>
                <a:lnTo>
                  <a:pt x="44195" y="277368"/>
                </a:lnTo>
                <a:lnTo>
                  <a:pt x="150876" y="520445"/>
                </a:lnTo>
                <a:lnTo>
                  <a:pt x="264414" y="688086"/>
                </a:lnTo>
                <a:lnTo>
                  <a:pt x="336804" y="713231"/>
                </a:lnTo>
                <a:lnTo>
                  <a:pt x="372617" y="638556"/>
                </a:lnTo>
                <a:lnTo>
                  <a:pt x="320040" y="439673"/>
                </a:lnTo>
                <a:lnTo>
                  <a:pt x="220980" y="214122"/>
                </a:lnTo>
                <a:lnTo>
                  <a:pt x="140207" y="73914"/>
                </a:lnTo>
                <a:lnTo>
                  <a:pt x="64007" y="761"/>
                </a:lnTo>
                <a:lnTo>
                  <a:pt x="4571" y="0"/>
                </a:lnTo>
                <a:lnTo>
                  <a:pt x="0" y="67055"/>
                </a:lnTo>
                <a:lnTo>
                  <a:pt x="51054" y="38861"/>
                </a:lnTo>
                <a:lnTo>
                  <a:pt x="138683" y="152400"/>
                </a:lnTo>
                <a:lnTo>
                  <a:pt x="230885" y="315467"/>
                </a:lnTo>
                <a:lnTo>
                  <a:pt x="307085" y="544067"/>
                </a:lnTo>
                <a:lnTo>
                  <a:pt x="298704" y="655320"/>
                </a:lnTo>
                <a:lnTo>
                  <a:pt x="225552" y="591312"/>
                </a:lnTo>
                <a:lnTo>
                  <a:pt x="101345" y="344423"/>
                </a:lnTo>
                <a:lnTo>
                  <a:pt x="22859" y="86868"/>
                </a:lnTo>
                <a:lnTo>
                  <a:pt x="6095" y="119633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7778623" y="263525"/>
            <a:ext cx="681990" cy="1480566"/>
          </a:xfrm>
          <a:custGeom>
            <a:avLst/>
            <a:gdLst>
              <a:gd name="connsiteX0" fmla="*/ 0 w 681990"/>
              <a:gd name="connsiteY0" fmla="*/ 0 h 1480566"/>
              <a:gd name="connsiteX1" fmla="*/ 667512 w 681990"/>
              <a:gd name="connsiteY1" fmla="*/ 1480566 h 1480566"/>
              <a:gd name="connsiteX2" fmla="*/ 681990 w 681990"/>
              <a:gd name="connsiteY2" fmla="*/ 1394460 h 1480566"/>
              <a:gd name="connsiteX3" fmla="*/ 41909 w 681990"/>
              <a:gd name="connsiteY3" fmla="*/ 1524 h 1480566"/>
              <a:gd name="connsiteX4" fmla="*/ 0 w 681990"/>
              <a:gd name="connsiteY4" fmla="*/ 0 h 14805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1990" h="1480566">
                <a:moveTo>
                  <a:pt x="0" y="0"/>
                </a:moveTo>
                <a:lnTo>
                  <a:pt x="667512" y="1480566"/>
                </a:lnTo>
                <a:lnTo>
                  <a:pt x="681990" y="1394460"/>
                </a:lnTo>
                <a:lnTo>
                  <a:pt x="41909" y="1524"/>
                </a:lnTo>
                <a:lnTo>
                  <a:pt x="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7729093" y="38734"/>
            <a:ext cx="1169669" cy="2086356"/>
          </a:xfrm>
          <a:custGeom>
            <a:avLst/>
            <a:gdLst>
              <a:gd name="connsiteX0" fmla="*/ 749045 w 1169669"/>
              <a:gd name="connsiteY0" fmla="*/ 1773174 h 2086356"/>
              <a:gd name="connsiteX1" fmla="*/ 816864 w 1169669"/>
              <a:gd name="connsiteY1" fmla="*/ 1674875 h 2086356"/>
              <a:gd name="connsiteX2" fmla="*/ 998219 w 1169669"/>
              <a:gd name="connsiteY2" fmla="*/ 1597914 h 2086356"/>
              <a:gd name="connsiteX3" fmla="*/ 877823 w 1169669"/>
              <a:gd name="connsiteY3" fmla="*/ 1577340 h 2086356"/>
              <a:gd name="connsiteX4" fmla="*/ 750569 w 1169669"/>
              <a:gd name="connsiteY4" fmla="*/ 1638300 h 2086356"/>
              <a:gd name="connsiteX5" fmla="*/ 823721 w 1169669"/>
              <a:gd name="connsiteY5" fmla="*/ 1558290 h 2086356"/>
              <a:gd name="connsiteX6" fmla="*/ 973835 w 1169669"/>
              <a:gd name="connsiteY6" fmla="*/ 1500378 h 2086356"/>
              <a:gd name="connsiteX7" fmla="*/ 323088 w 1169669"/>
              <a:gd name="connsiteY7" fmla="*/ 64008 h 2086356"/>
              <a:gd name="connsiteX8" fmla="*/ 132588 w 1169669"/>
              <a:gd name="connsiteY8" fmla="*/ 60198 h 2086356"/>
              <a:gd name="connsiteX9" fmla="*/ 0 w 1169669"/>
              <a:gd name="connsiteY9" fmla="*/ 96012 h 2086356"/>
              <a:gd name="connsiteX10" fmla="*/ 128015 w 1169669"/>
              <a:gd name="connsiteY10" fmla="*/ 0 h 2086356"/>
              <a:gd name="connsiteX11" fmla="*/ 361950 w 1169669"/>
              <a:gd name="connsiteY11" fmla="*/ 19050 h 2086356"/>
              <a:gd name="connsiteX12" fmla="*/ 1120139 w 1169669"/>
              <a:gd name="connsiteY12" fmla="*/ 1684781 h 2086356"/>
              <a:gd name="connsiteX13" fmla="*/ 1098041 w 1169669"/>
              <a:gd name="connsiteY13" fmla="*/ 1844040 h 2086356"/>
              <a:gd name="connsiteX14" fmla="*/ 1169669 w 1169669"/>
              <a:gd name="connsiteY14" fmla="*/ 2086356 h 2086356"/>
              <a:gd name="connsiteX15" fmla="*/ 1097279 w 1169669"/>
              <a:gd name="connsiteY15" fmla="*/ 2084831 h 2086356"/>
              <a:gd name="connsiteX16" fmla="*/ 1112519 w 1169669"/>
              <a:gd name="connsiteY16" fmla="*/ 2030729 h 2086356"/>
              <a:gd name="connsiteX17" fmla="*/ 1060703 w 1169669"/>
              <a:gd name="connsiteY17" fmla="*/ 1868424 h 2086356"/>
              <a:gd name="connsiteX18" fmla="*/ 959357 w 1169669"/>
              <a:gd name="connsiteY18" fmla="*/ 1897379 h 2086356"/>
              <a:gd name="connsiteX19" fmla="*/ 915162 w 1169669"/>
              <a:gd name="connsiteY19" fmla="*/ 1864613 h 2086356"/>
              <a:gd name="connsiteX20" fmla="*/ 1030223 w 1169669"/>
              <a:gd name="connsiteY20" fmla="*/ 1827275 h 2086356"/>
              <a:gd name="connsiteX21" fmla="*/ 979169 w 1169669"/>
              <a:gd name="connsiteY21" fmla="*/ 1789175 h 2086356"/>
              <a:gd name="connsiteX22" fmla="*/ 1040891 w 1169669"/>
              <a:gd name="connsiteY22" fmla="*/ 1739646 h 2086356"/>
              <a:gd name="connsiteX23" fmla="*/ 934973 w 1169669"/>
              <a:gd name="connsiteY23" fmla="*/ 1747266 h 2086356"/>
              <a:gd name="connsiteX24" fmla="*/ 976121 w 1169669"/>
              <a:gd name="connsiteY24" fmla="*/ 1677162 h 2086356"/>
              <a:gd name="connsiteX25" fmla="*/ 749045 w 1169669"/>
              <a:gd name="connsiteY25" fmla="*/ 1773174 h 2086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</a:cxnLst>
            <a:rect l="l" t="t" r="r" b="b"/>
            <a:pathLst>
              <a:path w="1169669" h="2086356">
                <a:moveTo>
                  <a:pt x="749045" y="1773174"/>
                </a:moveTo>
                <a:lnTo>
                  <a:pt x="816864" y="1674875"/>
                </a:lnTo>
                <a:lnTo>
                  <a:pt x="998219" y="1597914"/>
                </a:lnTo>
                <a:lnTo>
                  <a:pt x="877823" y="1577340"/>
                </a:lnTo>
                <a:lnTo>
                  <a:pt x="750569" y="1638300"/>
                </a:lnTo>
                <a:lnTo>
                  <a:pt x="823721" y="1558290"/>
                </a:lnTo>
                <a:lnTo>
                  <a:pt x="973835" y="1500378"/>
                </a:lnTo>
                <a:lnTo>
                  <a:pt x="323088" y="64008"/>
                </a:lnTo>
                <a:lnTo>
                  <a:pt x="132588" y="60198"/>
                </a:lnTo>
                <a:lnTo>
                  <a:pt x="0" y="96012"/>
                </a:lnTo>
                <a:lnTo>
                  <a:pt x="128015" y="0"/>
                </a:lnTo>
                <a:lnTo>
                  <a:pt x="361950" y="19050"/>
                </a:lnTo>
                <a:lnTo>
                  <a:pt x="1120139" y="1684781"/>
                </a:lnTo>
                <a:lnTo>
                  <a:pt x="1098041" y="1844040"/>
                </a:lnTo>
                <a:lnTo>
                  <a:pt x="1169669" y="2086356"/>
                </a:lnTo>
                <a:lnTo>
                  <a:pt x="1097279" y="2084831"/>
                </a:lnTo>
                <a:lnTo>
                  <a:pt x="1112519" y="2030729"/>
                </a:lnTo>
                <a:lnTo>
                  <a:pt x="1060703" y="1868424"/>
                </a:lnTo>
                <a:lnTo>
                  <a:pt x="959357" y="1897379"/>
                </a:lnTo>
                <a:lnTo>
                  <a:pt x="915162" y="1864613"/>
                </a:lnTo>
                <a:lnTo>
                  <a:pt x="1030223" y="1827275"/>
                </a:lnTo>
                <a:lnTo>
                  <a:pt x="979169" y="1789175"/>
                </a:lnTo>
                <a:lnTo>
                  <a:pt x="1040891" y="1739646"/>
                </a:lnTo>
                <a:lnTo>
                  <a:pt x="934973" y="1747266"/>
                </a:lnTo>
                <a:lnTo>
                  <a:pt x="976121" y="1677162"/>
                </a:lnTo>
                <a:lnTo>
                  <a:pt x="749045" y="177317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8398129" y="1446910"/>
            <a:ext cx="301752" cy="142494"/>
          </a:xfrm>
          <a:custGeom>
            <a:avLst/>
            <a:gdLst>
              <a:gd name="connsiteX0" fmla="*/ 29717 w 301752"/>
              <a:gd name="connsiteY0" fmla="*/ 142494 h 142494"/>
              <a:gd name="connsiteX1" fmla="*/ 102869 w 301752"/>
              <a:gd name="connsiteY1" fmla="*/ 70104 h 142494"/>
              <a:gd name="connsiteX2" fmla="*/ 301752 w 301752"/>
              <a:gd name="connsiteY2" fmla="*/ 28194 h 142494"/>
              <a:gd name="connsiteX3" fmla="*/ 285750 w 301752"/>
              <a:gd name="connsiteY3" fmla="*/ 0 h 142494"/>
              <a:gd name="connsiteX4" fmla="*/ 152400 w 301752"/>
              <a:gd name="connsiteY4" fmla="*/ 11430 h 142494"/>
              <a:gd name="connsiteX5" fmla="*/ 0 w 301752"/>
              <a:gd name="connsiteY5" fmla="*/ 106680 h 142494"/>
              <a:gd name="connsiteX6" fmla="*/ 29717 w 301752"/>
              <a:gd name="connsiteY6" fmla="*/ 142494 h 1424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1752" h="142494">
                <a:moveTo>
                  <a:pt x="29717" y="142494"/>
                </a:moveTo>
                <a:lnTo>
                  <a:pt x="102869" y="70104"/>
                </a:lnTo>
                <a:lnTo>
                  <a:pt x="301752" y="28194"/>
                </a:lnTo>
                <a:lnTo>
                  <a:pt x="285750" y="0"/>
                </a:lnTo>
                <a:lnTo>
                  <a:pt x="152400" y="11430"/>
                </a:lnTo>
                <a:lnTo>
                  <a:pt x="0" y="106680"/>
                </a:lnTo>
                <a:lnTo>
                  <a:pt x="29717" y="1424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8322703" y="1303655"/>
            <a:ext cx="319278" cy="154686"/>
          </a:xfrm>
          <a:custGeom>
            <a:avLst/>
            <a:gdLst>
              <a:gd name="connsiteX0" fmla="*/ 18288 w 319278"/>
              <a:gd name="connsiteY0" fmla="*/ 154686 h 154686"/>
              <a:gd name="connsiteX1" fmla="*/ 131826 w 319278"/>
              <a:gd name="connsiteY1" fmla="*/ 70104 h 154686"/>
              <a:gd name="connsiteX2" fmla="*/ 319278 w 319278"/>
              <a:gd name="connsiteY2" fmla="*/ 61722 h 154686"/>
              <a:gd name="connsiteX3" fmla="*/ 290321 w 319278"/>
              <a:gd name="connsiteY3" fmla="*/ 0 h 154686"/>
              <a:gd name="connsiteX4" fmla="*/ 136397 w 319278"/>
              <a:gd name="connsiteY4" fmla="*/ 32766 h 154686"/>
              <a:gd name="connsiteX5" fmla="*/ 0 w 319278"/>
              <a:gd name="connsiteY5" fmla="*/ 105918 h 154686"/>
              <a:gd name="connsiteX6" fmla="*/ 18288 w 319278"/>
              <a:gd name="connsiteY6" fmla="*/ 154686 h 15468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19278" h="154686">
                <a:moveTo>
                  <a:pt x="18288" y="154686"/>
                </a:moveTo>
                <a:lnTo>
                  <a:pt x="131826" y="70104"/>
                </a:lnTo>
                <a:lnTo>
                  <a:pt x="319278" y="61722"/>
                </a:lnTo>
                <a:lnTo>
                  <a:pt x="290321" y="0"/>
                </a:lnTo>
                <a:lnTo>
                  <a:pt x="136397" y="32766"/>
                </a:lnTo>
                <a:lnTo>
                  <a:pt x="0" y="105918"/>
                </a:lnTo>
                <a:lnTo>
                  <a:pt x="18288" y="154686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7891399" y="371729"/>
            <a:ext cx="329946" cy="147828"/>
          </a:xfrm>
          <a:custGeom>
            <a:avLst/>
            <a:gdLst>
              <a:gd name="connsiteX0" fmla="*/ 22097 w 329946"/>
              <a:gd name="connsiteY0" fmla="*/ 147828 h 147828"/>
              <a:gd name="connsiteX1" fmla="*/ 125730 w 329946"/>
              <a:gd name="connsiteY1" fmla="*/ 67818 h 147828"/>
              <a:gd name="connsiteX2" fmla="*/ 329945 w 329946"/>
              <a:gd name="connsiteY2" fmla="*/ 54863 h 147828"/>
              <a:gd name="connsiteX3" fmla="*/ 302514 w 329946"/>
              <a:gd name="connsiteY3" fmla="*/ 0 h 147828"/>
              <a:gd name="connsiteX4" fmla="*/ 121157 w 329946"/>
              <a:gd name="connsiteY4" fmla="*/ 25145 h 147828"/>
              <a:gd name="connsiteX5" fmla="*/ 0 w 329946"/>
              <a:gd name="connsiteY5" fmla="*/ 103632 h 147828"/>
              <a:gd name="connsiteX6" fmla="*/ 22097 w 329946"/>
              <a:gd name="connsiteY6" fmla="*/ 147828 h 1478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9946" h="147828">
                <a:moveTo>
                  <a:pt x="22097" y="147828"/>
                </a:moveTo>
                <a:lnTo>
                  <a:pt x="125730" y="67818"/>
                </a:lnTo>
                <a:lnTo>
                  <a:pt x="329945" y="54863"/>
                </a:lnTo>
                <a:lnTo>
                  <a:pt x="302514" y="0"/>
                </a:lnTo>
                <a:lnTo>
                  <a:pt x="121157" y="25145"/>
                </a:lnTo>
                <a:lnTo>
                  <a:pt x="0" y="103632"/>
                </a:lnTo>
                <a:lnTo>
                  <a:pt x="22097" y="14782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7839582" y="253619"/>
            <a:ext cx="325373" cy="150875"/>
          </a:xfrm>
          <a:custGeom>
            <a:avLst/>
            <a:gdLst>
              <a:gd name="connsiteX0" fmla="*/ 29718 w 325373"/>
              <a:gd name="connsiteY0" fmla="*/ 150875 h 150875"/>
              <a:gd name="connsiteX1" fmla="*/ 114300 w 325373"/>
              <a:gd name="connsiteY1" fmla="*/ 78486 h 150875"/>
              <a:gd name="connsiteX2" fmla="*/ 325374 w 325373"/>
              <a:gd name="connsiteY2" fmla="*/ 40386 h 150875"/>
              <a:gd name="connsiteX3" fmla="*/ 300228 w 325373"/>
              <a:gd name="connsiteY3" fmla="*/ 0 h 150875"/>
              <a:gd name="connsiteX4" fmla="*/ 87630 w 325373"/>
              <a:gd name="connsiteY4" fmla="*/ 41147 h 150875"/>
              <a:gd name="connsiteX5" fmla="*/ 0 w 325373"/>
              <a:gd name="connsiteY5" fmla="*/ 107441 h 150875"/>
              <a:gd name="connsiteX6" fmla="*/ 29718 w 325373"/>
              <a:gd name="connsiteY6" fmla="*/ 150875 h 1508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5373" h="150875">
                <a:moveTo>
                  <a:pt x="29718" y="150875"/>
                </a:moveTo>
                <a:lnTo>
                  <a:pt x="114300" y="78486"/>
                </a:lnTo>
                <a:lnTo>
                  <a:pt x="325374" y="40386"/>
                </a:lnTo>
                <a:lnTo>
                  <a:pt x="300228" y="0"/>
                </a:lnTo>
                <a:lnTo>
                  <a:pt x="87630" y="41147"/>
                </a:lnTo>
                <a:lnTo>
                  <a:pt x="0" y="107441"/>
                </a:lnTo>
                <a:lnTo>
                  <a:pt x="29718" y="15087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7713865" y="124079"/>
            <a:ext cx="102108" cy="167640"/>
          </a:xfrm>
          <a:custGeom>
            <a:avLst/>
            <a:gdLst>
              <a:gd name="connsiteX0" fmla="*/ 35052 w 102108"/>
              <a:gd name="connsiteY0" fmla="*/ 0 h 167640"/>
              <a:gd name="connsiteX1" fmla="*/ 102108 w 102108"/>
              <a:gd name="connsiteY1" fmla="*/ 152399 h 167640"/>
              <a:gd name="connsiteX2" fmla="*/ 67056 w 102108"/>
              <a:gd name="connsiteY2" fmla="*/ 167640 h 167640"/>
              <a:gd name="connsiteX3" fmla="*/ 0 w 102108"/>
              <a:gd name="connsiteY3" fmla="*/ 15239 h 167640"/>
              <a:gd name="connsiteX4" fmla="*/ 35052 w 102108"/>
              <a:gd name="connsiteY4" fmla="*/ 0 h 1676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2108" h="167640">
                <a:moveTo>
                  <a:pt x="35052" y="0"/>
                </a:moveTo>
                <a:lnTo>
                  <a:pt x="102108" y="152399"/>
                </a:lnTo>
                <a:lnTo>
                  <a:pt x="67056" y="167640"/>
                </a:lnTo>
                <a:lnTo>
                  <a:pt x="0" y="15239"/>
                </a:lnTo>
                <a:lnTo>
                  <a:pt x="3505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68700" y="292100"/>
            <a:ext cx="2082800" cy="584200"/>
          </a:xfrm>
          <a:prstGeom prst="rect">
            <a:avLst/>
          </a:prstGeom>
          <a:noFill/>
        </p:spPr>
      </p:pic>
      <p:pic>
        <p:nvPicPr>
          <p:cNvPr id="4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95300" y="4876800"/>
            <a:ext cx="4978400" cy="5969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8001000" y="6273800"/>
            <a:ext cx="520700" cy="24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/>
            </a:pPr>
            <a:r>
              <a:rPr lang="en-US" altLang="zh-CN" sz="13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52/58</a:t>
            </a:r>
          </a:p>
        </p:txBody>
      </p:sp>
      <p:sp>
        <p:nvSpPr>
          <p:cNvPr id="42" name="TextBox 1"/>
          <p:cNvSpPr txBox="1"/>
          <p:nvPr/>
        </p:nvSpPr>
        <p:spPr>
          <a:xfrm>
            <a:off x="469900" y="419100"/>
            <a:ext cx="5174493" cy="632993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200"/>
              </a:lnSpc>
              <a:tabLst>
                <a:tab pos="1841500" algn="l"/>
                <a:tab pos="3086100" algn="l"/>
              </a:tabLst>
            </a:pPr>
            <a:r>
              <a:rPr lang="en-US" altLang="zh-CN" dirty="0"/>
              <a:t>		</a:t>
            </a:r>
            <a:r>
              <a:rPr lang="en-US" altLang="zh-CN" sz="4002" b="1" dirty="0">
                <a:solidFill>
                  <a:srgbClr val="3D00EA"/>
                </a:solidFill>
                <a:latin typeface="å¾®è½¯éé»" pitchFamily="18" charset="0"/>
                <a:cs typeface="å¾®è½¯éé»" pitchFamily="18" charset="0"/>
              </a:rPr>
              <a:t>内容摘要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6400"/>
              </a:lnSpc>
              <a:tabLst>
                <a:tab pos="1841500" algn="l"/>
                <a:tab pos="3086100" algn="l"/>
              </a:tabLst>
            </a:pPr>
            <a:r>
              <a:rPr lang="en-US" altLang="zh-CN" sz="40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40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40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软件复用及软件构件</a:t>
            </a:r>
          </a:p>
          <a:p>
            <a:pPr>
              <a:lnSpc>
                <a:spcPts val="5700"/>
              </a:lnSpc>
              <a:tabLst>
                <a:tab pos="1841500" algn="l"/>
                <a:tab pos="3086100" algn="l"/>
              </a:tabLst>
            </a:pPr>
            <a:r>
              <a:rPr lang="en-US" altLang="zh-CN" sz="40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40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40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基于构件的软件开发</a:t>
            </a:r>
          </a:p>
          <a:p>
            <a:pPr>
              <a:lnSpc>
                <a:spcPts val="5700"/>
              </a:lnSpc>
              <a:tabLst>
                <a:tab pos="1841500" algn="l"/>
                <a:tab pos="3086100" algn="l"/>
              </a:tabLst>
            </a:pPr>
            <a:r>
              <a:rPr lang="en-US" altLang="zh-CN" sz="40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40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40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构件组装技术</a:t>
            </a:r>
          </a:p>
          <a:p>
            <a:pPr>
              <a:lnSpc>
                <a:spcPts val="5700"/>
              </a:lnSpc>
              <a:tabLst>
                <a:tab pos="1841500" algn="l"/>
                <a:tab pos="3086100" algn="l"/>
              </a:tabLst>
            </a:pPr>
            <a:r>
              <a:rPr lang="en-US" altLang="zh-CN" sz="40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40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40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软件构件模型</a:t>
            </a:r>
          </a:p>
          <a:p>
            <a:pPr>
              <a:lnSpc>
                <a:spcPts val="5700"/>
              </a:lnSpc>
              <a:tabLst>
                <a:tab pos="1841500" algn="l"/>
                <a:tab pos="3086100" algn="l"/>
              </a:tabLst>
            </a:pPr>
            <a:r>
              <a:rPr lang="en-US" altLang="zh-CN" sz="40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40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40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软件构件库</a:t>
            </a:r>
          </a:p>
          <a:p>
            <a:pPr>
              <a:lnSpc>
                <a:spcPts val="5700"/>
              </a:lnSpc>
              <a:tabLst>
                <a:tab pos="1841500" algn="l"/>
                <a:tab pos="3086100" algn="l"/>
              </a:tabLst>
            </a:pPr>
            <a:r>
              <a:rPr lang="en-US" altLang="zh-CN" sz="4002" dirty="0">
                <a:solidFill>
                  <a:srgbClr val="FF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40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4002" b="1" u="sng" dirty="0">
                <a:solidFill>
                  <a:srgbClr val="FF0000"/>
                </a:solidFill>
                <a:latin typeface="å¾®è½¯éé»" pitchFamily="18" charset="0"/>
                <a:cs typeface="å¾®è½¯éé»" pitchFamily="18" charset="0"/>
              </a:rPr>
              <a:t>复用管理与复用实施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900"/>
              </a:lnSpc>
              <a:tabLst>
                <a:tab pos="1841500" algn="l"/>
                <a:tab pos="3086100" algn="l"/>
              </a:tabLst>
            </a:pPr>
            <a:r>
              <a:rPr lang="en-US" altLang="zh-CN" dirty="0"/>
              <a:t>	</a:t>
            </a:r>
            <a:r>
              <a:rPr lang="zh-CN" altLang="en-US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计算机学院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研究生课程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高级软件工程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19199" y="68453"/>
            <a:ext cx="1137666" cy="2030730"/>
          </a:xfrm>
          <a:custGeom>
            <a:avLst/>
            <a:gdLst>
              <a:gd name="connsiteX0" fmla="*/ 355092 w 1137666"/>
              <a:gd name="connsiteY0" fmla="*/ 12954 h 2030730"/>
              <a:gd name="connsiteX1" fmla="*/ 114300 w 1137666"/>
              <a:gd name="connsiteY1" fmla="*/ 0 h 2030730"/>
              <a:gd name="connsiteX2" fmla="*/ 0 w 1137666"/>
              <a:gd name="connsiteY2" fmla="*/ 76200 h 2030730"/>
              <a:gd name="connsiteX3" fmla="*/ 752856 w 1137666"/>
              <a:gd name="connsiteY3" fmla="*/ 1716024 h 2030730"/>
              <a:gd name="connsiteX4" fmla="*/ 940308 w 1137666"/>
              <a:gd name="connsiteY4" fmla="*/ 1858518 h 2030730"/>
              <a:gd name="connsiteX5" fmla="*/ 1095756 w 1137666"/>
              <a:gd name="connsiteY5" fmla="*/ 2030730 h 2030730"/>
              <a:gd name="connsiteX6" fmla="*/ 1137666 w 1137666"/>
              <a:gd name="connsiteY6" fmla="*/ 2026920 h 2030730"/>
              <a:gd name="connsiteX7" fmla="*/ 1078230 w 1137666"/>
              <a:gd name="connsiteY7" fmla="*/ 1796034 h 2030730"/>
              <a:gd name="connsiteX8" fmla="*/ 1092708 w 1137666"/>
              <a:gd name="connsiteY8" fmla="*/ 1657350 h 2030730"/>
              <a:gd name="connsiteX9" fmla="*/ 355092 w 1137666"/>
              <a:gd name="connsiteY9" fmla="*/ 12954 h 20307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7666" h="2030730">
                <a:moveTo>
                  <a:pt x="355092" y="12954"/>
                </a:moveTo>
                <a:lnTo>
                  <a:pt x="114300" y="0"/>
                </a:lnTo>
                <a:lnTo>
                  <a:pt x="0" y="76200"/>
                </a:lnTo>
                <a:lnTo>
                  <a:pt x="752856" y="1716024"/>
                </a:lnTo>
                <a:lnTo>
                  <a:pt x="940308" y="1858518"/>
                </a:lnTo>
                <a:lnTo>
                  <a:pt x="1095756" y="2030730"/>
                </a:lnTo>
                <a:lnTo>
                  <a:pt x="1137666" y="2026920"/>
                </a:lnTo>
                <a:lnTo>
                  <a:pt x="1078230" y="1796034"/>
                </a:lnTo>
                <a:lnTo>
                  <a:pt x="1092708" y="1657350"/>
                </a:lnTo>
                <a:lnTo>
                  <a:pt x="355092" y="12954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814437" y="110363"/>
            <a:ext cx="1130046" cy="2042922"/>
          </a:xfrm>
          <a:custGeom>
            <a:avLst/>
            <a:gdLst>
              <a:gd name="connsiteX0" fmla="*/ 0 w 1130046"/>
              <a:gd name="connsiteY0" fmla="*/ 61722 h 2042922"/>
              <a:gd name="connsiteX1" fmla="*/ 757428 w 1130046"/>
              <a:gd name="connsiteY1" fmla="*/ 1720596 h 2042922"/>
              <a:gd name="connsiteX2" fmla="*/ 923543 w 1130046"/>
              <a:gd name="connsiteY2" fmla="*/ 1845564 h 2042922"/>
              <a:gd name="connsiteX3" fmla="*/ 1086612 w 1130046"/>
              <a:gd name="connsiteY3" fmla="*/ 2035301 h 2042922"/>
              <a:gd name="connsiteX4" fmla="*/ 1130045 w 1130046"/>
              <a:gd name="connsiteY4" fmla="*/ 2042922 h 2042922"/>
              <a:gd name="connsiteX5" fmla="*/ 1061466 w 1130046"/>
              <a:gd name="connsiteY5" fmla="*/ 1804416 h 2042922"/>
              <a:gd name="connsiteX6" fmla="*/ 1084326 w 1130046"/>
              <a:gd name="connsiteY6" fmla="*/ 1650492 h 2042922"/>
              <a:gd name="connsiteX7" fmla="*/ 342900 w 1130046"/>
              <a:gd name="connsiteY7" fmla="*/ 10668 h 2042922"/>
              <a:gd name="connsiteX8" fmla="*/ 115061 w 1130046"/>
              <a:gd name="connsiteY8" fmla="*/ 0 h 2042922"/>
              <a:gd name="connsiteX9" fmla="*/ 0 w 1130046"/>
              <a:gd name="connsiteY9" fmla="*/ 61722 h 2042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0046" h="2042922">
                <a:moveTo>
                  <a:pt x="0" y="61722"/>
                </a:moveTo>
                <a:lnTo>
                  <a:pt x="757428" y="1720596"/>
                </a:lnTo>
                <a:lnTo>
                  <a:pt x="923543" y="1845564"/>
                </a:lnTo>
                <a:lnTo>
                  <a:pt x="1086612" y="2035301"/>
                </a:lnTo>
                <a:lnTo>
                  <a:pt x="1130045" y="2042922"/>
                </a:lnTo>
                <a:lnTo>
                  <a:pt x="1061466" y="1804416"/>
                </a:lnTo>
                <a:lnTo>
                  <a:pt x="1084326" y="1650492"/>
                </a:lnTo>
                <a:lnTo>
                  <a:pt x="342900" y="10668"/>
                </a:lnTo>
                <a:lnTo>
                  <a:pt x="115061" y="0"/>
                </a:lnTo>
                <a:lnTo>
                  <a:pt x="0" y="61722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7867027" y="229996"/>
            <a:ext cx="972312" cy="1530096"/>
          </a:xfrm>
          <a:custGeom>
            <a:avLst/>
            <a:gdLst>
              <a:gd name="connsiteX0" fmla="*/ 662940 w 972312"/>
              <a:gd name="connsiteY0" fmla="*/ 1530096 h 1530096"/>
              <a:gd name="connsiteX1" fmla="*/ 797814 w 972312"/>
              <a:gd name="connsiteY1" fmla="*/ 1415034 h 1530096"/>
              <a:gd name="connsiteX2" fmla="*/ 972312 w 972312"/>
              <a:gd name="connsiteY2" fmla="*/ 1394460 h 1530096"/>
              <a:gd name="connsiteX3" fmla="*/ 340614 w 972312"/>
              <a:gd name="connsiteY3" fmla="*/ 0 h 1530096"/>
              <a:gd name="connsiteX4" fmla="*/ 89916 w 972312"/>
              <a:gd name="connsiteY4" fmla="*/ 32766 h 1530096"/>
              <a:gd name="connsiteX5" fmla="*/ 0 w 972312"/>
              <a:gd name="connsiteY5" fmla="*/ 75438 h 1530096"/>
              <a:gd name="connsiteX6" fmla="*/ 662940 w 972312"/>
              <a:gd name="connsiteY6" fmla="*/ 1530096 h 15300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972312" h="1530096">
                <a:moveTo>
                  <a:pt x="662940" y="1530096"/>
                </a:moveTo>
                <a:lnTo>
                  <a:pt x="797814" y="1415034"/>
                </a:lnTo>
                <a:lnTo>
                  <a:pt x="972312" y="1394460"/>
                </a:lnTo>
                <a:lnTo>
                  <a:pt x="340614" y="0"/>
                </a:lnTo>
                <a:lnTo>
                  <a:pt x="89916" y="32766"/>
                </a:lnTo>
                <a:lnTo>
                  <a:pt x="0" y="75438"/>
                </a:lnTo>
                <a:lnTo>
                  <a:pt x="662940" y="1530096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38239" y="5563235"/>
            <a:ext cx="1728978" cy="1030224"/>
          </a:xfrm>
          <a:custGeom>
            <a:avLst/>
            <a:gdLst>
              <a:gd name="connsiteX0" fmla="*/ 1260348 w 1728978"/>
              <a:gd name="connsiteY0" fmla="*/ 999744 h 1030224"/>
              <a:gd name="connsiteX1" fmla="*/ 1127760 w 1728978"/>
              <a:gd name="connsiteY1" fmla="*/ 877823 h 1030224"/>
              <a:gd name="connsiteX2" fmla="*/ 1057656 w 1728978"/>
              <a:gd name="connsiteY2" fmla="*/ 377951 h 1030224"/>
              <a:gd name="connsiteX3" fmla="*/ 1699260 w 1728978"/>
              <a:gd name="connsiteY3" fmla="*/ 261365 h 1030224"/>
              <a:gd name="connsiteX4" fmla="*/ 1728978 w 1728978"/>
              <a:gd name="connsiteY4" fmla="*/ 160781 h 1030224"/>
              <a:gd name="connsiteX5" fmla="*/ 1667256 w 1728978"/>
              <a:gd name="connsiteY5" fmla="*/ 79247 h 1030224"/>
              <a:gd name="connsiteX6" fmla="*/ 1013459 w 1728978"/>
              <a:gd name="connsiteY6" fmla="*/ 166877 h 1030224"/>
              <a:gd name="connsiteX7" fmla="*/ 968501 w 1728978"/>
              <a:gd name="connsiteY7" fmla="*/ 25145 h 1030224"/>
              <a:gd name="connsiteX8" fmla="*/ 861822 w 1728978"/>
              <a:gd name="connsiteY8" fmla="*/ 0 h 1030224"/>
              <a:gd name="connsiteX9" fmla="*/ 761238 w 1728978"/>
              <a:gd name="connsiteY9" fmla="*/ 22097 h 1030224"/>
              <a:gd name="connsiteX10" fmla="*/ 705612 w 1728978"/>
              <a:gd name="connsiteY10" fmla="*/ 83819 h 1030224"/>
              <a:gd name="connsiteX11" fmla="*/ 744474 w 1728978"/>
              <a:gd name="connsiteY11" fmla="*/ 225551 h 1030224"/>
              <a:gd name="connsiteX12" fmla="*/ 524256 w 1728978"/>
              <a:gd name="connsiteY12" fmla="*/ 349757 h 1030224"/>
              <a:gd name="connsiteX13" fmla="*/ 781050 w 1728978"/>
              <a:gd name="connsiteY13" fmla="*/ 374903 h 1030224"/>
              <a:gd name="connsiteX14" fmla="*/ 883158 w 1728978"/>
              <a:gd name="connsiteY14" fmla="*/ 705612 h 1030224"/>
              <a:gd name="connsiteX15" fmla="*/ 112014 w 1728978"/>
              <a:gd name="connsiteY15" fmla="*/ 371856 h 1030224"/>
              <a:gd name="connsiteX16" fmla="*/ 36576 w 1728978"/>
              <a:gd name="connsiteY16" fmla="*/ 403859 h 1030224"/>
              <a:gd name="connsiteX17" fmla="*/ 0 w 1728978"/>
              <a:gd name="connsiteY17" fmla="*/ 504444 h 1030224"/>
              <a:gd name="connsiteX18" fmla="*/ 44196 w 1728978"/>
              <a:gd name="connsiteY18" fmla="*/ 617981 h 1030224"/>
              <a:gd name="connsiteX19" fmla="*/ 904494 w 1728978"/>
              <a:gd name="connsiteY19" fmla="*/ 1021841 h 1030224"/>
              <a:gd name="connsiteX20" fmla="*/ 1094994 w 1728978"/>
              <a:gd name="connsiteY20" fmla="*/ 996696 h 1030224"/>
              <a:gd name="connsiteX21" fmla="*/ 1247394 w 1728978"/>
              <a:gd name="connsiteY21" fmla="*/ 1030223 h 1030224"/>
              <a:gd name="connsiteX22" fmla="*/ 1260348 w 1728978"/>
              <a:gd name="connsiteY22" fmla="*/ 999744 h 10302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</a:cxnLst>
            <a:rect l="l" t="t" r="r" b="b"/>
            <a:pathLst>
              <a:path w="1728978" h="1030224">
                <a:moveTo>
                  <a:pt x="1260348" y="999744"/>
                </a:moveTo>
                <a:lnTo>
                  <a:pt x="1127760" y="877823"/>
                </a:lnTo>
                <a:lnTo>
                  <a:pt x="1057656" y="377951"/>
                </a:lnTo>
                <a:lnTo>
                  <a:pt x="1699260" y="261365"/>
                </a:lnTo>
                <a:lnTo>
                  <a:pt x="1728978" y="160781"/>
                </a:lnTo>
                <a:lnTo>
                  <a:pt x="1667256" y="79247"/>
                </a:lnTo>
                <a:lnTo>
                  <a:pt x="1013459" y="166877"/>
                </a:lnTo>
                <a:lnTo>
                  <a:pt x="968501" y="25145"/>
                </a:lnTo>
                <a:lnTo>
                  <a:pt x="861822" y="0"/>
                </a:lnTo>
                <a:lnTo>
                  <a:pt x="761238" y="22097"/>
                </a:lnTo>
                <a:lnTo>
                  <a:pt x="705612" y="83819"/>
                </a:lnTo>
                <a:lnTo>
                  <a:pt x="744474" y="225551"/>
                </a:lnTo>
                <a:lnTo>
                  <a:pt x="524256" y="349757"/>
                </a:lnTo>
                <a:lnTo>
                  <a:pt x="781050" y="374903"/>
                </a:lnTo>
                <a:lnTo>
                  <a:pt x="883158" y="705612"/>
                </a:lnTo>
                <a:lnTo>
                  <a:pt x="112014" y="371856"/>
                </a:lnTo>
                <a:lnTo>
                  <a:pt x="36576" y="403859"/>
                </a:lnTo>
                <a:lnTo>
                  <a:pt x="0" y="504444"/>
                </a:lnTo>
                <a:lnTo>
                  <a:pt x="44196" y="617981"/>
                </a:lnTo>
                <a:lnTo>
                  <a:pt x="904494" y="1021841"/>
                </a:lnTo>
                <a:lnTo>
                  <a:pt x="1094994" y="996696"/>
                </a:lnTo>
                <a:lnTo>
                  <a:pt x="1247394" y="1030223"/>
                </a:lnTo>
                <a:lnTo>
                  <a:pt x="1260348" y="999744"/>
                </a:lnTo>
              </a:path>
            </a:pathLst>
          </a:custGeom>
          <a:solidFill>
            <a:srgbClr val="F9F9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1623199" y="5685155"/>
            <a:ext cx="112776" cy="204978"/>
          </a:xfrm>
          <a:custGeom>
            <a:avLst/>
            <a:gdLst>
              <a:gd name="connsiteX0" fmla="*/ 0 w 112776"/>
              <a:gd name="connsiteY0" fmla="*/ 5334 h 204978"/>
              <a:gd name="connsiteX1" fmla="*/ 94488 w 112776"/>
              <a:gd name="connsiteY1" fmla="*/ 0 h 204978"/>
              <a:gd name="connsiteX2" fmla="*/ 112776 w 112776"/>
              <a:gd name="connsiteY2" fmla="*/ 185165 h 204978"/>
              <a:gd name="connsiteX3" fmla="*/ 6095 w 112776"/>
              <a:gd name="connsiteY3" fmla="*/ 204977 h 204978"/>
              <a:gd name="connsiteX4" fmla="*/ 0 w 112776"/>
              <a:gd name="connsiteY4" fmla="*/ 5334 h 20497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2776" h="204978">
                <a:moveTo>
                  <a:pt x="0" y="5334"/>
                </a:moveTo>
                <a:lnTo>
                  <a:pt x="94488" y="0"/>
                </a:lnTo>
                <a:lnTo>
                  <a:pt x="112776" y="185165"/>
                </a:lnTo>
                <a:lnTo>
                  <a:pt x="6095" y="204977"/>
                </a:lnTo>
                <a:lnTo>
                  <a:pt x="0" y="5334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32143" y="5989955"/>
            <a:ext cx="1257300" cy="650747"/>
          </a:xfrm>
          <a:custGeom>
            <a:avLst/>
            <a:gdLst>
              <a:gd name="connsiteX0" fmla="*/ 108966 w 1257300"/>
              <a:gd name="connsiteY0" fmla="*/ 0 h 650747"/>
              <a:gd name="connsiteX1" fmla="*/ 1055370 w 1257300"/>
              <a:gd name="connsiteY1" fmla="*/ 411479 h 650747"/>
              <a:gd name="connsiteX2" fmla="*/ 1132332 w 1257300"/>
              <a:gd name="connsiteY2" fmla="*/ 505967 h 650747"/>
              <a:gd name="connsiteX3" fmla="*/ 1257300 w 1257300"/>
              <a:gd name="connsiteY3" fmla="*/ 627887 h 650747"/>
              <a:gd name="connsiteX4" fmla="*/ 1240536 w 1257300"/>
              <a:gd name="connsiteY4" fmla="*/ 650748 h 650747"/>
              <a:gd name="connsiteX5" fmla="*/ 1070610 w 1257300"/>
              <a:gd name="connsiteY5" fmla="*/ 624077 h 650747"/>
              <a:gd name="connsiteX6" fmla="*/ 907542 w 1257300"/>
              <a:gd name="connsiteY6" fmla="*/ 643127 h 650747"/>
              <a:gd name="connsiteX7" fmla="*/ 33528 w 1257300"/>
              <a:gd name="connsiteY7" fmla="*/ 236220 h 650747"/>
              <a:gd name="connsiteX8" fmla="*/ 0 w 1257300"/>
              <a:gd name="connsiteY8" fmla="*/ 118871 h 650747"/>
              <a:gd name="connsiteX9" fmla="*/ 36576 w 1257300"/>
              <a:gd name="connsiteY9" fmla="*/ 25146 h 650747"/>
              <a:gd name="connsiteX10" fmla="*/ 108966 w 1257300"/>
              <a:gd name="connsiteY10" fmla="*/ 0 h 6507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1257300" h="650747">
                <a:moveTo>
                  <a:pt x="108966" y="0"/>
                </a:moveTo>
                <a:lnTo>
                  <a:pt x="1055370" y="411479"/>
                </a:lnTo>
                <a:lnTo>
                  <a:pt x="1132332" y="505967"/>
                </a:lnTo>
                <a:lnTo>
                  <a:pt x="1257300" y="627887"/>
                </a:lnTo>
                <a:lnTo>
                  <a:pt x="1240536" y="650748"/>
                </a:lnTo>
                <a:lnTo>
                  <a:pt x="1070610" y="624077"/>
                </a:lnTo>
                <a:lnTo>
                  <a:pt x="907542" y="643127"/>
                </a:lnTo>
                <a:lnTo>
                  <a:pt x="33528" y="236220"/>
                </a:lnTo>
                <a:lnTo>
                  <a:pt x="0" y="118871"/>
                </a:lnTo>
                <a:lnTo>
                  <a:pt x="36576" y="25146"/>
                </a:lnTo>
                <a:lnTo>
                  <a:pt x="108966" y="0"/>
                </a:ln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05117" y="6044057"/>
            <a:ext cx="833628" cy="593598"/>
          </a:xfrm>
          <a:custGeom>
            <a:avLst/>
            <a:gdLst>
              <a:gd name="connsiteX0" fmla="*/ 0 w 833628"/>
              <a:gd name="connsiteY0" fmla="*/ 258317 h 593598"/>
              <a:gd name="connsiteX1" fmla="*/ 733044 w 833628"/>
              <a:gd name="connsiteY1" fmla="*/ 593598 h 593598"/>
              <a:gd name="connsiteX2" fmla="*/ 745998 w 833628"/>
              <a:gd name="connsiteY2" fmla="*/ 424433 h 593598"/>
              <a:gd name="connsiteX3" fmla="*/ 833628 w 833628"/>
              <a:gd name="connsiteY3" fmla="*/ 335279 h 593598"/>
              <a:gd name="connsiteX4" fmla="*/ 62484 w 833628"/>
              <a:gd name="connsiteY4" fmla="*/ 0 h 593598"/>
              <a:gd name="connsiteX5" fmla="*/ 0 w 833628"/>
              <a:gd name="connsiteY5" fmla="*/ 100583 h 593598"/>
              <a:gd name="connsiteX6" fmla="*/ 0 w 833628"/>
              <a:gd name="connsiteY6" fmla="*/ 258317 h 5935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833628" h="593598">
                <a:moveTo>
                  <a:pt x="0" y="258317"/>
                </a:moveTo>
                <a:lnTo>
                  <a:pt x="733044" y="593598"/>
                </a:lnTo>
                <a:lnTo>
                  <a:pt x="745998" y="424433"/>
                </a:lnTo>
                <a:lnTo>
                  <a:pt x="833628" y="335279"/>
                </a:lnTo>
                <a:lnTo>
                  <a:pt x="62484" y="0"/>
                </a:lnTo>
                <a:lnTo>
                  <a:pt x="0" y="100583"/>
                </a:lnTo>
                <a:lnTo>
                  <a:pt x="0" y="258317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770521" y="5605907"/>
            <a:ext cx="214122" cy="192023"/>
          </a:xfrm>
          <a:custGeom>
            <a:avLst/>
            <a:gdLst>
              <a:gd name="connsiteX0" fmla="*/ 0 w 214122"/>
              <a:gd name="connsiteY0" fmla="*/ 22097 h 192023"/>
              <a:gd name="connsiteX1" fmla="*/ 125730 w 214122"/>
              <a:gd name="connsiteY1" fmla="*/ 0 h 192023"/>
              <a:gd name="connsiteX2" fmla="*/ 197358 w 214122"/>
              <a:gd name="connsiteY2" fmla="*/ 28194 h 192023"/>
              <a:gd name="connsiteX3" fmla="*/ 214122 w 214122"/>
              <a:gd name="connsiteY3" fmla="*/ 110489 h 192023"/>
              <a:gd name="connsiteX4" fmla="*/ 128777 w 214122"/>
              <a:gd name="connsiteY4" fmla="*/ 116585 h 192023"/>
              <a:gd name="connsiteX5" fmla="*/ 25145 w 214122"/>
              <a:gd name="connsiteY5" fmla="*/ 192023 h 192023"/>
              <a:gd name="connsiteX6" fmla="*/ 0 w 214122"/>
              <a:gd name="connsiteY6" fmla="*/ 22097 h 1920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214122" h="192023">
                <a:moveTo>
                  <a:pt x="0" y="22097"/>
                </a:moveTo>
                <a:lnTo>
                  <a:pt x="125730" y="0"/>
                </a:lnTo>
                <a:lnTo>
                  <a:pt x="197358" y="28194"/>
                </a:lnTo>
                <a:lnTo>
                  <a:pt x="214122" y="110489"/>
                </a:lnTo>
                <a:lnTo>
                  <a:pt x="128777" y="116585"/>
                </a:lnTo>
                <a:lnTo>
                  <a:pt x="25145" y="192023"/>
                </a:lnTo>
                <a:lnTo>
                  <a:pt x="0" y="22097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1018171" y="6607175"/>
            <a:ext cx="120396" cy="178307"/>
          </a:xfrm>
          <a:custGeom>
            <a:avLst/>
            <a:gdLst>
              <a:gd name="connsiteX0" fmla="*/ 120396 w 120396"/>
              <a:gd name="connsiteY0" fmla="*/ 3809 h 178307"/>
              <a:gd name="connsiteX1" fmla="*/ 120396 w 120396"/>
              <a:gd name="connsiteY1" fmla="*/ 178307 h 178307"/>
              <a:gd name="connsiteX2" fmla="*/ 0 w 120396"/>
              <a:gd name="connsiteY2" fmla="*/ 6857 h 178307"/>
              <a:gd name="connsiteX3" fmla="*/ 57150 w 120396"/>
              <a:gd name="connsiteY3" fmla="*/ 0 h 178307"/>
              <a:gd name="connsiteX4" fmla="*/ 120396 w 120396"/>
              <a:gd name="connsiteY4" fmla="*/ 3809 h 1783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6" h="178307">
                <a:moveTo>
                  <a:pt x="120396" y="3809"/>
                </a:moveTo>
                <a:lnTo>
                  <a:pt x="120396" y="178307"/>
                </a:lnTo>
                <a:lnTo>
                  <a:pt x="0" y="6857"/>
                </a:lnTo>
                <a:lnTo>
                  <a:pt x="57150" y="0"/>
                </a:lnTo>
                <a:lnTo>
                  <a:pt x="120396" y="3809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800239" y="5724779"/>
            <a:ext cx="307086" cy="608076"/>
          </a:xfrm>
          <a:custGeom>
            <a:avLst/>
            <a:gdLst>
              <a:gd name="connsiteX0" fmla="*/ 0 w 307086"/>
              <a:gd name="connsiteY0" fmla="*/ 64008 h 608076"/>
              <a:gd name="connsiteX1" fmla="*/ 69341 w 307086"/>
              <a:gd name="connsiteY1" fmla="*/ 0 h 608076"/>
              <a:gd name="connsiteX2" fmla="*/ 184403 w 307086"/>
              <a:gd name="connsiteY2" fmla="*/ 4572 h 608076"/>
              <a:gd name="connsiteX3" fmla="*/ 307086 w 307086"/>
              <a:gd name="connsiteY3" fmla="*/ 608076 h 608076"/>
              <a:gd name="connsiteX4" fmla="*/ 221741 w 307086"/>
              <a:gd name="connsiteY4" fmla="*/ 573023 h 608076"/>
              <a:gd name="connsiteX5" fmla="*/ 121158 w 307086"/>
              <a:gd name="connsiteY5" fmla="*/ 538734 h 608076"/>
              <a:gd name="connsiteX6" fmla="*/ 0 w 307086"/>
              <a:gd name="connsiteY6" fmla="*/ 64008 h 6080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7086" h="608076">
                <a:moveTo>
                  <a:pt x="0" y="64008"/>
                </a:moveTo>
                <a:lnTo>
                  <a:pt x="69341" y="0"/>
                </a:lnTo>
                <a:lnTo>
                  <a:pt x="184403" y="4572"/>
                </a:lnTo>
                <a:lnTo>
                  <a:pt x="307086" y="608076"/>
                </a:lnTo>
                <a:lnTo>
                  <a:pt x="221741" y="573023"/>
                </a:lnTo>
                <a:lnTo>
                  <a:pt x="121158" y="538734"/>
                </a:lnTo>
                <a:lnTo>
                  <a:pt x="0" y="64008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1060843" y="5698109"/>
            <a:ext cx="577596" cy="275843"/>
          </a:xfrm>
          <a:custGeom>
            <a:avLst/>
            <a:gdLst>
              <a:gd name="connsiteX0" fmla="*/ 549402 w 577596"/>
              <a:gd name="connsiteY0" fmla="*/ 0 h 275843"/>
              <a:gd name="connsiteX1" fmla="*/ 0 w 577596"/>
              <a:gd name="connsiteY1" fmla="*/ 83819 h 275843"/>
              <a:gd name="connsiteX2" fmla="*/ 22098 w 577596"/>
              <a:gd name="connsiteY2" fmla="*/ 275843 h 275843"/>
              <a:gd name="connsiteX3" fmla="*/ 567690 w 577596"/>
              <a:gd name="connsiteY3" fmla="*/ 188213 h 275843"/>
              <a:gd name="connsiteX4" fmla="*/ 577596 w 577596"/>
              <a:gd name="connsiteY4" fmla="*/ 33527 h 275843"/>
              <a:gd name="connsiteX5" fmla="*/ 549402 w 577596"/>
              <a:gd name="connsiteY5" fmla="*/ 0 h 2758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577596" h="275843">
                <a:moveTo>
                  <a:pt x="549402" y="0"/>
                </a:moveTo>
                <a:lnTo>
                  <a:pt x="0" y="83819"/>
                </a:lnTo>
                <a:lnTo>
                  <a:pt x="22098" y="275843"/>
                </a:lnTo>
                <a:lnTo>
                  <a:pt x="567690" y="188213"/>
                </a:lnTo>
                <a:lnTo>
                  <a:pt x="577596" y="33527"/>
                </a:lnTo>
                <a:lnTo>
                  <a:pt x="549402" y="0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551065" y="5861177"/>
            <a:ext cx="247650" cy="106679"/>
          </a:xfrm>
          <a:custGeom>
            <a:avLst/>
            <a:gdLst>
              <a:gd name="connsiteX0" fmla="*/ 216408 w 247650"/>
              <a:gd name="connsiteY0" fmla="*/ 0 h 106679"/>
              <a:gd name="connsiteX1" fmla="*/ 0 w 247650"/>
              <a:gd name="connsiteY1" fmla="*/ 61721 h 106679"/>
              <a:gd name="connsiteX2" fmla="*/ 247650 w 247650"/>
              <a:gd name="connsiteY2" fmla="*/ 106679 h 106679"/>
              <a:gd name="connsiteX3" fmla="*/ 216408 w 247650"/>
              <a:gd name="connsiteY3" fmla="*/ 0 h 106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7650" h="106679">
                <a:moveTo>
                  <a:pt x="216408" y="0"/>
                </a:moveTo>
                <a:lnTo>
                  <a:pt x="0" y="61721"/>
                </a:lnTo>
                <a:lnTo>
                  <a:pt x="247650" y="106679"/>
                </a:lnTo>
                <a:lnTo>
                  <a:pt x="216408" y="0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792619" y="5692775"/>
            <a:ext cx="249174" cy="138684"/>
          </a:xfrm>
          <a:custGeom>
            <a:avLst/>
            <a:gdLst>
              <a:gd name="connsiteX0" fmla="*/ 0 w 249174"/>
              <a:gd name="connsiteY0" fmla="*/ 84582 h 138684"/>
              <a:gd name="connsiteX1" fmla="*/ 90677 w 249174"/>
              <a:gd name="connsiteY1" fmla="*/ 8382 h 138684"/>
              <a:gd name="connsiteX2" fmla="*/ 169925 w 249174"/>
              <a:gd name="connsiteY2" fmla="*/ 0 h 138684"/>
              <a:gd name="connsiteX3" fmla="*/ 232410 w 249174"/>
              <a:gd name="connsiteY3" fmla="*/ 21335 h 138684"/>
              <a:gd name="connsiteX4" fmla="*/ 249174 w 249174"/>
              <a:gd name="connsiteY4" fmla="*/ 72390 h 138684"/>
              <a:gd name="connsiteX5" fmla="*/ 133350 w 249174"/>
              <a:gd name="connsiteY5" fmla="*/ 53340 h 138684"/>
              <a:gd name="connsiteX6" fmla="*/ 58674 w 249174"/>
              <a:gd name="connsiteY6" fmla="*/ 80010 h 138684"/>
              <a:gd name="connsiteX7" fmla="*/ 10668 w 249174"/>
              <a:gd name="connsiteY7" fmla="*/ 138684 h 138684"/>
              <a:gd name="connsiteX8" fmla="*/ 0 w 249174"/>
              <a:gd name="connsiteY8" fmla="*/ 84582 h 1386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49174" h="138684">
                <a:moveTo>
                  <a:pt x="0" y="84582"/>
                </a:moveTo>
                <a:lnTo>
                  <a:pt x="90677" y="8382"/>
                </a:lnTo>
                <a:lnTo>
                  <a:pt x="169925" y="0"/>
                </a:lnTo>
                <a:lnTo>
                  <a:pt x="232410" y="21335"/>
                </a:lnTo>
                <a:lnTo>
                  <a:pt x="249174" y="72390"/>
                </a:lnTo>
                <a:lnTo>
                  <a:pt x="133350" y="53340"/>
                </a:lnTo>
                <a:lnTo>
                  <a:pt x="58674" y="80010"/>
                </a:lnTo>
                <a:lnTo>
                  <a:pt x="10668" y="138684"/>
                </a:lnTo>
                <a:lnTo>
                  <a:pt x="0" y="8458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1009789" y="6566027"/>
            <a:ext cx="182880" cy="211073"/>
          </a:xfrm>
          <a:custGeom>
            <a:avLst/>
            <a:gdLst>
              <a:gd name="connsiteX0" fmla="*/ 0 w 182880"/>
              <a:gd name="connsiteY0" fmla="*/ 32004 h 211073"/>
              <a:gd name="connsiteX1" fmla="*/ 127253 w 182880"/>
              <a:gd name="connsiteY1" fmla="*/ 211073 h 211073"/>
              <a:gd name="connsiteX2" fmla="*/ 182880 w 182880"/>
              <a:gd name="connsiteY2" fmla="*/ 199643 h 211073"/>
              <a:gd name="connsiteX3" fmla="*/ 177546 w 182880"/>
              <a:gd name="connsiteY3" fmla="*/ 13716 h 211073"/>
              <a:gd name="connsiteX4" fmla="*/ 131825 w 182880"/>
              <a:gd name="connsiteY4" fmla="*/ 0 h 211073"/>
              <a:gd name="connsiteX5" fmla="*/ 142494 w 182880"/>
              <a:gd name="connsiteY5" fmla="*/ 156209 h 211073"/>
              <a:gd name="connsiteX6" fmla="*/ 56388 w 182880"/>
              <a:gd name="connsiteY6" fmla="*/ 3047 h 211073"/>
              <a:gd name="connsiteX7" fmla="*/ 0 w 182880"/>
              <a:gd name="connsiteY7" fmla="*/ 32004 h 2110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82880" h="211073">
                <a:moveTo>
                  <a:pt x="0" y="32004"/>
                </a:moveTo>
                <a:lnTo>
                  <a:pt x="127253" y="211073"/>
                </a:lnTo>
                <a:lnTo>
                  <a:pt x="182880" y="199643"/>
                </a:lnTo>
                <a:lnTo>
                  <a:pt x="177546" y="13716"/>
                </a:lnTo>
                <a:lnTo>
                  <a:pt x="131825" y="0"/>
                </a:lnTo>
                <a:lnTo>
                  <a:pt x="142494" y="156209"/>
                </a:lnTo>
                <a:lnTo>
                  <a:pt x="56388" y="3047"/>
                </a:lnTo>
                <a:lnTo>
                  <a:pt x="0" y="3200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1594243" y="5653151"/>
            <a:ext cx="68580" cy="185928"/>
          </a:xfrm>
          <a:custGeom>
            <a:avLst/>
            <a:gdLst>
              <a:gd name="connsiteX0" fmla="*/ 0 w 68580"/>
              <a:gd name="connsiteY0" fmla="*/ 15240 h 185928"/>
              <a:gd name="connsiteX1" fmla="*/ 28194 w 68580"/>
              <a:gd name="connsiteY1" fmla="*/ 73914 h 185928"/>
              <a:gd name="connsiteX2" fmla="*/ 34289 w 68580"/>
              <a:gd name="connsiteY2" fmla="*/ 122682 h 185928"/>
              <a:gd name="connsiteX3" fmla="*/ 21336 w 68580"/>
              <a:gd name="connsiteY3" fmla="*/ 185927 h 185928"/>
              <a:gd name="connsiteX4" fmla="*/ 63245 w 68580"/>
              <a:gd name="connsiteY4" fmla="*/ 174497 h 185928"/>
              <a:gd name="connsiteX5" fmla="*/ 68579 w 68580"/>
              <a:gd name="connsiteY5" fmla="*/ 92202 h 185928"/>
              <a:gd name="connsiteX6" fmla="*/ 36576 w 68580"/>
              <a:gd name="connsiteY6" fmla="*/ 0 h 185928"/>
              <a:gd name="connsiteX7" fmla="*/ 0 w 68580"/>
              <a:gd name="connsiteY7" fmla="*/ 15240 h 1859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8580" h="185928">
                <a:moveTo>
                  <a:pt x="0" y="15240"/>
                </a:moveTo>
                <a:lnTo>
                  <a:pt x="28194" y="73914"/>
                </a:lnTo>
                <a:lnTo>
                  <a:pt x="34289" y="122682"/>
                </a:lnTo>
                <a:lnTo>
                  <a:pt x="21336" y="185927"/>
                </a:lnTo>
                <a:lnTo>
                  <a:pt x="63245" y="174497"/>
                </a:lnTo>
                <a:lnTo>
                  <a:pt x="68579" y="92202"/>
                </a:lnTo>
                <a:lnTo>
                  <a:pt x="36576" y="0"/>
                </a:lnTo>
                <a:lnTo>
                  <a:pt x="0" y="1524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121297" y="5922899"/>
            <a:ext cx="944117" cy="397002"/>
          </a:xfrm>
          <a:custGeom>
            <a:avLst/>
            <a:gdLst>
              <a:gd name="connsiteX0" fmla="*/ 79248 w 944117"/>
              <a:gd name="connsiteY0" fmla="*/ 0 h 397002"/>
              <a:gd name="connsiteX1" fmla="*/ 944117 w 944117"/>
              <a:gd name="connsiteY1" fmla="*/ 389382 h 397002"/>
              <a:gd name="connsiteX2" fmla="*/ 854201 w 944117"/>
              <a:gd name="connsiteY2" fmla="*/ 397002 h 397002"/>
              <a:gd name="connsiteX3" fmla="*/ 0 w 944117"/>
              <a:gd name="connsiteY3" fmla="*/ 22097 h 397002"/>
              <a:gd name="connsiteX4" fmla="*/ 79248 w 944117"/>
              <a:gd name="connsiteY4" fmla="*/ 0 h 39700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44117" h="397002">
                <a:moveTo>
                  <a:pt x="79248" y="0"/>
                </a:moveTo>
                <a:lnTo>
                  <a:pt x="944117" y="389382"/>
                </a:lnTo>
                <a:lnTo>
                  <a:pt x="854201" y="397002"/>
                </a:lnTo>
                <a:lnTo>
                  <a:pt x="0" y="22097"/>
                </a:lnTo>
                <a:lnTo>
                  <a:pt x="7924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413143" y="6167501"/>
            <a:ext cx="387096" cy="235457"/>
          </a:xfrm>
          <a:custGeom>
            <a:avLst/>
            <a:gdLst>
              <a:gd name="connsiteX0" fmla="*/ 11430 w 387096"/>
              <a:gd name="connsiteY0" fmla="*/ 27432 h 235457"/>
              <a:gd name="connsiteX1" fmla="*/ 126492 w 387096"/>
              <a:gd name="connsiteY1" fmla="*/ 52577 h 235457"/>
              <a:gd name="connsiteX2" fmla="*/ 256794 w 387096"/>
              <a:gd name="connsiteY2" fmla="*/ 108965 h 235457"/>
              <a:gd name="connsiteX3" fmla="*/ 348996 w 387096"/>
              <a:gd name="connsiteY3" fmla="*/ 192785 h 235457"/>
              <a:gd name="connsiteX4" fmla="*/ 258318 w 387096"/>
              <a:gd name="connsiteY4" fmla="*/ 182879 h 235457"/>
              <a:gd name="connsiteX5" fmla="*/ 110490 w 387096"/>
              <a:gd name="connsiteY5" fmla="*/ 115823 h 235457"/>
              <a:gd name="connsiteX6" fmla="*/ 39624 w 387096"/>
              <a:gd name="connsiteY6" fmla="*/ 64007 h 235457"/>
              <a:gd name="connsiteX7" fmla="*/ 84582 w 387096"/>
              <a:gd name="connsiteY7" fmla="*/ 129539 h 235457"/>
              <a:gd name="connsiteX8" fmla="*/ 215646 w 387096"/>
              <a:gd name="connsiteY8" fmla="*/ 214883 h 235457"/>
              <a:gd name="connsiteX9" fmla="*/ 369570 w 387096"/>
              <a:gd name="connsiteY9" fmla="*/ 235457 h 235457"/>
              <a:gd name="connsiteX10" fmla="*/ 387096 w 387096"/>
              <a:gd name="connsiteY10" fmla="*/ 178307 h 235457"/>
              <a:gd name="connsiteX11" fmla="*/ 312420 w 387096"/>
              <a:gd name="connsiteY11" fmla="*/ 95250 h 235457"/>
              <a:gd name="connsiteX12" fmla="*/ 134874 w 387096"/>
              <a:gd name="connsiteY12" fmla="*/ 13715 h 235457"/>
              <a:gd name="connsiteX13" fmla="*/ 0 w 387096"/>
              <a:gd name="connsiteY13" fmla="*/ 0 h 235457"/>
              <a:gd name="connsiteX14" fmla="*/ 11430 w 387096"/>
              <a:gd name="connsiteY14" fmla="*/ 27432 h 23545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7096" h="235457">
                <a:moveTo>
                  <a:pt x="11430" y="27432"/>
                </a:moveTo>
                <a:lnTo>
                  <a:pt x="126492" y="52577"/>
                </a:lnTo>
                <a:lnTo>
                  <a:pt x="256794" y="108965"/>
                </a:lnTo>
                <a:lnTo>
                  <a:pt x="348996" y="192785"/>
                </a:lnTo>
                <a:lnTo>
                  <a:pt x="258318" y="182879"/>
                </a:lnTo>
                <a:lnTo>
                  <a:pt x="110490" y="115823"/>
                </a:lnTo>
                <a:lnTo>
                  <a:pt x="39624" y="64007"/>
                </a:lnTo>
                <a:lnTo>
                  <a:pt x="84582" y="129539"/>
                </a:lnTo>
                <a:lnTo>
                  <a:pt x="215646" y="214883"/>
                </a:lnTo>
                <a:lnTo>
                  <a:pt x="369570" y="235457"/>
                </a:lnTo>
                <a:lnTo>
                  <a:pt x="387096" y="178307"/>
                </a:lnTo>
                <a:lnTo>
                  <a:pt x="312420" y="95250"/>
                </a:lnTo>
                <a:lnTo>
                  <a:pt x="134874" y="13715"/>
                </a:lnTo>
                <a:lnTo>
                  <a:pt x="0" y="0"/>
                </a:lnTo>
                <a:lnTo>
                  <a:pt x="11430" y="2743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897775" y="5840603"/>
            <a:ext cx="169164" cy="377951"/>
          </a:xfrm>
          <a:custGeom>
            <a:avLst/>
            <a:gdLst>
              <a:gd name="connsiteX0" fmla="*/ 19050 w 169164"/>
              <a:gd name="connsiteY0" fmla="*/ 0 h 377951"/>
              <a:gd name="connsiteX1" fmla="*/ 72389 w 169164"/>
              <a:gd name="connsiteY1" fmla="*/ 19811 h 377951"/>
              <a:gd name="connsiteX2" fmla="*/ 63246 w 169164"/>
              <a:gd name="connsiteY2" fmla="*/ 151637 h 377951"/>
              <a:gd name="connsiteX3" fmla="*/ 83819 w 169164"/>
              <a:gd name="connsiteY3" fmla="*/ 258317 h 377951"/>
              <a:gd name="connsiteX4" fmla="*/ 169164 w 169164"/>
              <a:gd name="connsiteY4" fmla="*/ 356615 h 377951"/>
              <a:gd name="connsiteX5" fmla="*/ 76961 w 169164"/>
              <a:gd name="connsiteY5" fmla="*/ 377951 h 377951"/>
              <a:gd name="connsiteX6" fmla="*/ 23622 w 169164"/>
              <a:gd name="connsiteY6" fmla="*/ 272033 h 377951"/>
              <a:gd name="connsiteX7" fmla="*/ 0 w 169164"/>
              <a:gd name="connsiteY7" fmla="*/ 44957 h 377951"/>
              <a:gd name="connsiteX8" fmla="*/ 19050 w 169164"/>
              <a:gd name="connsiteY8" fmla="*/ 0 h 3779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69164" h="377951">
                <a:moveTo>
                  <a:pt x="19050" y="0"/>
                </a:moveTo>
                <a:lnTo>
                  <a:pt x="72389" y="19811"/>
                </a:lnTo>
                <a:lnTo>
                  <a:pt x="63246" y="151637"/>
                </a:lnTo>
                <a:lnTo>
                  <a:pt x="83819" y="258317"/>
                </a:lnTo>
                <a:lnTo>
                  <a:pt x="169164" y="356615"/>
                </a:lnTo>
                <a:lnTo>
                  <a:pt x="76961" y="377951"/>
                </a:lnTo>
                <a:lnTo>
                  <a:pt x="23622" y="272033"/>
                </a:lnTo>
                <a:lnTo>
                  <a:pt x="0" y="44957"/>
                </a:lnTo>
                <a:lnTo>
                  <a:pt x="1905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1062367" y="6425057"/>
            <a:ext cx="118872" cy="137922"/>
          </a:xfrm>
          <a:custGeom>
            <a:avLst/>
            <a:gdLst>
              <a:gd name="connsiteX0" fmla="*/ 87630 w 118872"/>
              <a:gd name="connsiteY0" fmla="*/ 0 h 137922"/>
              <a:gd name="connsiteX1" fmla="*/ 32004 w 118872"/>
              <a:gd name="connsiteY1" fmla="*/ 52578 h 137922"/>
              <a:gd name="connsiteX2" fmla="*/ 0 w 118872"/>
              <a:gd name="connsiteY2" fmla="*/ 137922 h 137922"/>
              <a:gd name="connsiteX3" fmla="*/ 64008 w 118872"/>
              <a:gd name="connsiteY3" fmla="*/ 127253 h 137922"/>
              <a:gd name="connsiteX4" fmla="*/ 82296 w 118872"/>
              <a:gd name="connsiteY4" fmla="*/ 67055 h 137922"/>
              <a:gd name="connsiteX5" fmla="*/ 118872 w 118872"/>
              <a:gd name="connsiteY5" fmla="*/ 21335 h 137922"/>
              <a:gd name="connsiteX6" fmla="*/ 87630 w 118872"/>
              <a:gd name="connsiteY6" fmla="*/ 0 h 137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18872" h="137922">
                <a:moveTo>
                  <a:pt x="87630" y="0"/>
                </a:moveTo>
                <a:lnTo>
                  <a:pt x="32004" y="52578"/>
                </a:lnTo>
                <a:lnTo>
                  <a:pt x="0" y="137922"/>
                </a:lnTo>
                <a:lnTo>
                  <a:pt x="64008" y="127253"/>
                </a:lnTo>
                <a:lnTo>
                  <a:pt x="82296" y="67055"/>
                </a:lnTo>
                <a:lnTo>
                  <a:pt x="118872" y="21335"/>
                </a:lnTo>
                <a:lnTo>
                  <a:pt x="8763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8521" y="5916803"/>
            <a:ext cx="1336548" cy="698754"/>
          </a:xfrm>
          <a:custGeom>
            <a:avLst/>
            <a:gdLst>
              <a:gd name="connsiteX0" fmla="*/ 123444 w 1336548"/>
              <a:gd name="connsiteY0" fmla="*/ 0 h 698754"/>
              <a:gd name="connsiteX1" fmla="*/ 50292 w 1336548"/>
              <a:gd name="connsiteY1" fmla="*/ 41147 h 698754"/>
              <a:gd name="connsiteX2" fmla="*/ 0 w 1336548"/>
              <a:gd name="connsiteY2" fmla="*/ 165353 h 698754"/>
              <a:gd name="connsiteX3" fmla="*/ 53339 w 1336548"/>
              <a:gd name="connsiteY3" fmla="*/ 284225 h 698754"/>
              <a:gd name="connsiteX4" fmla="*/ 938022 w 1336548"/>
              <a:gd name="connsiteY4" fmla="*/ 688085 h 698754"/>
              <a:gd name="connsiteX5" fmla="*/ 1128522 w 1336548"/>
              <a:gd name="connsiteY5" fmla="*/ 662940 h 698754"/>
              <a:gd name="connsiteX6" fmla="*/ 1282446 w 1336548"/>
              <a:gd name="connsiteY6" fmla="*/ 698753 h 698754"/>
              <a:gd name="connsiteX7" fmla="*/ 1336548 w 1336548"/>
              <a:gd name="connsiteY7" fmla="*/ 641603 h 698754"/>
              <a:gd name="connsiteX8" fmla="*/ 1191768 w 1336548"/>
              <a:gd name="connsiteY8" fmla="*/ 527303 h 698754"/>
              <a:gd name="connsiteX9" fmla="*/ 1133094 w 1336548"/>
              <a:gd name="connsiteY9" fmla="*/ 406145 h 698754"/>
              <a:gd name="connsiteX10" fmla="*/ 1086612 w 1336548"/>
              <a:gd name="connsiteY10" fmla="*/ 418337 h 698754"/>
              <a:gd name="connsiteX11" fmla="*/ 1142238 w 1336548"/>
              <a:gd name="connsiteY11" fmla="*/ 527303 h 698754"/>
              <a:gd name="connsiteX12" fmla="*/ 1252728 w 1336548"/>
              <a:gd name="connsiteY12" fmla="*/ 643128 h 698754"/>
              <a:gd name="connsiteX13" fmla="*/ 1121664 w 1336548"/>
              <a:gd name="connsiteY13" fmla="*/ 624840 h 698754"/>
              <a:gd name="connsiteX14" fmla="*/ 967740 w 1336548"/>
              <a:gd name="connsiteY14" fmla="*/ 646176 h 698754"/>
              <a:gd name="connsiteX15" fmla="*/ 995934 w 1336548"/>
              <a:gd name="connsiteY15" fmla="*/ 515873 h 698754"/>
              <a:gd name="connsiteX16" fmla="*/ 1062228 w 1336548"/>
              <a:gd name="connsiteY16" fmla="*/ 427481 h 698754"/>
              <a:gd name="connsiteX17" fmla="*/ 985266 w 1336548"/>
              <a:gd name="connsiteY17" fmla="*/ 438150 h 698754"/>
              <a:gd name="connsiteX18" fmla="*/ 924306 w 1336548"/>
              <a:gd name="connsiteY18" fmla="*/ 522731 h 698754"/>
              <a:gd name="connsiteX19" fmla="*/ 903732 w 1336548"/>
              <a:gd name="connsiteY19" fmla="*/ 627888 h 698754"/>
              <a:gd name="connsiteX20" fmla="*/ 84582 w 1336548"/>
              <a:gd name="connsiteY20" fmla="*/ 246125 h 698754"/>
              <a:gd name="connsiteX21" fmla="*/ 63246 w 1336548"/>
              <a:gd name="connsiteY21" fmla="*/ 170687 h 698754"/>
              <a:gd name="connsiteX22" fmla="*/ 81533 w 1336548"/>
              <a:gd name="connsiteY22" fmla="*/ 75437 h 698754"/>
              <a:gd name="connsiteX23" fmla="*/ 172212 w 1336548"/>
              <a:gd name="connsiteY23" fmla="*/ 0 h 698754"/>
              <a:gd name="connsiteX24" fmla="*/ 123444 w 1336548"/>
              <a:gd name="connsiteY24" fmla="*/ 0 h 69875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</a:cxnLst>
            <a:rect l="l" t="t" r="r" b="b"/>
            <a:pathLst>
              <a:path w="1336548" h="698754">
                <a:moveTo>
                  <a:pt x="123444" y="0"/>
                </a:moveTo>
                <a:lnTo>
                  <a:pt x="50292" y="41147"/>
                </a:lnTo>
                <a:lnTo>
                  <a:pt x="0" y="165353"/>
                </a:lnTo>
                <a:lnTo>
                  <a:pt x="53339" y="284225"/>
                </a:lnTo>
                <a:lnTo>
                  <a:pt x="938022" y="688085"/>
                </a:lnTo>
                <a:lnTo>
                  <a:pt x="1128522" y="662940"/>
                </a:lnTo>
                <a:lnTo>
                  <a:pt x="1282446" y="698753"/>
                </a:lnTo>
                <a:lnTo>
                  <a:pt x="1336548" y="641603"/>
                </a:lnTo>
                <a:lnTo>
                  <a:pt x="1191768" y="527303"/>
                </a:lnTo>
                <a:lnTo>
                  <a:pt x="1133094" y="406145"/>
                </a:lnTo>
                <a:lnTo>
                  <a:pt x="1086612" y="418337"/>
                </a:lnTo>
                <a:lnTo>
                  <a:pt x="1142238" y="527303"/>
                </a:lnTo>
                <a:lnTo>
                  <a:pt x="1252728" y="643128"/>
                </a:lnTo>
                <a:lnTo>
                  <a:pt x="1121664" y="624840"/>
                </a:lnTo>
                <a:lnTo>
                  <a:pt x="967740" y="646176"/>
                </a:lnTo>
                <a:lnTo>
                  <a:pt x="995934" y="515873"/>
                </a:lnTo>
                <a:lnTo>
                  <a:pt x="1062228" y="427481"/>
                </a:lnTo>
                <a:lnTo>
                  <a:pt x="985266" y="438150"/>
                </a:lnTo>
                <a:lnTo>
                  <a:pt x="924306" y="522731"/>
                </a:lnTo>
                <a:lnTo>
                  <a:pt x="903732" y="627888"/>
                </a:lnTo>
                <a:lnTo>
                  <a:pt x="84582" y="246125"/>
                </a:lnTo>
                <a:lnTo>
                  <a:pt x="63246" y="170687"/>
                </a:lnTo>
                <a:lnTo>
                  <a:pt x="81533" y="75437"/>
                </a:lnTo>
                <a:lnTo>
                  <a:pt x="172212" y="0"/>
                </a:lnTo>
                <a:lnTo>
                  <a:pt x="123444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168541" y="5983859"/>
            <a:ext cx="127254" cy="265176"/>
          </a:xfrm>
          <a:custGeom>
            <a:avLst/>
            <a:gdLst>
              <a:gd name="connsiteX0" fmla="*/ 92202 w 127254"/>
              <a:gd name="connsiteY0" fmla="*/ 0 h 265176"/>
              <a:gd name="connsiteX1" fmla="*/ 15239 w 127254"/>
              <a:gd name="connsiteY1" fmla="*/ 83819 h 265176"/>
              <a:gd name="connsiteX2" fmla="*/ 0 w 127254"/>
              <a:gd name="connsiteY2" fmla="*/ 182117 h 265176"/>
              <a:gd name="connsiteX3" fmla="*/ 26670 w 127254"/>
              <a:gd name="connsiteY3" fmla="*/ 248411 h 265176"/>
              <a:gd name="connsiteX4" fmla="*/ 74676 w 127254"/>
              <a:gd name="connsiteY4" fmla="*/ 265175 h 265176"/>
              <a:gd name="connsiteX5" fmla="*/ 60197 w 127254"/>
              <a:gd name="connsiteY5" fmla="*/ 121919 h 265176"/>
              <a:gd name="connsiteX6" fmla="*/ 127254 w 127254"/>
              <a:gd name="connsiteY6" fmla="*/ 12953 h 265176"/>
              <a:gd name="connsiteX7" fmla="*/ 92202 w 127254"/>
              <a:gd name="connsiteY7" fmla="*/ 0 h 2651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27254" h="265176">
                <a:moveTo>
                  <a:pt x="92202" y="0"/>
                </a:moveTo>
                <a:lnTo>
                  <a:pt x="15239" y="83819"/>
                </a:lnTo>
                <a:lnTo>
                  <a:pt x="0" y="182117"/>
                </a:lnTo>
                <a:lnTo>
                  <a:pt x="26670" y="248411"/>
                </a:lnTo>
                <a:lnTo>
                  <a:pt x="74676" y="265175"/>
                </a:lnTo>
                <a:lnTo>
                  <a:pt x="60197" y="121919"/>
                </a:lnTo>
                <a:lnTo>
                  <a:pt x="127254" y="12953"/>
                </a:lnTo>
                <a:lnTo>
                  <a:pt x="9220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713371" y="5538851"/>
            <a:ext cx="511302" cy="943356"/>
          </a:xfrm>
          <a:custGeom>
            <a:avLst/>
            <a:gdLst>
              <a:gd name="connsiteX0" fmla="*/ 173736 w 511302"/>
              <a:gd name="connsiteY0" fmla="*/ 711708 h 943356"/>
              <a:gd name="connsiteX1" fmla="*/ 0 w 511302"/>
              <a:gd name="connsiteY1" fmla="*/ 98297 h 943356"/>
              <a:gd name="connsiteX2" fmla="*/ 64769 w 511302"/>
              <a:gd name="connsiteY2" fmla="*/ 30479 h 943356"/>
              <a:gd name="connsiteX3" fmla="*/ 204978 w 511302"/>
              <a:gd name="connsiteY3" fmla="*/ 0 h 943356"/>
              <a:gd name="connsiteX4" fmla="*/ 317753 w 511302"/>
              <a:gd name="connsiteY4" fmla="*/ 45720 h 943356"/>
              <a:gd name="connsiteX5" fmla="*/ 511302 w 511302"/>
              <a:gd name="connsiteY5" fmla="*/ 943356 h 943356"/>
              <a:gd name="connsiteX6" fmla="*/ 441960 w 511302"/>
              <a:gd name="connsiteY6" fmla="*/ 866394 h 943356"/>
              <a:gd name="connsiteX7" fmla="*/ 282702 w 511302"/>
              <a:gd name="connsiteY7" fmla="*/ 76961 h 943356"/>
              <a:gd name="connsiteX8" fmla="*/ 179832 w 511302"/>
              <a:gd name="connsiteY8" fmla="*/ 48767 h 943356"/>
              <a:gd name="connsiteX9" fmla="*/ 94487 w 511302"/>
              <a:gd name="connsiteY9" fmla="*/ 58673 h 943356"/>
              <a:gd name="connsiteX10" fmla="*/ 60198 w 511302"/>
              <a:gd name="connsiteY10" fmla="*/ 112014 h 943356"/>
              <a:gd name="connsiteX11" fmla="*/ 243839 w 511302"/>
              <a:gd name="connsiteY11" fmla="*/ 733806 h 943356"/>
              <a:gd name="connsiteX12" fmla="*/ 173736 w 511302"/>
              <a:gd name="connsiteY12" fmla="*/ 711708 h 943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511302" h="943356">
                <a:moveTo>
                  <a:pt x="173736" y="711708"/>
                </a:moveTo>
                <a:lnTo>
                  <a:pt x="0" y="98297"/>
                </a:lnTo>
                <a:lnTo>
                  <a:pt x="64769" y="30479"/>
                </a:lnTo>
                <a:lnTo>
                  <a:pt x="204978" y="0"/>
                </a:lnTo>
                <a:lnTo>
                  <a:pt x="317753" y="45720"/>
                </a:lnTo>
                <a:lnTo>
                  <a:pt x="511302" y="943356"/>
                </a:lnTo>
                <a:lnTo>
                  <a:pt x="441960" y="866394"/>
                </a:lnTo>
                <a:lnTo>
                  <a:pt x="282702" y="76961"/>
                </a:lnTo>
                <a:lnTo>
                  <a:pt x="179832" y="48767"/>
                </a:lnTo>
                <a:lnTo>
                  <a:pt x="94487" y="58673"/>
                </a:lnTo>
                <a:lnTo>
                  <a:pt x="60198" y="112014"/>
                </a:lnTo>
                <a:lnTo>
                  <a:pt x="243839" y="733806"/>
                </a:lnTo>
                <a:lnTo>
                  <a:pt x="173736" y="71170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918349" y="5793359"/>
            <a:ext cx="152400" cy="400050"/>
          </a:xfrm>
          <a:custGeom>
            <a:avLst/>
            <a:gdLst>
              <a:gd name="connsiteX0" fmla="*/ 0 w 152400"/>
              <a:gd name="connsiteY0" fmla="*/ 21335 h 400050"/>
              <a:gd name="connsiteX1" fmla="*/ 60197 w 152400"/>
              <a:gd name="connsiteY1" fmla="*/ 153923 h 400050"/>
              <a:gd name="connsiteX2" fmla="*/ 89153 w 152400"/>
              <a:gd name="connsiteY2" fmla="*/ 252221 h 400050"/>
              <a:gd name="connsiteX3" fmla="*/ 91439 w 152400"/>
              <a:gd name="connsiteY3" fmla="*/ 400050 h 400050"/>
              <a:gd name="connsiteX4" fmla="*/ 152400 w 152400"/>
              <a:gd name="connsiteY4" fmla="*/ 400050 h 400050"/>
              <a:gd name="connsiteX5" fmla="*/ 147828 w 152400"/>
              <a:gd name="connsiteY5" fmla="*/ 285750 h 400050"/>
              <a:gd name="connsiteX6" fmla="*/ 128016 w 152400"/>
              <a:gd name="connsiteY6" fmla="*/ 164591 h 400050"/>
              <a:gd name="connsiteX7" fmla="*/ 78486 w 152400"/>
              <a:gd name="connsiteY7" fmla="*/ 46482 h 400050"/>
              <a:gd name="connsiteX8" fmla="*/ 49530 w 152400"/>
              <a:gd name="connsiteY8" fmla="*/ 0 h 400050"/>
              <a:gd name="connsiteX9" fmla="*/ 0 w 152400"/>
              <a:gd name="connsiteY9" fmla="*/ 21335 h 4000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52400" h="400050">
                <a:moveTo>
                  <a:pt x="0" y="21335"/>
                </a:moveTo>
                <a:lnTo>
                  <a:pt x="60197" y="153923"/>
                </a:lnTo>
                <a:lnTo>
                  <a:pt x="89153" y="252221"/>
                </a:lnTo>
                <a:lnTo>
                  <a:pt x="91439" y="400050"/>
                </a:lnTo>
                <a:lnTo>
                  <a:pt x="152400" y="400050"/>
                </a:lnTo>
                <a:lnTo>
                  <a:pt x="147828" y="285750"/>
                </a:lnTo>
                <a:lnTo>
                  <a:pt x="128016" y="164591"/>
                </a:lnTo>
                <a:lnTo>
                  <a:pt x="78486" y="46482"/>
                </a:lnTo>
                <a:lnTo>
                  <a:pt x="49530" y="0"/>
                </a:lnTo>
                <a:lnTo>
                  <a:pt x="0" y="2133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521347" y="5761355"/>
            <a:ext cx="309372" cy="214122"/>
          </a:xfrm>
          <a:custGeom>
            <a:avLst/>
            <a:gdLst>
              <a:gd name="connsiteX0" fmla="*/ 235458 w 309372"/>
              <a:gd name="connsiteY0" fmla="*/ 0 h 214122"/>
              <a:gd name="connsiteX1" fmla="*/ 204216 w 309372"/>
              <a:gd name="connsiteY1" fmla="*/ 13715 h 214122"/>
              <a:gd name="connsiteX2" fmla="*/ 200406 w 309372"/>
              <a:gd name="connsiteY2" fmla="*/ 52578 h 214122"/>
              <a:gd name="connsiteX3" fmla="*/ 0 w 309372"/>
              <a:gd name="connsiteY3" fmla="*/ 134873 h 214122"/>
              <a:gd name="connsiteX4" fmla="*/ 0 w 309372"/>
              <a:gd name="connsiteY4" fmla="*/ 176784 h 214122"/>
              <a:gd name="connsiteX5" fmla="*/ 225552 w 309372"/>
              <a:gd name="connsiteY5" fmla="*/ 179832 h 214122"/>
              <a:gd name="connsiteX6" fmla="*/ 253746 w 309372"/>
              <a:gd name="connsiteY6" fmla="*/ 214121 h 214122"/>
              <a:gd name="connsiteX7" fmla="*/ 309372 w 309372"/>
              <a:gd name="connsiteY7" fmla="*/ 211835 h 214122"/>
              <a:gd name="connsiteX8" fmla="*/ 304038 w 309372"/>
              <a:gd name="connsiteY8" fmla="*/ 151638 h 214122"/>
              <a:gd name="connsiteX9" fmla="*/ 92202 w 309372"/>
              <a:gd name="connsiteY9" fmla="*/ 140208 h 214122"/>
              <a:gd name="connsiteX10" fmla="*/ 264414 w 309372"/>
              <a:gd name="connsiteY10" fmla="*/ 70865 h 214122"/>
              <a:gd name="connsiteX11" fmla="*/ 235458 w 309372"/>
              <a:gd name="connsiteY11" fmla="*/ 0 h 2141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309372" h="214122">
                <a:moveTo>
                  <a:pt x="235458" y="0"/>
                </a:moveTo>
                <a:lnTo>
                  <a:pt x="204216" y="13715"/>
                </a:lnTo>
                <a:lnTo>
                  <a:pt x="200406" y="52578"/>
                </a:lnTo>
                <a:lnTo>
                  <a:pt x="0" y="134873"/>
                </a:lnTo>
                <a:lnTo>
                  <a:pt x="0" y="176784"/>
                </a:lnTo>
                <a:lnTo>
                  <a:pt x="225552" y="179832"/>
                </a:lnTo>
                <a:lnTo>
                  <a:pt x="253746" y="214121"/>
                </a:lnTo>
                <a:lnTo>
                  <a:pt x="309372" y="211835"/>
                </a:lnTo>
                <a:lnTo>
                  <a:pt x="304038" y="151638"/>
                </a:lnTo>
                <a:lnTo>
                  <a:pt x="92202" y="140208"/>
                </a:lnTo>
                <a:lnTo>
                  <a:pt x="264414" y="70865"/>
                </a:lnTo>
                <a:lnTo>
                  <a:pt x="23545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1044841" y="5615051"/>
            <a:ext cx="748284" cy="336804"/>
          </a:xfrm>
          <a:custGeom>
            <a:avLst/>
            <a:gdLst>
              <a:gd name="connsiteX0" fmla="*/ 0 w 748284"/>
              <a:gd name="connsiteY0" fmla="*/ 104394 h 336804"/>
              <a:gd name="connsiteX1" fmla="*/ 685800 w 748284"/>
              <a:gd name="connsiteY1" fmla="*/ 0 h 336804"/>
              <a:gd name="connsiteX2" fmla="*/ 736092 w 748284"/>
              <a:gd name="connsiteY2" fmla="*/ 62484 h 336804"/>
              <a:gd name="connsiteX3" fmla="*/ 748284 w 748284"/>
              <a:gd name="connsiteY3" fmla="*/ 144017 h 336804"/>
              <a:gd name="connsiteX4" fmla="*/ 717804 w 748284"/>
              <a:gd name="connsiteY4" fmla="*/ 224028 h 336804"/>
              <a:gd name="connsiteX5" fmla="*/ 45719 w 748284"/>
              <a:gd name="connsiteY5" fmla="*/ 336803 h 336804"/>
              <a:gd name="connsiteX6" fmla="*/ 42672 w 748284"/>
              <a:gd name="connsiteY6" fmla="*/ 304800 h 336804"/>
              <a:gd name="connsiteX7" fmla="*/ 685800 w 748284"/>
              <a:gd name="connsiteY7" fmla="*/ 192023 h 336804"/>
              <a:gd name="connsiteX8" fmla="*/ 710184 w 748284"/>
              <a:gd name="connsiteY8" fmla="*/ 115061 h 336804"/>
              <a:gd name="connsiteX9" fmla="*/ 667512 w 748284"/>
              <a:gd name="connsiteY9" fmla="*/ 45720 h 336804"/>
              <a:gd name="connsiteX10" fmla="*/ 0 w 748284"/>
              <a:gd name="connsiteY10" fmla="*/ 147065 h 336804"/>
              <a:gd name="connsiteX11" fmla="*/ 0 w 748284"/>
              <a:gd name="connsiteY11" fmla="*/ 104394 h 3368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748284" h="336804">
                <a:moveTo>
                  <a:pt x="0" y="104394"/>
                </a:moveTo>
                <a:lnTo>
                  <a:pt x="685800" y="0"/>
                </a:lnTo>
                <a:lnTo>
                  <a:pt x="736092" y="62484"/>
                </a:lnTo>
                <a:lnTo>
                  <a:pt x="748284" y="144017"/>
                </a:lnTo>
                <a:lnTo>
                  <a:pt x="717804" y="224028"/>
                </a:lnTo>
                <a:lnTo>
                  <a:pt x="45719" y="336803"/>
                </a:lnTo>
                <a:lnTo>
                  <a:pt x="42672" y="304800"/>
                </a:lnTo>
                <a:lnTo>
                  <a:pt x="685800" y="192023"/>
                </a:lnTo>
                <a:lnTo>
                  <a:pt x="710184" y="115061"/>
                </a:lnTo>
                <a:lnTo>
                  <a:pt x="667512" y="45720"/>
                </a:lnTo>
                <a:lnTo>
                  <a:pt x="0" y="147065"/>
                </a:lnTo>
                <a:lnTo>
                  <a:pt x="0" y="1043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1138567" y="5723255"/>
            <a:ext cx="389382" cy="136398"/>
          </a:xfrm>
          <a:custGeom>
            <a:avLst/>
            <a:gdLst>
              <a:gd name="connsiteX0" fmla="*/ 0 w 389382"/>
              <a:gd name="connsiteY0" fmla="*/ 99060 h 136398"/>
              <a:gd name="connsiteX1" fmla="*/ 52577 w 389382"/>
              <a:gd name="connsiteY1" fmla="*/ 136397 h 136398"/>
              <a:gd name="connsiteX2" fmla="*/ 176783 w 389382"/>
              <a:gd name="connsiteY2" fmla="*/ 131064 h 136398"/>
              <a:gd name="connsiteX3" fmla="*/ 332994 w 389382"/>
              <a:gd name="connsiteY3" fmla="*/ 91440 h 136398"/>
              <a:gd name="connsiteX4" fmla="*/ 389382 w 389382"/>
              <a:gd name="connsiteY4" fmla="*/ 32766 h 136398"/>
              <a:gd name="connsiteX5" fmla="*/ 353567 w 389382"/>
              <a:gd name="connsiteY5" fmla="*/ 1523 h 136398"/>
              <a:gd name="connsiteX6" fmla="*/ 201930 w 389382"/>
              <a:gd name="connsiteY6" fmla="*/ 0 h 136398"/>
              <a:gd name="connsiteX7" fmla="*/ 87630 w 389382"/>
              <a:gd name="connsiteY7" fmla="*/ 9144 h 136398"/>
              <a:gd name="connsiteX8" fmla="*/ 12191 w 389382"/>
              <a:gd name="connsiteY8" fmla="*/ 60197 h 136398"/>
              <a:gd name="connsiteX9" fmla="*/ 89153 w 389382"/>
              <a:gd name="connsiteY9" fmla="*/ 74676 h 136398"/>
              <a:gd name="connsiteX10" fmla="*/ 219455 w 389382"/>
              <a:gd name="connsiteY10" fmla="*/ 41910 h 136398"/>
              <a:gd name="connsiteX11" fmla="*/ 331469 w 389382"/>
              <a:gd name="connsiteY11" fmla="*/ 41910 h 136398"/>
              <a:gd name="connsiteX12" fmla="*/ 214122 w 389382"/>
              <a:gd name="connsiteY12" fmla="*/ 86867 h 136398"/>
              <a:gd name="connsiteX13" fmla="*/ 113538 w 389382"/>
              <a:gd name="connsiteY13" fmla="*/ 99060 h 136398"/>
              <a:gd name="connsiteX14" fmla="*/ 0 w 389382"/>
              <a:gd name="connsiteY14" fmla="*/ 99060 h 1363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9382" h="136398">
                <a:moveTo>
                  <a:pt x="0" y="99060"/>
                </a:moveTo>
                <a:lnTo>
                  <a:pt x="52577" y="136397"/>
                </a:lnTo>
                <a:lnTo>
                  <a:pt x="176783" y="131064"/>
                </a:lnTo>
                <a:lnTo>
                  <a:pt x="332994" y="91440"/>
                </a:lnTo>
                <a:lnTo>
                  <a:pt x="389382" y="32766"/>
                </a:lnTo>
                <a:lnTo>
                  <a:pt x="353567" y="1523"/>
                </a:lnTo>
                <a:lnTo>
                  <a:pt x="201930" y="0"/>
                </a:lnTo>
                <a:lnTo>
                  <a:pt x="87630" y="9144"/>
                </a:lnTo>
                <a:lnTo>
                  <a:pt x="12191" y="60197"/>
                </a:lnTo>
                <a:lnTo>
                  <a:pt x="89153" y="74676"/>
                </a:lnTo>
                <a:lnTo>
                  <a:pt x="219455" y="41910"/>
                </a:lnTo>
                <a:lnTo>
                  <a:pt x="331469" y="41910"/>
                </a:lnTo>
                <a:lnTo>
                  <a:pt x="214122" y="86867"/>
                </a:lnTo>
                <a:lnTo>
                  <a:pt x="113538" y="99060"/>
                </a:lnTo>
                <a:lnTo>
                  <a:pt x="0" y="9906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8680844" y="4158107"/>
            <a:ext cx="325373" cy="2265426"/>
          </a:xfrm>
          <a:custGeom>
            <a:avLst/>
            <a:gdLst>
              <a:gd name="connsiteX0" fmla="*/ 33528 w 325373"/>
              <a:gd name="connsiteY0" fmla="*/ 2189226 h 2265426"/>
              <a:gd name="connsiteX1" fmla="*/ 165354 w 325373"/>
              <a:gd name="connsiteY1" fmla="*/ 2042921 h 2265426"/>
              <a:gd name="connsiteX2" fmla="*/ 191261 w 325373"/>
              <a:gd name="connsiteY2" fmla="*/ 1930145 h 2265426"/>
              <a:gd name="connsiteX3" fmla="*/ 169164 w 325373"/>
              <a:gd name="connsiteY3" fmla="*/ 1763268 h 2265426"/>
              <a:gd name="connsiteX4" fmla="*/ 76200 w 325373"/>
              <a:gd name="connsiteY4" fmla="*/ 1561338 h 2265426"/>
              <a:gd name="connsiteX5" fmla="*/ 55626 w 325373"/>
              <a:gd name="connsiteY5" fmla="*/ 1435607 h 2265426"/>
              <a:gd name="connsiteX6" fmla="*/ 76200 w 325373"/>
              <a:gd name="connsiteY6" fmla="*/ 1351026 h 2265426"/>
              <a:gd name="connsiteX7" fmla="*/ 156209 w 325373"/>
              <a:gd name="connsiteY7" fmla="*/ 1289303 h 2265426"/>
              <a:gd name="connsiteX8" fmla="*/ 173735 w 325373"/>
              <a:gd name="connsiteY8" fmla="*/ 1211579 h 2265426"/>
              <a:gd name="connsiteX9" fmla="*/ 144018 w 325373"/>
              <a:gd name="connsiteY9" fmla="*/ 1100327 h 2265426"/>
              <a:gd name="connsiteX10" fmla="*/ 12954 w 325373"/>
              <a:gd name="connsiteY10" fmla="*/ 801623 h 2265426"/>
              <a:gd name="connsiteX11" fmla="*/ 0 w 325373"/>
              <a:gd name="connsiteY11" fmla="*/ 655319 h 2265426"/>
              <a:gd name="connsiteX12" fmla="*/ 33528 w 325373"/>
              <a:gd name="connsiteY12" fmla="*/ 494538 h 2265426"/>
              <a:gd name="connsiteX13" fmla="*/ 144018 w 325373"/>
              <a:gd name="connsiteY13" fmla="*/ 418338 h 2265426"/>
              <a:gd name="connsiteX14" fmla="*/ 241554 w 325373"/>
              <a:gd name="connsiteY14" fmla="*/ 292607 h 2265426"/>
              <a:gd name="connsiteX15" fmla="*/ 325373 w 325373"/>
              <a:gd name="connsiteY15" fmla="*/ 0 h 2265426"/>
              <a:gd name="connsiteX16" fmla="*/ 313181 w 325373"/>
              <a:gd name="connsiteY16" fmla="*/ 265176 h 2265426"/>
              <a:gd name="connsiteX17" fmla="*/ 249935 w 325373"/>
              <a:gd name="connsiteY17" fmla="*/ 424433 h 2265426"/>
              <a:gd name="connsiteX18" fmla="*/ 165354 w 325373"/>
              <a:gd name="connsiteY18" fmla="*/ 521969 h 2265426"/>
              <a:gd name="connsiteX19" fmla="*/ 72390 w 325373"/>
              <a:gd name="connsiteY19" fmla="*/ 577595 h 2265426"/>
              <a:gd name="connsiteX20" fmla="*/ 67818 w 325373"/>
              <a:gd name="connsiteY20" fmla="*/ 723900 h 2265426"/>
              <a:gd name="connsiteX21" fmla="*/ 115061 w 325373"/>
              <a:gd name="connsiteY21" fmla="*/ 877823 h 2265426"/>
              <a:gd name="connsiteX22" fmla="*/ 224028 w 325373"/>
              <a:gd name="connsiteY22" fmla="*/ 1149857 h 2265426"/>
              <a:gd name="connsiteX23" fmla="*/ 228600 w 325373"/>
              <a:gd name="connsiteY23" fmla="*/ 1323594 h 2265426"/>
              <a:gd name="connsiteX24" fmla="*/ 127254 w 325373"/>
              <a:gd name="connsiteY24" fmla="*/ 1421129 h 2265426"/>
              <a:gd name="connsiteX25" fmla="*/ 131826 w 325373"/>
              <a:gd name="connsiteY25" fmla="*/ 1511807 h 2265426"/>
              <a:gd name="connsiteX26" fmla="*/ 220218 w 325373"/>
              <a:gd name="connsiteY26" fmla="*/ 1700783 h 2265426"/>
              <a:gd name="connsiteX27" fmla="*/ 258318 w 325373"/>
              <a:gd name="connsiteY27" fmla="*/ 1881377 h 2265426"/>
              <a:gd name="connsiteX28" fmla="*/ 224028 w 325373"/>
              <a:gd name="connsiteY28" fmla="*/ 2076450 h 2265426"/>
              <a:gd name="connsiteX29" fmla="*/ 144018 w 325373"/>
              <a:gd name="connsiteY29" fmla="*/ 2180844 h 2265426"/>
              <a:gd name="connsiteX30" fmla="*/ 42671 w 325373"/>
              <a:gd name="connsiteY30" fmla="*/ 2265426 h 2265426"/>
              <a:gd name="connsiteX31" fmla="*/ 33528 w 325373"/>
              <a:gd name="connsiteY31" fmla="*/ 2189226 h 22654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265426">
                <a:moveTo>
                  <a:pt x="33528" y="2189226"/>
                </a:moveTo>
                <a:lnTo>
                  <a:pt x="165354" y="2042921"/>
                </a:lnTo>
                <a:lnTo>
                  <a:pt x="191261" y="1930145"/>
                </a:lnTo>
                <a:lnTo>
                  <a:pt x="169164" y="1763268"/>
                </a:lnTo>
                <a:lnTo>
                  <a:pt x="76200" y="1561338"/>
                </a:lnTo>
                <a:lnTo>
                  <a:pt x="55626" y="1435607"/>
                </a:lnTo>
                <a:lnTo>
                  <a:pt x="76200" y="1351026"/>
                </a:lnTo>
                <a:lnTo>
                  <a:pt x="156209" y="1289303"/>
                </a:lnTo>
                <a:lnTo>
                  <a:pt x="173735" y="1211579"/>
                </a:lnTo>
                <a:lnTo>
                  <a:pt x="144018" y="1100327"/>
                </a:lnTo>
                <a:lnTo>
                  <a:pt x="12954" y="801623"/>
                </a:lnTo>
                <a:lnTo>
                  <a:pt x="0" y="655319"/>
                </a:lnTo>
                <a:lnTo>
                  <a:pt x="33528" y="494538"/>
                </a:lnTo>
                <a:lnTo>
                  <a:pt x="144018" y="418338"/>
                </a:lnTo>
                <a:lnTo>
                  <a:pt x="241554" y="292607"/>
                </a:lnTo>
                <a:lnTo>
                  <a:pt x="325373" y="0"/>
                </a:lnTo>
                <a:lnTo>
                  <a:pt x="313181" y="265176"/>
                </a:lnTo>
                <a:lnTo>
                  <a:pt x="249935" y="424433"/>
                </a:lnTo>
                <a:lnTo>
                  <a:pt x="165354" y="521969"/>
                </a:lnTo>
                <a:lnTo>
                  <a:pt x="72390" y="577595"/>
                </a:lnTo>
                <a:lnTo>
                  <a:pt x="67818" y="723900"/>
                </a:lnTo>
                <a:lnTo>
                  <a:pt x="115061" y="877823"/>
                </a:lnTo>
                <a:lnTo>
                  <a:pt x="224028" y="1149857"/>
                </a:lnTo>
                <a:lnTo>
                  <a:pt x="228600" y="1323594"/>
                </a:lnTo>
                <a:lnTo>
                  <a:pt x="127254" y="1421129"/>
                </a:lnTo>
                <a:lnTo>
                  <a:pt x="131826" y="1511807"/>
                </a:lnTo>
                <a:lnTo>
                  <a:pt x="220218" y="1700783"/>
                </a:lnTo>
                <a:lnTo>
                  <a:pt x="258318" y="1881377"/>
                </a:lnTo>
                <a:lnTo>
                  <a:pt x="224028" y="2076450"/>
                </a:lnTo>
                <a:lnTo>
                  <a:pt x="144018" y="2180844"/>
                </a:lnTo>
                <a:lnTo>
                  <a:pt x="42671" y="2265426"/>
                </a:lnTo>
                <a:lnTo>
                  <a:pt x="33528" y="2189226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8741042" y="2115185"/>
            <a:ext cx="325373" cy="2592324"/>
          </a:xfrm>
          <a:custGeom>
            <a:avLst/>
            <a:gdLst>
              <a:gd name="connsiteX0" fmla="*/ 34290 w 325373"/>
              <a:gd name="connsiteY0" fmla="*/ 2504694 h 2592324"/>
              <a:gd name="connsiteX1" fmla="*/ 165354 w 325373"/>
              <a:gd name="connsiteY1" fmla="*/ 2337054 h 2592324"/>
              <a:gd name="connsiteX2" fmla="*/ 191261 w 325373"/>
              <a:gd name="connsiteY2" fmla="*/ 2209037 h 2592324"/>
              <a:gd name="connsiteX3" fmla="*/ 169164 w 325373"/>
              <a:gd name="connsiteY3" fmla="*/ 2017013 h 2592324"/>
              <a:gd name="connsiteX4" fmla="*/ 76200 w 325373"/>
              <a:gd name="connsiteY4" fmla="*/ 1786128 h 2592324"/>
              <a:gd name="connsiteX5" fmla="*/ 55626 w 325373"/>
              <a:gd name="connsiteY5" fmla="*/ 1642872 h 2592324"/>
              <a:gd name="connsiteX6" fmla="*/ 76200 w 325373"/>
              <a:gd name="connsiteY6" fmla="*/ 1546098 h 2592324"/>
              <a:gd name="connsiteX7" fmla="*/ 156971 w 325373"/>
              <a:gd name="connsiteY7" fmla="*/ 1475231 h 2592324"/>
              <a:gd name="connsiteX8" fmla="*/ 173735 w 325373"/>
              <a:gd name="connsiteY8" fmla="*/ 1386078 h 2592324"/>
              <a:gd name="connsiteX9" fmla="*/ 144018 w 325373"/>
              <a:gd name="connsiteY9" fmla="*/ 1259586 h 2592324"/>
              <a:gd name="connsiteX10" fmla="*/ 12954 w 325373"/>
              <a:gd name="connsiteY10" fmla="*/ 917448 h 2592324"/>
              <a:gd name="connsiteX11" fmla="*/ 0 w 325373"/>
              <a:gd name="connsiteY11" fmla="*/ 749808 h 2592324"/>
              <a:gd name="connsiteX12" fmla="*/ 34290 w 325373"/>
              <a:gd name="connsiteY12" fmla="*/ 565404 h 2592324"/>
              <a:gd name="connsiteX13" fmla="*/ 144018 w 325373"/>
              <a:gd name="connsiteY13" fmla="*/ 478536 h 2592324"/>
              <a:gd name="connsiteX14" fmla="*/ 241554 w 325373"/>
              <a:gd name="connsiteY14" fmla="*/ 334517 h 2592324"/>
              <a:gd name="connsiteX15" fmla="*/ 325373 w 325373"/>
              <a:gd name="connsiteY15" fmla="*/ 0 h 2592324"/>
              <a:gd name="connsiteX16" fmla="*/ 313181 w 325373"/>
              <a:gd name="connsiteY16" fmla="*/ 302514 h 2592324"/>
              <a:gd name="connsiteX17" fmla="*/ 249935 w 325373"/>
              <a:gd name="connsiteY17" fmla="*/ 485394 h 2592324"/>
              <a:gd name="connsiteX18" fmla="*/ 165354 w 325373"/>
              <a:gd name="connsiteY18" fmla="*/ 597408 h 2592324"/>
              <a:gd name="connsiteX19" fmla="*/ 72390 w 325373"/>
              <a:gd name="connsiteY19" fmla="*/ 660654 h 2592324"/>
              <a:gd name="connsiteX20" fmla="*/ 67818 w 325373"/>
              <a:gd name="connsiteY20" fmla="*/ 828294 h 2592324"/>
              <a:gd name="connsiteX21" fmla="*/ 115061 w 325373"/>
              <a:gd name="connsiteY21" fmla="*/ 1004316 h 2592324"/>
              <a:gd name="connsiteX22" fmla="*/ 224790 w 325373"/>
              <a:gd name="connsiteY22" fmla="*/ 1315974 h 2592324"/>
              <a:gd name="connsiteX23" fmla="*/ 228600 w 325373"/>
              <a:gd name="connsiteY23" fmla="*/ 1514856 h 2592324"/>
              <a:gd name="connsiteX24" fmla="*/ 127254 w 325373"/>
              <a:gd name="connsiteY24" fmla="*/ 1626107 h 2592324"/>
              <a:gd name="connsiteX25" fmla="*/ 131826 w 325373"/>
              <a:gd name="connsiteY25" fmla="*/ 1729740 h 2592324"/>
              <a:gd name="connsiteX26" fmla="*/ 220980 w 325373"/>
              <a:gd name="connsiteY26" fmla="*/ 1946148 h 2592324"/>
              <a:gd name="connsiteX27" fmla="*/ 258318 w 325373"/>
              <a:gd name="connsiteY27" fmla="*/ 2153412 h 2592324"/>
              <a:gd name="connsiteX28" fmla="*/ 224790 w 325373"/>
              <a:gd name="connsiteY28" fmla="*/ 2375916 h 2592324"/>
              <a:gd name="connsiteX29" fmla="*/ 144018 w 325373"/>
              <a:gd name="connsiteY29" fmla="*/ 2495550 h 2592324"/>
              <a:gd name="connsiteX30" fmla="*/ 42671 w 325373"/>
              <a:gd name="connsiteY30" fmla="*/ 2592324 h 2592324"/>
              <a:gd name="connsiteX31" fmla="*/ 34290 w 325373"/>
              <a:gd name="connsiteY31" fmla="*/ 2504694 h 25923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592324">
                <a:moveTo>
                  <a:pt x="34290" y="2504694"/>
                </a:moveTo>
                <a:lnTo>
                  <a:pt x="165354" y="2337054"/>
                </a:lnTo>
                <a:lnTo>
                  <a:pt x="191261" y="2209037"/>
                </a:lnTo>
                <a:lnTo>
                  <a:pt x="169164" y="2017013"/>
                </a:lnTo>
                <a:lnTo>
                  <a:pt x="76200" y="1786128"/>
                </a:lnTo>
                <a:lnTo>
                  <a:pt x="55626" y="1642872"/>
                </a:lnTo>
                <a:lnTo>
                  <a:pt x="76200" y="1546098"/>
                </a:lnTo>
                <a:lnTo>
                  <a:pt x="156971" y="1475231"/>
                </a:lnTo>
                <a:lnTo>
                  <a:pt x="173735" y="1386078"/>
                </a:lnTo>
                <a:lnTo>
                  <a:pt x="144018" y="1259586"/>
                </a:lnTo>
                <a:lnTo>
                  <a:pt x="12954" y="917448"/>
                </a:lnTo>
                <a:lnTo>
                  <a:pt x="0" y="749808"/>
                </a:lnTo>
                <a:lnTo>
                  <a:pt x="34290" y="565404"/>
                </a:lnTo>
                <a:lnTo>
                  <a:pt x="144018" y="478536"/>
                </a:lnTo>
                <a:lnTo>
                  <a:pt x="241554" y="334517"/>
                </a:lnTo>
                <a:lnTo>
                  <a:pt x="325373" y="0"/>
                </a:lnTo>
                <a:lnTo>
                  <a:pt x="313181" y="302514"/>
                </a:lnTo>
                <a:lnTo>
                  <a:pt x="249935" y="485394"/>
                </a:lnTo>
                <a:lnTo>
                  <a:pt x="165354" y="597408"/>
                </a:lnTo>
                <a:lnTo>
                  <a:pt x="72390" y="660654"/>
                </a:lnTo>
                <a:lnTo>
                  <a:pt x="67818" y="828294"/>
                </a:lnTo>
                <a:lnTo>
                  <a:pt x="115061" y="1004316"/>
                </a:lnTo>
                <a:lnTo>
                  <a:pt x="224790" y="1315974"/>
                </a:lnTo>
                <a:lnTo>
                  <a:pt x="228600" y="1514856"/>
                </a:lnTo>
                <a:lnTo>
                  <a:pt x="127254" y="1626107"/>
                </a:lnTo>
                <a:lnTo>
                  <a:pt x="131826" y="1729740"/>
                </a:lnTo>
                <a:lnTo>
                  <a:pt x="220980" y="1946148"/>
                </a:lnTo>
                <a:lnTo>
                  <a:pt x="258318" y="2153412"/>
                </a:lnTo>
                <a:lnTo>
                  <a:pt x="224790" y="2375916"/>
                </a:lnTo>
                <a:lnTo>
                  <a:pt x="144018" y="2495550"/>
                </a:lnTo>
                <a:lnTo>
                  <a:pt x="42671" y="2592324"/>
                </a:lnTo>
                <a:lnTo>
                  <a:pt x="34290" y="2504694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8491868" y="1773809"/>
            <a:ext cx="342138" cy="355092"/>
          </a:xfrm>
          <a:custGeom>
            <a:avLst/>
            <a:gdLst>
              <a:gd name="connsiteX0" fmla="*/ 0 w 342138"/>
              <a:gd name="connsiteY0" fmla="*/ 42672 h 355092"/>
              <a:gd name="connsiteX1" fmla="*/ 152400 w 342138"/>
              <a:gd name="connsiteY1" fmla="*/ 153923 h 355092"/>
              <a:gd name="connsiteX2" fmla="*/ 330707 w 342138"/>
              <a:gd name="connsiteY2" fmla="*/ 355092 h 355092"/>
              <a:gd name="connsiteX3" fmla="*/ 342138 w 342138"/>
              <a:gd name="connsiteY3" fmla="*/ 323850 h 355092"/>
              <a:gd name="connsiteX4" fmla="*/ 188976 w 342138"/>
              <a:gd name="connsiteY4" fmla="*/ 137922 h 355092"/>
              <a:gd name="connsiteX5" fmla="*/ 25145 w 342138"/>
              <a:gd name="connsiteY5" fmla="*/ 0 h 355092"/>
              <a:gd name="connsiteX6" fmla="*/ 0 w 342138"/>
              <a:gd name="connsiteY6" fmla="*/ 42672 h 3550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42138" h="355092">
                <a:moveTo>
                  <a:pt x="0" y="42672"/>
                </a:moveTo>
                <a:lnTo>
                  <a:pt x="152400" y="153923"/>
                </a:lnTo>
                <a:lnTo>
                  <a:pt x="330707" y="355092"/>
                </a:lnTo>
                <a:lnTo>
                  <a:pt x="342138" y="323850"/>
                </a:lnTo>
                <a:lnTo>
                  <a:pt x="188976" y="137922"/>
                </a:lnTo>
                <a:lnTo>
                  <a:pt x="25145" y="0"/>
                </a:lnTo>
                <a:lnTo>
                  <a:pt x="0" y="4267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7853299" y="101981"/>
            <a:ext cx="279654" cy="145542"/>
          </a:xfrm>
          <a:custGeom>
            <a:avLst/>
            <a:gdLst>
              <a:gd name="connsiteX0" fmla="*/ 0 w 279654"/>
              <a:gd name="connsiteY0" fmla="*/ 145541 h 145542"/>
              <a:gd name="connsiteX1" fmla="*/ 155447 w 279654"/>
              <a:gd name="connsiteY1" fmla="*/ 113538 h 145542"/>
              <a:gd name="connsiteX2" fmla="*/ 279654 w 279654"/>
              <a:gd name="connsiteY2" fmla="*/ 105155 h 145542"/>
              <a:gd name="connsiteX3" fmla="*/ 209550 w 279654"/>
              <a:gd name="connsiteY3" fmla="*/ 0 h 145542"/>
              <a:gd name="connsiteX4" fmla="*/ 90678 w 279654"/>
              <a:gd name="connsiteY4" fmla="*/ 33527 h 145542"/>
              <a:gd name="connsiteX5" fmla="*/ 195833 w 279654"/>
              <a:gd name="connsiteY5" fmla="*/ 60197 h 145542"/>
              <a:gd name="connsiteX6" fmla="*/ 39623 w 279654"/>
              <a:gd name="connsiteY6" fmla="*/ 109727 h 145542"/>
              <a:gd name="connsiteX7" fmla="*/ 0 w 279654"/>
              <a:gd name="connsiteY7" fmla="*/ 145541 h 14554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279654" h="145542">
                <a:moveTo>
                  <a:pt x="0" y="145541"/>
                </a:moveTo>
                <a:lnTo>
                  <a:pt x="155447" y="113538"/>
                </a:lnTo>
                <a:lnTo>
                  <a:pt x="279654" y="105155"/>
                </a:lnTo>
                <a:lnTo>
                  <a:pt x="209550" y="0"/>
                </a:lnTo>
                <a:lnTo>
                  <a:pt x="90678" y="33527"/>
                </a:lnTo>
                <a:lnTo>
                  <a:pt x="195833" y="60197"/>
                </a:lnTo>
                <a:lnTo>
                  <a:pt x="39623" y="109727"/>
                </a:lnTo>
                <a:lnTo>
                  <a:pt x="0" y="145541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8059801" y="514985"/>
            <a:ext cx="372618" cy="713232"/>
          </a:xfrm>
          <a:custGeom>
            <a:avLst/>
            <a:gdLst>
              <a:gd name="connsiteX0" fmla="*/ 6095 w 372618"/>
              <a:gd name="connsiteY0" fmla="*/ 119633 h 713232"/>
              <a:gd name="connsiteX1" fmla="*/ 44195 w 372618"/>
              <a:gd name="connsiteY1" fmla="*/ 277368 h 713232"/>
              <a:gd name="connsiteX2" fmla="*/ 150876 w 372618"/>
              <a:gd name="connsiteY2" fmla="*/ 520445 h 713232"/>
              <a:gd name="connsiteX3" fmla="*/ 264414 w 372618"/>
              <a:gd name="connsiteY3" fmla="*/ 688086 h 713232"/>
              <a:gd name="connsiteX4" fmla="*/ 336804 w 372618"/>
              <a:gd name="connsiteY4" fmla="*/ 713231 h 713232"/>
              <a:gd name="connsiteX5" fmla="*/ 372617 w 372618"/>
              <a:gd name="connsiteY5" fmla="*/ 638556 h 713232"/>
              <a:gd name="connsiteX6" fmla="*/ 320040 w 372618"/>
              <a:gd name="connsiteY6" fmla="*/ 439673 h 713232"/>
              <a:gd name="connsiteX7" fmla="*/ 220980 w 372618"/>
              <a:gd name="connsiteY7" fmla="*/ 214122 h 713232"/>
              <a:gd name="connsiteX8" fmla="*/ 140207 w 372618"/>
              <a:gd name="connsiteY8" fmla="*/ 73914 h 713232"/>
              <a:gd name="connsiteX9" fmla="*/ 64007 w 372618"/>
              <a:gd name="connsiteY9" fmla="*/ 761 h 713232"/>
              <a:gd name="connsiteX10" fmla="*/ 4571 w 372618"/>
              <a:gd name="connsiteY10" fmla="*/ 0 h 713232"/>
              <a:gd name="connsiteX11" fmla="*/ 0 w 372618"/>
              <a:gd name="connsiteY11" fmla="*/ 67055 h 713232"/>
              <a:gd name="connsiteX12" fmla="*/ 51054 w 372618"/>
              <a:gd name="connsiteY12" fmla="*/ 38861 h 713232"/>
              <a:gd name="connsiteX13" fmla="*/ 138683 w 372618"/>
              <a:gd name="connsiteY13" fmla="*/ 152400 h 713232"/>
              <a:gd name="connsiteX14" fmla="*/ 230885 w 372618"/>
              <a:gd name="connsiteY14" fmla="*/ 315467 h 713232"/>
              <a:gd name="connsiteX15" fmla="*/ 307085 w 372618"/>
              <a:gd name="connsiteY15" fmla="*/ 544067 h 713232"/>
              <a:gd name="connsiteX16" fmla="*/ 298704 w 372618"/>
              <a:gd name="connsiteY16" fmla="*/ 655320 h 713232"/>
              <a:gd name="connsiteX17" fmla="*/ 225552 w 372618"/>
              <a:gd name="connsiteY17" fmla="*/ 591312 h 713232"/>
              <a:gd name="connsiteX18" fmla="*/ 101345 w 372618"/>
              <a:gd name="connsiteY18" fmla="*/ 344423 h 713232"/>
              <a:gd name="connsiteX19" fmla="*/ 22859 w 372618"/>
              <a:gd name="connsiteY19" fmla="*/ 86868 h 713232"/>
              <a:gd name="connsiteX20" fmla="*/ 6095 w 372618"/>
              <a:gd name="connsiteY20" fmla="*/ 119633 h 7132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</a:cxnLst>
            <a:rect l="l" t="t" r="r" b="b"/>
            <a:pathLst>
              <a:path w="372618" h="713232">
                <a:moveTo>
                  <a:pt x="6095" y="119633"/>
                </a:moveTo>
                <a:lnTo>
                  <a:pt x="44195" y="277368"/>
                </a:lnTo>
                <a:lnTo>
                  <a:pt x="150876" y="520445"/>
                </a:lnTo>
                <a:lnTo>
                  <a:pt x="264414" y="688086"/>
                </a:lnTo>
                <a:lnTo>
                  <a:pt x="336804" y="713231"/>
                </a:lnTo>
                <a:lnTo>
                  <a:pt x="372617" y="638556"/>
                </a:lnTo>
                <a:lnTo>
                  <a:pt x="320040" y="439673"/>
                </a:lnTo>
                <a:lnTo>
                  <a:pt x="220980" y="214122"/>
                </a:lnTo>
                <a:lnTo>
                  <a:pt x="140207" y="73914"/>
                </a:lnTo>
                <a:lnTo>
                  <a:pt x="64007" y="761"/>
                </a:lnTo>
                <a:lnTo>
                  <a:pt x="4571" y="0"/>
                </a:lnTo>
                <a:lnTo>
                  <a:pt x="0" y="67055"/>
                </a:lnTo>
                <a:lnTo>
                  <a:pt x="51054" y="38861"/>
                </a:lnTo>
                <a:lnTo>
                  <a:pt x="138683" y="152400"/>
                </a:lnTo>
                <a:lnTo>
                  <a:pt x="230885" y="315467"/>
                </a:lnTo>
                <a:lnTo>
                  <a:pt x="307085" y="544067"/>
                </a:lnTo>
                <a:lnTo>
                  <a:pt x="298704" y="655320"/>
                </a:lnTo>
                <a:lnTo>
                  <a:pt x="225552" y="591312"/>
                </a:lnTo>
                <a:lnTo>
                  <a:pt x="101345" y="344423"/>
                </a:lnTo>
                <a:lnTo>
                  <a:pt x="22859" y="86868"/>
                </a:lnTo>
                <a:lnTo>
                  <a:pt x="6095" y="119633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7778623" y="263525"/>
            <a:ext cx="681990" cy="1480566"/>
          </a:xfrm>
          <a:custGeom>
            <a:avLst/>
            <a:gdLst>
              <a:gd name="connsiteX0" fmla="*/ 0 w 681990"/>
              <a:gd name="connsiteY0" fmla="*/ 0 h 1480566"/>
              <a:gd name="connsiteX1" fmla="*/ 667512 w 681990"/>
              <a:gd name="connsiteY1" fmla="*/ 1480566 h 1480566"/>
              <a:gd name="connsiteX2" fmla="*/ 681990 w 681990"/>
              <a:gd name="connsiteY2" fmla="*/ 1394460 h 1480566"/>
              <a:gd name="connsiteX3" fmla="*/ 41909 w 681990"/>
              <a:gd name="connsiteY3" fmla="*/ 1524 h 1480566"/>
              <a:gd name="connsiteX4" fmla="*/ 0 w 681990"/>
              <a:gd name="connsiteY4" fmla="*/ 0 h 14805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1990" h="1480566">
                <a:moveTo>
                  <a:pt x="0" y="0"/>
                </a:moveTo>
                <a:lnTo>
                  <a:pt x="667512" y="1480566"/>
                </a:lnTo>
                <a:lnTo>
                  <a:pt x="681990" y="1394460"/>
                </a:lnTo>
                <a:lnTo>
                  <a:pt x="41909" y="1524"/>
                </a:lnTo>
                <a:lnTo>
                  <a:pt x="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7729093" y="38734"/>
            <a:ext cx="1169669" cy="2086356"/>
          </a:xfrm>
          <a:custGeom>
            <a:avLst/>
            <a:gdLst>
              <a:gd name="connsiteX0" fmla="*/ 749045 w 1169669"/>
              <a:gd name="connsiteY0" fmla="*/ 1773174 h 2086356"/>
              <a:gd name="connsiteX1" fmla="*/ 816864 w 1169669"/>
              <a:gd name="connsiteY1" fmla="*/ 1674875 h 2086356"/>
              <a:gd name="connsiteX2" fmla="*/ 998219 w 1169669"/>
              <a:gd name="connsiteY2" fmla="*/ 1597914 h 2086356"/>
              <a:gd name="connsiteX3" fmla="*/ 877823 w 1169669"/>
              <a:gd name="connsiteY3" fmla="*/ 1577340 h 2086356"/>
              <a:gd name="connsiteX4" fmla="*/ 750569 w 1169669"/>
              <a:gd name="connsiteY4" fmla="*/ 1638300 h 2086356"/>
              <a:gd name="connsiteX5" fmla="*/ 823721 w 1169669"/>
              <a:gd name="connsiteY5" fmla="*/ 1558290 h 2086356"/>
              <a:gd name="connsiteX6" fmla="*/ 973835 w 1169669"/>
              <a:gd name="connsiteY6" fmla="*/ 1500378 h 2086356"/>
              <a:gd name="connsiteX7" fmla="*/ 323088 w 1169669"/>
              <a:gd name="connsiteY7" fmla="*/ 64008 h 2086356"/>
              <a:gd name="connsiteX8" fmla="*/ 132588 w 1169669"/>
              <a:gd name="connsiteY8" fmla="*/ 60198 h 2086356"/>
              <a:gd name="connsiteX9" fmla="*/ 0 w 1169669"/>
              <a:gd name="connsiteY9" fmla="*/ 96012 h 2086356"/>
              <a:gd name="connsiteX10" fmla="*/ 128015 w 1169669"/>
              <a:gd name="connsiteY10" fmla="*/ 0 h 2086356"/>
              <a:gd name="connsiteX11" fmla="*/ 361950 w 1169669"/>
              <a:gd name="connsiteY11" fmla="*/ 19050 h 2086356"/>
              <a:gd name="connsiteX12" fmla="*/ 1120139 w 1169669"/>
              <a:gd name="connsiteY12" fmla="*/ 1684781 h 2086356"/>
              <a:gd name="connsiteX13" fmla="*/ 1098041 w 1169669"/>
              <a:gd name="connsiteY13" fmla="*/ 1844040 h 2086356"/>
              <a:gd name="connsiteX14" fmla="*/ 1169669 w 1169669"/>
              <a:gd name="connsiteY14" fmla="*/ 2086356 h 2086356"/>
              <a:gd name="connsiteX15" fmla="*/ 1097279 w 1169669"/>
              <a:gd name="connsiteY15" fmla="*/ 2084831 h 2086356"/>
              <a:gd name="connsiteX16" fmla="*/ 1112519 w 1169669"/>
              <a:gd name="connsiteY16" fmla="*/ 2030729 h 2086356"/>
              <a:gd name="connsiteX17" fmla="*/ 1060703 w 1169669"/>
              <a:gd name="connsiteY17" fmla="*/ 1868424 h 2086356"/>
              <a:gd name="connsiteX18" fmla="*/ 959357 w 1169669"/>
              <a:gd name="connsiteY18" fmla="*/ 1897379 h 2086356"/>
              <a:gd name="connsiteX19" fmla="*/ 915162 w 1169669"/>
              <a:gd name="connsiteY19" fmla="*/ 1864613 h 2086356"/>
              <a:gd name="connsiteX20" fmla="*/ 1030223 w 1169669"/>
              <a:gd name="connsiteY20" fmla="*/ 1827275 h 2086356"/>
              <a:gd name="connsiteX21" fmla="*/ 979169 w 1169669"/>
              <a:gd name="connsiteY21" fmla="*/ 1789175 h 2086356"/>
              <a:gd name="connsiteX22" fmla="*/ 1040891 w 1169669"/>
              <a:gd name="connsiteY22" fmla="*/ 1739646 h 2086356"/>
              <a:gd name="connsiteX23" fmla="*/ 934973 w 1169669"/>
              <a:gd name="connsiteY23" fmla="*/ 1747266 h 2086356"/>
              <a:gd name="connsiteX24" fmla="*/ 976121 w 1169669"/>
              <a:gd name="connsiteY24" fmla="*/ 1677162 h 2086356"/>
              <a:gd name="connsiteX25" fmla="*/ 749045 w 1169669"/>
              <a:gd name="connsiteY25" fmla="*/ 1773174 h 2086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</a:cxnLst>
            <a:rect l="l" t="t" r="r" b="b"/>
            <a:pathLst>
              <a:path w="1169669" h="2086356">
                <a:moveTo>
                  <a:pt x="749045" y="1773174"/>
                </a:moveTo>
                <a:lnTo>
                  <a:pt x="816864" y="1674875"/>
                </a:lnTo>
                <a:lnTo>
                  <a:pt x="998219" y="1597914"/>
                </a:lnTo>
                <a:lnTo>
                  <a:pt x="877823" y="1577340"/>
                </a:lnTo>
                <a:lnTo>
                  <a:pt x="750569" y="1638300"/>
                </a:lnTo>
                <a:lnTo>
                  <a:pt x="823721" y="1558290"/>
                </a:lnTo>
                <a:lnTo>
                  <a:pt x="973835" y="1500378"/>
                </a:lnTo>
                <a:lnTo>
                  <a:pt x="323088" y="64008"/>
                </a:lnTo>
                <a:lnTo>
                  <a:pt x="132588" y="60198"/>
                </a:lnTo>
                <a:lnTo>
                  <a:pt x="0" y="96012"/>
                </a:lnTo>
                <a:lnTo>
                  <a:pt x="128015" y="0"/>
                </a:lnTo>
                <a:lnTo>
                  <a:pt x="361950" y="19050"/>
                </a:lnTo>
                <a:lnTo>
                  <a:pt x="1120139" y="1684781"/>
                </a:lnTo>
                <a:lnTo>
                  <a:pt x="1098041" y="1844040"/>
                </a:lnTo>
                <a:lnTo>
                  <a:pt x="1169669" y="2086356"/>
                </a:lnTo>
                <a:lnTo>
                  <a:pt x="1097279" y="2084831"/>
                </a:lnTo>
                <a:lnTo>
                  <a:pt x="1112519" y="2030729"/>
                </a:lnTo>
                <a:lnTo>
                  <a:pt x="1060703" y="1868424"/>
                </a:lnTo>
                <a:lnTo>
                  <a:pt x="959357" y="1897379"/>
                </a:lnTo>
                <a:lnTo>
                  <a:pt x="915162" y="1864613"/>
                </a:lnTo>
                <a:lnTo>
                  <a:pt x="1030223" y="1827275"/>
                </a:lnTo>
                <a:lnTo>
                  <a:pt x="979169" y="1789175"/>
                </a:lnTo>
                <a:lnTo>
                  <a:pt x="1040891" y="1739646"/>
                </a:lnTo>
                <a:lnTo>
                  <a:pt x="934973" y="1747266"/>
                </a:lnTo>
                <a:lnTo>
                  <a:pt x="976121" y="1677162"/>
                </a:lnTo>
                <a:lnTo>
                  <a:pt x="749045" y="177317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8398129" y="1446910"/>
            <a:ext cx="301752" cy="142494"/>
          </a:xfrm>
          <a:custGeom>
            <a:avLst/>
            <a:gdLst>
              <a:gd name="connsiteX0" fmla="*/ 29717 w 301752"/>
              <a:gd name="connsiteY0" fmla="*/ 142494 h 142494"/>
              <a:gd name="connsiteX1" fmla="*/ 102869 w 301752"/>
              <a:gd name="connsiteY1" fmla="*/ 70104 h 142494"/>
              <a:gd name="connsiteX2" fmla="*/ 301752 w 301752"/>
              <a:gd name="connsiteY2" fmla="*/ 28194 h 142494"/>
              <a:gd name="connsiteX3" fmla="*/ 285750 w 301752"/>
              <a:gd name="connsiteY3" fmla="*/ 0 h 142494"/>
              <a:gd name="connsiteX4" fmla="*/ 152400 w 301752"/>
              <a:gd name="connsiteY4" fmla="*/ 11430 h 142494"/>
              <a:gd name="connsiteX5" fmla="*/ 0 w 301752"/>
              <a:gd name="connsiteY5" fmla="*/ 106680 h 142494"/>
              <a:gd name="connsiteX6" fmla="*/ 29717 w 301752"/>
              <a:gd name="connsiteY6" fmla="*/ 142494 h 1424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1752" h="142494">
                <a:moveTo>
                  <a:pt x="29717" y="142494"/>
                </a:moveTo>
                <a:lnTo>
                  <a:pt x="102869" y="70104"/>
                </a:lnTo>
                <a:lnTo>
                  <a:pt x="301752" y="28194"/>
                </a:lnTo>
                <a:lnTo>
                  <a:pt x="285750" y="0"/>
                </a:lnTo>
                <a:lnTo>
                  <a:pt x="152400" y="11430"/>
                </a:lnTo>
                <a:lnTo>
                  <a:pt x="0" y="106680"/>
                </a:lnTo>
                <a:lnTo>
                  <a:pt x="29717" y="1424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8322703" y="1303655"/>
            <a:ext cx="319278" cy="154686"/>
          </a:xfrm>
          <a:custGeom>
            <a:avLst/>
            <a:gdLst>
              <a:gd name="connsiteX0" fmla="*/ 18288 w 319278"/>
              <a:gd name="connsiteY0" fmla="*/ 154686 h 154686"/>
              <a:gd name="connsiteX1" fmla="*/ 131826 w 319278"/>
              <a:gd name="connsiteY1" fmla="*/ 70104 h 154686"/>
              <a:gd name="connsiteX2" fmla="*/ 319278 w 319278"/>
              <a:gd name="connsiteY2" fmla="*/ 61722 h 154686"/>
              <a:gd name="connsiteX3" fmla="*/ 290321 w 319278"/>
              <a:gd name="connsiteY3" fmla="*/ 0 h 154686"/>
              <a:gd name="connsiteX4" fmla="*/ 136397 w 319278"/>
              <a:gd name="connsiteY4" fmla="*/ 32766 h 154686"/>
              <a:gd name="connsiteX5" fmla="*/ 0 w 319278"/>
              <a:gd name="connsiteY5" fmla="*/ 105918 h 154686"/>
              <a:gd name="connsiteX6" fmla="*/ 18288 w 319278"/>
              <a:gd name="connsiteY6" fmla="*/ 154686 h 15468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19278" h="154686">
                <a:moveTo>
                  <a:pt x="18288" y="154686"/>
                </a:moveTo>
                <a:lnTo>
                  <a:pt x="131826" y="70104"/>
                </a:lnTo>
                <a:lnTo>
                  <a:pt x="319278" y="61722"/>
                </a:lnTo>
                <a:lnTo>
                  <a:pt x="290321" y="0"/>
                </a:lnTo>
                <a:lnTo>
                  <a:pt x="136397" y="32766"/>
                </a:lnTo>
                <a:lnTo>
                  <a:pt x="0" y="105918"/>
                </a:lnTo>
                <a:lnTo>
                  <a:pt x="18288" y="154686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7891399" y="371729"/>
            <a:ext cx="329946" cy="147828"/>
          </a:xfrm>
          <a:custGeom>
            <a:avLst/>
            <a:gdLst>
              <a:gd name="connsiteX0" fmla="*/ 22097 w 329946"/>
              <a:gd name="connsiteY0" fmla="*/ 147828 h 147828"/>
              <a:gd name="connsiteX1" fmla="*/ 125730 w 329946"/>
              <a:gd name="connsiteY1" fmla="*/ 67818 h 147828"/>
              <a:gd name="connsiteX2" fmla="*/ 329945 w 329946"/>
              <a:gd name="connsiteY2" fmla="*/ 54863 h 147828"/>
              <a:gd name="connsiteX3" fmla="*/ 302514 w 329946"/>
              <a:gd name="connsiteY3" fmla="*/ 0 h 147828"/>
              <a:gd name="connsiteX4" fmla="*/ 121157 w 329946"/>
              <a:gd name="connsiteY4" fmla="*/ 25145 h 147828"/>
              <a:gd name="connsiteX5" fmla="*/ 0 w 329946"/>
              <a:gd name="connsiteY5" fmla="*/ 103632 h 147828"/>
              <a:gd name="connsiteX6" fmla="*/ 22097 w 329946"/>
              <a:gd name="connsiteY6" fmla="*/ 147828 h 1478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9946" h="147828">
                <a:moveTo>
                  <a:pt x="22097" y="147828"/>
                </a:moveTo>
                <a:lnTo>
                  <a:pt x="125730" y="67818"/>
                </a:lnTo>
                <a:lnTo>
                  <a:pt x="329945" y="54863"/>
                </a:lnTo>
                <a:lnTo>
                  <a:pt x="302514" y="0"/>
                </a:lnTo>
                <a:lnTo>
                  <a:pt x="121157" y="25145"/>
                </a:lnTo>
                <a:lnTo>
                  <a:pt x="0" y="103632"/>
                </a:lnTo>
                <a:lnTo>
                  <a:pt x="22097" y="14782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7839582" y="253619"/>
            <a:ext cx="325373" cy="150875"/>
          </a:xfrm>
          <a:custGeom>
            <a:avLst/>
            <a:gdLst>
              <a:gd name="connsiteX0" fmla="*/ 29718 w 325373"/>
              <a:gd name="connsiteY0" fmla="*/ 150875 h 150875"/>
              <a:gd name="connsiteX1" fmla="*/ 114300 w 325373"/>
              <a:gd name="connsiteY1" fmla="*/ 78486 h 150875"/>
              <a:gd name="connsiteX2" fmla="*/ 325374 w 325373"/>
              <a:gd name="connsiteY2" fmla="*/ 40386 h 150875"/>
              <a:gd name="connsiteX3" fmla="*/ 300228 w 325373"/>
              <a:gd name="connsiteY3" fmla="*/ 0 h 150875"/>
              <a:gd name="connsiteX4" fmla="*/ 87630 w 325373"/>
              <a:gd name="connsiteY4" fmla="*/ 41147 h 150875"/>
              <a:gd name="connsiteX5" fmla="*/ 0 w 325373"/>
              <a:gd name="connsiteY5" fmla="*/ 107441 h 150875"/>
              <a:gd name="connsiteX6" fmla="*/ 29718 w 325373"/>
              <a:gd name="connsiteY6" fmla="*/ 150875 h 1508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5373" h="150875">
                <a:moveTo>
                  <a:pt x="29718" y="150875"/>
                </a:moveTo>
                <a:lnTo>
                  <a:pt x="114300" y="78486"/>
                </a:lnTo>
                <a:lnTo>
                  <a:pt x="325374" y="40386"/>
                </a:lnTo>
                <a:lnTo>
                  <a:pt x="300228" y="0"/>
                </a:lnTo>
                <a:lnTo>
                  <a:pt x="87630" y="41147"/>
                </a:lnTo>
                <a:lnTo>
                  <a:pt x="0" y="107441"/>
                </a:lnTo>
                <a:lnTo>
                  <a:pt x="29718" y="15087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7713865" y="124079"/>
            <a:ext cx="102108" cy="167640"/>
          </a:xfrm>
          <a:custGeom>
            <a:avLst/>
            <a:gdLst>
              <a:gd name="connsiteX0" fmla="*/ 35052 w 102108"/>
              <a:gd name="connsiteY0" fmla="*/ 0 h 167640"/>
              <a:gd name="connsiteX1" fmla="*/ 102108 w 102108"/>
              <a:gd name="connsiteY1" fmla="*/ 152399 h 167640"/>
              <a:gd name="connsiteX2" fmla="*/ 67056 w 102108"/>
              <a:gd name="connsiteY2" fmla="*/ 167640 h 167640"/>
              <a:gd name="connsiteX3" fmla="*/ 0 w 102108"/>
              <a:gd name="connsiteY3" fmla="*/ 15239 h 167640"/>
              <a:gd name="connsiteX4" fmla="*/ 35052 w 102108"/>
              <a:gd name="connsiteY4" fmla="*/ 0 h 1676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2108" h="167640">
                <a:moveTo>
                  <a:pt x="35052" y="0"/>
                </a:moveTo>
                <a:lnTo>
                  <a:pt x="102108" y="152399"/>
                </a:lnTo>
                <a:lnTo>
                  <a:pt x="67056" y="167640"/>
                </a:lnTo>
                <a:lnTo>
                  <a:pt x="0" y="15239"/>
                </a:lnTo>
                <a:lnTo>
                  <a:pt x="3505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06600" y="292100"/>
            <a:ext cx="5181600" cy="5842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8001000" y="6273800"/>
            <a:ext cx="520700" cy="24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/>
            </a:pPr>
            <a:r>
              <a:rPr lang="en-US" altLang="zh-CN" sz="13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53/58</a:t>
            </a:r>
          </a:p>
        </p:txBody>
      </p:sp>
      <p:sp>
        <p:nvSpPr>
          <p:cNvPr id="41" name="TextBox 1"/>
          <p:cNvSpPr txBox="1"/>
          <p:nvPr/>
        </p:nvSpPr>
        <p:spPr>
          <a:xfrm>
            <a:off x="469900" y="419100"/>
            <a:ext cx="7215117" cy="633955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200"/>
              </a:lnSpc>
              <a:tabLst>
                <a:tab pos="457200" algn="l"/>
                <a:tab pos="1549400" algn="l"/>
                <a:tab pos="1841500" algn="l"/>
              </a:tabLst>
            </a:pPr>
            <a:r>
              <a:rPr lang="en-US" altLang="zh-CN" dirty="0"/>
              <a:t>		</a:t>
            </a:r>
            <a:r>
              <a:rPr lang="en-US" altLang="zh-CN" sz="4002" b="1" dirty="0">
                <a:solidFill>
                  <a:srgbClr val="3D00EA"/>
                </a:solidFill>
                <a:latin typeface="å¾®è½¯éé»" pitchFamily="18" charset="0"/>
                <a:cs typeface="å¾®è½¯éé»" pitchFamily="18" charset="0"/>
              </a:rPr>
              <a:t>构件化开发的全面实施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5400"/>
              </a:lnSpc>
              <a:tabLst>
                <a:tab pos="457200" algn="l"/>
                <a:tab pos="1549400" algn="l"/>
                <a:tab pos="1841500" algn="l"/>
              </a:tabLst>
            </a:pPr>
            <a:r>
              <a:rPr lang="en-US" altLang="zh-CN" sz="31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1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组织结构的变化</a:t>
            </a:r>
          </a:p>
          <a:p>
            <a:pPr>
              <a:lnSpc>
                <a:spcPts val="3400"/>
              </a:lnSpc>
              <a:tabLst>
                <a:tab pos="457200" algn="l"/>
                <a:tab pos="1549400" algn="l"/>
                <a:tab pos="1841500" algn="l"/>
              </a:tabLst>
            </a:pPr>
            <a:r>
              <a:rPr lang="en-US" altLang="zh-CN" dirty="0"/>
              <a:t>	</a:t>
            </a:r>
            <a:r>
              <a:rPr lang="en-US" altLang="zh-CN" sz="24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区分构件生产和复用部门</a:t>
            </a:r>
          </a:p>
          <a:p>
            <a:pPr>
              <a:lnSpc>
                <a:spcPts val="3400"/>
              </a:lnSpc>
              <a:tabLst>
                <a:tab pos="457200" algn="l"/>
                <a:tab pos="1549400" algn="l"/>
                <a:tab pos="1841500" algn="l"/>
              </a:tabLst>
            </a:pPr>
            <a:r>
              <a:rPr lang="en-US" altLang="zh-CN" dirty="0"/>
              <a:t>	</a:t>
            </a:r>
            <a:r>
              <a:rPr lang="en-US" altLang="zh-CN" sz="24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设立专门的构件和复用管理及协调部门</a:t>
            </a:r>
          </a:p>
          <a:p>
            <a:pPr>
              <a:lnSpc>
                <a:spcPts val="4600"/>
              </a:lnSpc>
              <a:tabLst>
                <a:tab pos="457200" algn="l"/>
                <a:tab pos="1549400" algn="l"/>
                <a:tab pos="1841500" algn="l"/>
              </a:tabLst>
            </a:pPr>
            <a:r>
              <a:rPr lang="en-US" altLang="zh-CN" sz="31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1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管理机制的变化</a:t>
            </a:r>
          </a:p>
          <a:p>
            <a:pPr>
              <a:lnSpc>
                <a:spcPts val="3400"/>
              </a:lnSpc>
              <a:tabLst>
                <a:tab pos="457200" algn="l"/>
                <a:tab pos="1549400" algn="l"/>
                <a:tab pos="1841500" algn="l"/>
              </a:tabLst>
            </a:pPr>
            <a:r>
              <a:rPr lang="en-US" altLang="zh-CN" dirty="0"/>
              <a:t>	</a:t>
            </a:r>
            <a:r>
              <a:rPr lang="en-US" altLang="zh-CN" sz="24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内部管理及评价机制的变化：构件的价值</a:t>
            </a:r>
          </a:p>
          <a:p>
            <a:pPr>
              <a:lnSpc>
                <a:spcPts val="4600"/>
              </a:lnSpc>
              <a:tabLst>
                <a:tab pos="457200" algn="l"/>
                <a:tab pos="1549400" algn="l"/>
                <a:tab pos="1841500" algn="l"/>
              </a:tabLst>
            </a:pPr>
            <a:r>
              <a:rPr lang="en-US" altLang="zh-CN" sz="31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1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企业文化和发展策略的重大变化</a:t>
            </a:r>
          </a:p>
          <a:p>
            <a:pPr>
              <a:lnSpc>
                <a:spcPts val="3400"/>
              </a:lnSpc>
              <a:tabLst>
                <a:tab pos="457200" algn="l"/>
                <a:tab pos="1549400" algn="l"/>
                <a:tab pos="1841500" algn="l"/>
              </a:tabLst>
            </a:pPr>
            <a:r>
              <a:rPr lang="en-US" altLang="zh-CN" dirty="0"/>
              <a:t>	</a:t>
            </a:r>
            <a:r>
              <a:rPr lang="en-US" altLang="zh-CN" sz="24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鼓励、倡导复用，突破“只相信自己”的误区</a:t>
            </a:r>
          </a:p>
          <a:p>
            <a:pPr>
              <a:lnSpc>
                <a:spcPts val="3400"/>
              </a:lnSpc>
              <a:tabLst>
                <a:tab pos="457200" algn="l"/>
                <a:tab pos="1549400" algn="l"/>
                <a:tab pos="1841500" algn="l"/>
              </a:tabLst>
            </a:pPr>
            <a:r>
              <a:rPr lang="en-US" altLang="zh-CN" dirty="0"/>
              <a:t>	</a:t>
            </a:r>
            <a:r>
              <a:rPr lang="en-US" altLang="zh-CN" sz="24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强调复用导向，找到社会化大分工中的企业定位</a:t>
            </a:r>
          </a:p>
          <a:p>
            <a:pPr>
              <a:lnSpc>
                <a:spcPts val="4600"/>
              </a:lnSpc>
              <a:tabLst>
                <a:tab pos="457200" algn="l"/>
                <a:tab pos="1549400" algn="l"/>
                <a:tab pos="1841500" algn="l"/>
              </a:tabLst>
            </a:pPr>
            <a:r>
              <a:rPr lang="en-US" altLang="zh-CN" sz="31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1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开发流程的变化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600"/>
              </a:lnSpc>
              <a:tabLst>
                <a:tab pos="457200" algn="l"/>
                <a:tab pos="1549400" algn="l"/>
                <a:tab pos="1841500" algn="l"/>
              </a:tabLst>
            </a:pPr>
            <a:r>
              <a:rPr lang="en-US" altLang="zh-CN" dirty="0"/>
              <a:t>			</a:t>
            </a:r>
            <a:r>
              <a:rPr lang="zh-CN" altLang="en-US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计算机学院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研究生课程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高级软件工程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19199" y="68453"/>
            <a:ext cx="1137666" cy="2030730"/>
          </a:xfrm>
          <a:custGeom>
            <a:avLst/>
            <a:gdLst>
              <a:gd name="connsiteX0" fmla="*/ 355092 w 1137666"/>
              <a:gd name="connsiteY0" fmla="*/ 12954 h 2030730"/>
              <a:gd name="connsiteX1" fmla="*/ 114300 w 1137666"/>
              <a:gd name="connsiteY1" fmla="*/ 0 h 2030730"/>
              <a:gd name="connsiteX2" fmla="*/ 0 w 1137666"/>
              <a:gd name="connsiteY2" fmla="*/ 76200 h 2030730"/>
              <a:gd name="connsiteX3" fmla="*/ 752856 w 1137666"/>
              <a:gd name="connsiteY3" fmla="*/ 1716024 h 2030730"/>
              <a:gd name="connsiteX4" fmla="*/ 940308 w 1137666"/>
              <a:gd name="connsiteY4" fmla="*/ 1858518 h 2030730"/>
              <a:gd name="connsiteX5" fmla="*/ 1095756 w 1137666"/>
              <a:gd name="connsiteY5" fmla="*/ 2030730 h 2030730"/>
              <a:gd name="connsiteX6" fmla="*/ 1137666 w 1137666"/>
              <a:gd name="connsiteY6" fmla="*/ 2026920 h 2030730"/>
              <a:gd name="connsiteX7" fmla="*/ 1078230 w 1137666"/>
              <a:gd name="connsiteY7" fmla="*/ 1796034 h 2030730"/>
              <a:gd name="connsiteX8" fmla="*/ 1092708 w 1137666"/>
              <a:gd name="connsiteY8" fmla="*/ 1657350 h 2030730"/>
              <a:gd name="connsiteX9" fmla="*/ 355092 w 1137666"/>
              <a:gd name="connsiteY9" fmla="*/ 12954 h 20307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7666" h="2030730">
                <a:moveTo>
                  <a:pt x="355092" y="12954"/>
                </a:moveTo>
                <a:lnTo>
                  <a:pt x="114300" y="0"/>
                </a:lnTo>
                <a:lnTo>
                  <a:pt x="0" y="76200"/>
                </a:lnTo>
                <a:lnTo>
                  <a:pt x="752856" y="1716024"/>
                </a:lnTo>
                <a:lnTo>
                  <a:pt x="940308" y="1858518"/>
                </a:lnTo>
                <a:lnTo>
                  <a:pt x="1095756" y="2030730"/>
                </a:lnTo>
                <a:lnTo>
                  <a:pt x="1137666" y="2026920"/>
                </a:lnTo>
                <a:lnTo>
                  <a:pt x="1078230" y="1796034"/>
                </a:lnTo>
                <a:lnTo>
                  <a:pt x="1092708" y="1657350"/>
                </a:lnTo>
                <a:lnTo>
                  <a:pt x="355092" y="12954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814437" y="110363"/>
            <a:ext cx="1130046" cy="2042922"/>
          </a:xfrm>
          <a:custGeom>
            <a:avLst/>
            <a:gdLst>
              <a:gd name="connsiteX0" fmla="*/ 0 w 1130046"/>
              <a:gd name="connsiteY0" fmla="*/ 61722 h 2042922"/>
              <a:gd name="connsiteX1" fmla="*/ 757428 w 1130046"/>
              <a:gd name="connsiteY1" fmla="*/ 1720596 h 2042922"/>
              <a:gd name="connsiteX2" fmla="*/ 923543 w 1130046"/>
              <a:gd name="connsiteY2" fmla="*/ 1845564 h 2042922"/>
              <a:gd name="connsiteX3" fmla="*/ 1086612 w 1130046"/>
              <a:gd name="connsiteY3" fmla="*/ 2035301 h 2042922"/>
              <a:gd name="connsiteX4" fmla="*/ 1130045 w 1130046"/>
              <a:gd name="connsiteY4" fmla="*/ 2042922 h 2042922"/>
              <a:gd name="connsiteX5" fmla="*/ 1061466 w 1130046"/>
              <a:gd name="connsiteY5" fmla="*/ 1804416 h 2042922"/>
              <a:gd name="connsiteX6" fmla="*/ 1084326 w 1130046"/>
              <a:gd name="connsiteY6" fmla="*/ 1650492 h 2042922"/>
              <a:gd name="connsiteX7" fmla="*/ 342900 w 1130046"/>
              <a:gd name="connsiteY7" fmla="*/ 10668 h 2042922"/>
              <a:gd name="connsiteX8" fmla="*/ 115061 w 1130046"/>
              <a:gd name="connsiteY8" fmla="*/ 0 h 2042922"/>
              <a:gd name="connsiteX9" fmla="*/ 0 w 1130046"/>
              <a:gd name="connsiteY9" fmla="*/ 61722 h 2042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0046" h="2042922">
                <a:moveTo>
                  <a:pt x="0" y="61722"/>
                </a:moveTo>
                <a:lnTo>
                  <a:pt x="757428" y="1720596"/>
                </a:lnTo>
                <a:lnTo>
                  <a:pt x="923543" y="1845564"/>
                </a:lnTo>
                <a:lnTo>
                  <a:pt x="1086612" y="2035301"/>
                </a:lnTo>
                <a:lnTo>
                  <a:pt x="1130045" y="2042922"/>
                </a:lnTo>
                <a:lnTo>
                  <a:pt x="1061466" y="1804416"/>
                </a:lnTo>
                <a:lnTo>
                  <a:pt x="1084326" y="1650492"/>
                </a:lnTo>
                <a:lnTo>
                  <a:pt x="342900" y="10668"/>
                </a:lnTo>
                <a:lnTo>
                  <a:pt x="115061" y="0"/>
                </a:lnTo>
                <a:lnTo>
                  <a:pt x="0" y="61722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7867027" y="229996"/>
            <a:ext cx="972312" cy="1530096"/>
          </a:xfrm>
          <a:custGeom>
            <a:avLst/>
            <a:gdLst>
              <a:gd name="connsiteX0" fmla="*/ 662940 w 972312"/>
              <a:gd name="connsiteY0" fmla="*/ 1530096 h 1530096"/>
              <a:gd name="connsiteX1" fmla="*/ 797814 w 972312"/>
              <a:gd name="connsiteY1" fmla="*/ 1415034 h 1530096"/>
              <a:gd name="connsiteX2" fmla="*/ 972312 w 972312"/>
              <a:gd name="connsiteY2" fmla="*/ 1394460 h 1530096"/>
              <a:gd name="connsiteX3" fmla="*/ 340614 w 972312"/>
              <a:gd name="connsiteY3" fmla="*/ 0 h 1530096"/>
              <a:gd name="connsiteX4" fmla="*/ 89916 w 972312"/>
              <a:gd name="connsiteY4" fmla="*/ 32766 h 1530096"/>
              <a:gd name="connsiteX5" fmla="*/ 0 w 972312"/>
              <a:gd name="connsiteY5" fmla="*/ 75438 h 1530096"/>
              <a:gd name="connsiteX6" fmla="*/ 662940 w 972312"/>
              <a:gd name="connsiteY6" fmla="*/ 1530096 h 15300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972312" h="1530096">
                <a:moveTo>
                  <a:pt x="662940" y="1530096"/>
                </a:moveTo>
                <a:lnTo>
                  <a:pt x="797814" y="1415034"/>
                </a:lnTo>
                <a:lnTo>
                  <a:pt x="972312" y="1394460"/>
                </a:lnTo>
                <a:lnTo>
                  <a:pt x="340614" y="0"/>
                </a:lnTo>
                <a:lnTo>
                  <a:pt x="89916" y="32766"/>
                </a:lnTo>
                <a:lnTo>
                  <a:pt x="0" y="75438"/>
                </a:lnTo>
                <a:lnTo>
                  <a:pt x="662940" y="1530096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38239" y="5563235"/>
            <a:ext cx="1728978" cy="1030224"/>
          </a:xfrm>
          <a:custGeom>
            <a:avLst/>
            <a:gdLst>
              <a:gd name="connsiteX0" fmla="*/ 1260348 w 1728978"/>
              <a:gd name="connsiteY0" fmla="*/ 999744 h 1030224"/>
              <a:gd name="connsiteX1" fmla="*/ 1127760 w 1728978"/>
              <a:gd name="connsiteY1" fmla="*/ 877823 h 1030224"/>
              <a:gd name="connsiteX2" fmla="*/ 1057656 w 1728978"/>
              <a:gd name="connsiteY2" fmla="*/ 377951 h 1030224"/>
              <a:gd name="connsiteX3" fmla="*/ 1699260 w 1728978"/>
              <a:gd name="connsiteY3" fmla="*/ 261365 h 1030224"/>
              <a:gd name="connsiteX4" fmla="*/ 1728978 w 1728978"/>
              <a:gd name="connsiteY4" fmla="*/ 160781 h 1030224"/>
              <a:gd name="connsiteX5" fmla="*/ 1667256 w 1728978"/>
              <a:gd name="connsiteY5" fmla="*/ 79247 h 1030224"/>
              <a:gd name="connsiteX6" fmla="*/ 1013459 w 1728978"/>
              <a:gd name="connsiteY6" fmla="*/ 166877 h 1030224"/>
              <a:gd name="connsiteX7" fmla="*/ 968501 w 1728978"/>
              <a:gd name="connsiteY7" fmla="*/ 25145 h 1030224"/>
              <a:gd name="connsiteX8" fmla="*/ 861822 w 1728978"/>
              <a:gd name="connsiteY8" fmla="*/ 0 h 1030224"/>
              <a:gd name="connsiteX9" fmla="*/ 761238 w 1728978"/>
              <a:gd name="connsiteY9" fmla="*/ 22097 h 1030224"/>
              <a:gd name="connsiteX10" fmla="*/ 705612 w 1728978"/>
              <a:gd name="connsiteY10" fmla="*/ 83819 h 1030224"/>
              <a:gd name="connsiteX11" fmla="*/ 744474 w 1728978"/>
              <a:gd name="connsiteY11" fmla="*/ 225551 h 1030224"/>
              <a:gd name="connsiteX12" fmla="*/ 524256 w 1728978"/>
              <a:gd name="connsiteY12" fmla="*/ 349757 h 1030224"/>
              <a:gd name="connsiteX13" fmla="*/ 781050 w 1728978"/>
              <a:gd name="connsiteY13" fmla="*/ 374903 h 1030224"/>
              <a:gd name="connsiteX14" fmla="*/ 883158 w 1728978"/>
              <a:gd name="connsiteY14" fmla="*/ 705612 h 1030224"/>
              <a:gd name="connsiteX15" fmla="*/ 112014 w 1728978"/>
              <a:gd name="connsiteY15" fmla="*/ 371856 h 1030224"/>
              <a:gd name="connsiteX16" fmla="*/ 36576 w 1728978"/>
              <a:gd name="connsiteY16" fmla="*/ 403859 h 1030224"/>
              <a:gd name="connsiteX17" fmla="*/ 0 w 1728978"/>
              <a:gd name="connsiteY17" fmla="*/ 504444 h 1030224"/>
              <a:gd name="connsiteX18" fmla="*/ 44196 w 1728978"/>
              <a:gd name="connsiteY18" fmla="*/ 617981 h 1030224"/>
              <a:gd name="connsiteX19" fmla="*/ 904494 w 1728978"/>
              <a:gd name="connsiteY19" fmla="*/ 1021841 h 1030224"/>
              <a:gd name="connsiteX20" fmla="*/ 1094994 w 1728978"/>
              <a:gd name="connsiteY20" fmla="*/ 996696 h 1030224"/>
              <a:gd name="connsiteX21" fmla="*/ 1247394 w 1728978"/>
              <a:gd name="connsiteY21" fmla="*/ 1030223 h 1030224"/>
              <a:gd name="connsiteX22" fmla="*/ 1260348 w 1728978"/>
              <a:gd name="connsiteY22" fmla="*/ 999744 h 10302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</a:cxnLst>
            <a:rect l="l" t="t" r="r" b="b"/>
            <a:pathLst>
              <a:path w="1728978" h="1030224">
                <a:moveTo>
                  <a:pt x="1260348" y="999744"/>
                </a:moveTo>
                <a:lnTo>
                  <a:pt x="1127760" y="877823"/>
                </a:lnTo>
                <a:lnTo>
                  <a:pt x="1057656" y="377951"/>
                </a:lnTo>
                <a:lnTo>
                  <a:pt x="1699260" y="261365"/>
                </a:lnTo>
                <a:lnTo>
                  <a:pt x="1728978" y="160781"/>
                </a:lnTo>
                <a:lnTo>
                  <a:pt x="1667256" y="79247"/>
                </a:lnTo>
                <a:lnTo>
                  <a:pt x="1013459" y="166877"/>
                </a:lnTo>
                <a:lnTo>
                  <a:pt x="968501" y="25145"/>
                </a:lnTo>
                <a:lnTo>
                  <a:pt x="861822" y="0"/>
                </a:lnTo>
                <a:lnTo>
                  <a:pt x="761238" y="22097"/>
                </a:lnTo>
                <a:lnTo>
                  <a:pt x="705612" y="83819"/>
                </a:lnTo>
                <a:lnTo>
                  <a:pt x="744474" y="225551"/>
                </a:lnTo>
                <a:lnTo>
                  <a:pt x="524256" y="349757"/>
                </a:lnTo>
                <a:lnTo>
                  <a:pt x="781050" y="374903"/>
                </a:lnTo>
                <a:lnTo>
                  <a:pt x="883158" y="705612"/>
                </a:lnTo>
                <a:lnTo>
                  <a:pt x="112014" y="371856"/>
                </a:lnTo>
                <a:lnTo>
                  <a:pt x="36576" y="403859"/>
                </a:lnTo>
                <a:lnTo>
                  <a:pt x="0" y="504444"/>
                </a:lnTo>
                <a:lnTo>
                  <a:pt x="44196" y="617981"/>
                </a:lnTo>
                <a:lnTo>
                  <a:pt x="904494" y="1021841"/>
                </a:lnTo>
                <a:lnTo>
                  <a:pt x="1094994" y="996696"/>
                </a:lnTo>
                <a:lnTo>
                  <a:pt x="1247394" y="1030223"/>
                </a:lnTo>
                <a:lnTo>
                  <a:pt x="1260348" y="999744"/>
                </a:lnTo>
              </a:path>
            </a:pathLst>
          </a:custGeom>
          <a:solidFill>
            <a:srgbClr val="F9F9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1623199" y="5685155"/>
            <a:ext cx="112776" cy="204978"/>
          </a:xfrm>
          <a:custGeom>
            <a:avLst/>
            <a:gdLst>
              <a:gd name="connsiteX0" fmla="*/ 0 w 112776"/>
              <a:gd name="connsiteY0" fmla="*/ 5334 h 204978"/>
              <a:gd name="connsiteX1" fmla="*/ 94488 w 112776"/>
              <a:gd name="connsiteY1" fmla="*/ 0 h 204978"/>
              <a:gd name="connsiteX2" fmla="*/ 112776 w 112776"/>
              <a:gd name="connsiteY2" fmla="*/ 185165 h 204978"/>
              <a:gd name="connsiteX3" fmla="*/ 6095 w 112776"/>
              <a:gd name="connsiteY3" fmla="*/ 204977 h 204978"/>
              <a:gd name="connsiteX4" fmla="*/ 0 w 112776"/>
              <a:gd name="connsiteY4" fmla="*/ 5334 h 20497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2776" h="204978">
                <a:moveTo>
                  <a:pt x="0" y="5334"/>
                </a:moveTo>
                <a:lnTo>
                  <a:pt x="94488" y="0"/>
                </a:lnTo>
                <a:lnTo>
                  <a:pt x="112776" y="185165"/>
                </a:lnTo>
                <a:lnTo>
                  <a:pt x="6095" y="204977"/>
                </a:lnTo>
                <a:lnTo>
                  <a:pt x="0" y="5334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32143" y="5989955"/>
            <a:ext cx="1257300" cy="650747"/>
          </a:xfrm>
          <a:custGeom>
            <a:avLst/>
            <a:gdLst>
              <a:gd name="connsiteX0" fmla="*/ 108966 w 1257300"/>
              <a:gd name="connsiteY0" fmla="*/ 0 h 650747"/>
              <a:gd name="connsiteX1" fmla="*/ 1055370 w 1257300"/>
              <a:gd name="connsiteY1" fmla="*/ 411479 h 650747"/>
              <a:gd name="connsiteX2" fmla="*/ 1132332 w 1257300"/>
              <a:gd name="connsiteY2" fmla="*/ 505967 h 650747"/>
              <a:gd name="connsiteX3" fmla="*/ 1257300 w 1257300"/>
              <a:gd name="connsiteY3" fmla="*/ 627887 h 650747"/>
              <a:gd name="connsiteX4" fmla="*/ 1240536 w 1257300"/>
              <a:gd name="connsiteY4" fmla="*/ 650748 h 650747"/>
              <a:gd name="connsiteX5" fmla="*/ 1070610 w 1257300"/>
              <a:gd name="connsiteY5" fmla="*/ 624077 h 650747"/>
              <a:gd name="connsiteX6" fmla="*/ 907542 w 1257300"/>
              <a:gd name="connsiteY6" fmla="*/ 643127 h 650747"/>
              <a:gd name="connsiteX7" fmla="*/ 33528 w 1257300"/>
              <a:gd name="connsiteY7" fmla="*/ 236220 h 650747"/>
              <a:gd name="connsiteX8" fmla="*/ 0 w 1257300"/>
              <a:gd name="connsiteY8" fmla="*/ 118871 h 650747"/>
              <a:gd name="connsiteX9" fmla="*/ 36576 w 1257300"/>
              <a:gd name="connsiteY9" fmla="*/ 25146 h 650747"/>
              <a:gd name="connsiteX10" fmla="*/ 108966 w 1257300"/>
              <a:gd name="connsiteY10" fmla="*/ 0 h 6507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1257300" h="650747">
                <a:moveTo>
                  <a:pt x="108966" y="0"/>
                </a:moveTo>
                <a:lnTo>
                  <a:pt x="1055370" y="411479"/>
                </a:lnTo>
                <a:lnTo>
                  <a:pt x="1132332" y="505967"/>
                </a:lnTo>
                <a:lnTo>
                  <a:pt x="1257300" y="627887"/>
                </a:lnTo>
                <a:lnTo>
                  <a:pt x="1240536" y="650748"/>
                </a:lnTo>
                <a:lnTo>
                  <a:pt x="1070610" y="624077"/>
                </a:lnTo>
                <a:lnTo>
                  <a:pt x="907542" y="643127"/>
                </a:lnTo>
                <a:lnTo>
                  <a:pt x="33528" y="236220"/>
                </a:lnTo>
                <a:lnTo>
                  <a:pt x="0" y="118871"/>
                </a:lnTo>
                <a:lnTo>
                  <a:pt x="36576" y="25146"/>
                </a:lnTo>
                <a:lnTo>
                  <a:pt x="108966" y="0"/>
                </a:ln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05117" y="6044057"/>
            <a:ext cx="833628" cy="593598"/>
          </a:xfrm>
          <a:custGeom>
            <a:avLst/>
            <a:gdLst>
              <a:gd name="connsiteX0" fmla="*/ 0 w 833628"/>
              <a:gd name="connsiteY0" fmla="*/ 258317 h 593598"/>
              <a:gd name="connsiteX1" fmla="*/ 733044 w 833628"/>
              <a:gd name="connsiteY1" fmla="*/ 593598 h 593598"/>
              <a:gd name="connsiteX2" fmla="*/ 745998 w 833628"/>
              <a:gd name="connsiteY2" fmla="*/ 424433 h 593598"/>
              <a:gd name="connsiteX3" fmla="*/ 833628 w 833628"/>
              <a:gd name="connsiteY3" fmla="*/ 335279 h 593598"/>
              <a:gd name="connsiteX4" fmla="*/ 62484 w 833628"/>
              <a:gd name="connsiteY4" fmla="*/ 0 h 593598"/>
              <a:gd name="connsiteX5" fmla="*/ 0 w 833628"/>
              <a:gd name="connsiteY5" fmla="*/ 100583 h 593598"/>
              <a:gd name="connsiteX6" fmla="*/ 0 w 833628"/>
              <a:gd name="connsiteY6" fmla="*/ 258317 h 5935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833628" h="593598">
                <a:moveTo>
                  <a:pt x="0" y="258317"/>
                </a:moveTo>
                <a:lnTo>
                  <a:pt x="733044" y="593598"/>
                </a:lnTo>
                <a:lnTo>
                  <a:pt x="745998" y="424433"/>
                </a:lnTo>
                <a:lnTo>
                  <a:pt x="833628" y="335279"/>
                </a:lnTo>
                <a:lnTo>
                  <a:pt x="62484" y="0"/>
                </a:lnTo>
                <a:lnTo>
                  <a:pt x="0" y="100583"/>
                </a:lnTo>
                <a:lnTo>
                  <a:pt x="0" y="258317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770521" y="5605907"/>
            <a:ext cx="214122" cy="192023"/>
          </a:xfrm>
          <a:custGeom>
            <a:avLst/>
            <a:gdLst>
              <a:gd name="connsiteX0" fmla="*/ 0 w 214122"/>
              <a:gd name="connsiteY0" fmla="*/ 22097 h 192023"/>
              <a:gd name="connsiteX1" fmla="*/ 125730 w 214122"/>
              <a:gd name="connsiteY1" fmla="*/ 0 h 192023"/>
              <a:gd name="connsiteX2" fmla="*/ 197358 w 214122"/>
              <a:gd name="connsiteY2" fmla="*/ 28194 h 192023"/>
              <a:gd name="connsiteX3" fmla="*/ 214122 w 214122"/>
              <a:gd name="connsiteY3" fmla="*/ 110489 h 192023"/>
              <a:gd name="connsiteX4" fmla="*/ 128777 w 214122"/>
              <a:gd name="connsiteY4" fmla="*/ 116585 h 192023"/>
              <a:gd name="connsiteX5" fmla="*/ 25145 w 214122"/>
              <a:gd name="connsiteY5" fmla="*/ 192023 h 192023"/>
              <a:gd name="connsiteX6" fmla="*/ 0 w 214122"/>
              <a:gd name="connsiteY6" fmla="*/ 22097 h 1920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214122" h="192023">
                <a:moveTo>
                  <a:pt x="0" y="22097"/>
                </a:moveTo>
                <a:lnTo>
                  <a:pt x="125730" y="0"/>
                </a:lnTo>
                <a:lnTo>
                  <a:pt x="197358" y="28194"/>
                </a:lnTo>
                <a:lnTo>
                  <a:pt x="214122" y="110489"/>
                </a:lnTo>
                <a:lnTo>
                  <a:pt x="128777" y="116585"/>
                </a:lnTo>
                <a:lnTo>
                  <a:pt x="25145" y="192023"/>
                </a:lnTo>
                <a:lnTo>
                  <a:pt x="0" y="22097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1018171" y="6607175"/>
            <a:ext cx="120396" cy="178307"/>
          </a:xfrm>
          <a:custGeom>
            <a:avLst/>
            <a:gdLst>
              <a:gd name="connsiteX0" fmla="*/ 120396 w 120396"/>
              <a:gd name="connsiteY0" fmla="*/ 3809 h 178307"/>
              <a:gd name="connsiteX1" fmla="*/ 120396 w 120396"/>
              <a:gd name="connsiteY1" fmla="*/ 178307 h 178307"/>
              <a:gd name="connsiteX2" fmla="*/ 0 w 120396"/>
              <a:gd name="connsiteY2" fmla="*/ 6857 h 178307"/>
              <a:gd name="connsiteX3" fmla="*/ 57150 w 120396"/>
              <a:gd name="connsiteY3" fmla="*/ 0 h 178307"/>
              <a:gd name="connsiteX4" fmla="*/ 120396 w 120396"/>
              <a:gd name="connsiteY4" fmla="*/ 3809 h 1783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6" h="178307">
                <a:moveTo>
                  <a:pt x="120396" y="3809"/>
                </a:moveTo>
                <a:lnTo>
                  <a:pt x="120396" y="178307"/>
                </a:lnTo>
                <a:lnTo>
                  <a:pt x="0" y="6857"/>
                </a:lnTo>
                <a:lnTo>
                  <a:pt x="57150" y="0"/>
                </a:lnTo>
                <a:lnTo>
                  <a:pt x="120396" y="3809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800239" y="5724779"/>
            <a:ext cx="307086" cy="608076"/>
          </a:xfrm>
          <a:custGeom>
            <a:avLst/>
            <a:gdLst>
              <a:gd name="connsiteX0" fmla="*/ 0 w 307086"/>
              <a:gd name="connsiteY0" fmla="*/ 64008 h 608076"/>
              <a:gd name="connsiteX1" fmla="*/ 69341 w 307086"/>
              <a:gd name="connsiteY1" fmla="*/ 0 h 608076"/>
              <a:gd name="connsiteX2" fmla="*/ 184403 w 307086"/>
              <a:gd name="connsiteY2" fmla="*/ 4572 h 608076"/>
              <a:gd name="connsiteX3" fmla="*/ 307086 w 307086"/>
              <a:gd name="connsiteY3" fmla="*/ 608076 h 608076"/>
              <a:gd name="connsiteX4" fmla="*/ 221741 w 307086"/>
              <a:gd name="connsiteY4" fmla="*/ 573023 h 608076"/>
              <a:gd name="connsiteX5" fmla="*/ 121158 w 307086"/>
              <a:gd name="connsiteY5" fmla="*/ 538734 h 608076"/>
              <a:gd name="connsiteX6" fmla="*/ 0 w 307086"/>
              <a:gd name="connsiteY6" fmla="*/ 64008 h 6080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7086" h="608076">
                <a:moveTo>
                  <a:pt x="0" y="64008"/>
                </a:moveTo>
                <a:lnTo>
                  <a:pt x="69341" y="0"/>
                </a:lnTo>
                <a:lnTo>
                  <a:pt x="184403" y="4572"/>
                </a:lnTo>
                <a:lnTo>
                  <a:pt x="307086" y="608076"/>
                </a:lnTo>
                <a:lnTo>
                  <a:pt x="221741" y="573023"/>
                </a:lnTo>
                <a:lnTo>
                  <a:pt x="121158" y="538734"/>
                </a:lnTo>
                <a:lnTo>
                  <a:pt x="0" y="64008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1060843" y="5698109"/>
            <a:ext cx="577596" cy="275843"/>
          </a:xfrm>
          <a:custGeom>
            <a:avLst/>
            <a:gdLst>
              <a:gd name="connsiteX0" fmla="*/ 549402 w 577596"/>
              <a:gd name="connsiteY0" fmla="*/ 0 h 275843"/>
              <a:gd name="connsiteX1" fmla="*/ 0 w 577596"/>
              <a:gd name="connsiteY1" fmla="*/ 83819 h 275843"/>
              <a:gd name="connsiteX2" fmla="*/ 22098 w 577596"/>
              <a:gd name="connsiteY2" fmla="*/ 275843 h 275843"/>
              <a:gd name="connsiteX3" fmla="*/ 567690 w 577596"/>
              <a:gd name="connsiteY3" fmla="*/ 188213 h 275843"/>
              <a:gd name="connsiteX4" fmla="*/ 577596 w 577596"/>
              <a:gd name="connsiteY4" fmla="*/ 33527 h 275843"/>
              <a:gd name="connsiteX5" fmla="*/ 549402 w 577596"/>
              <a:gd name="connsiteY5" fmla="*/ 0 h 2758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577596" h="275843">
                <a:moveTo>
                  <a:pt x="549402" y="0"/>
                </a:moveTo>
                <a:lnTo>
                  <a:pt x="0" y="83819"/>
                </a:lnTo>
                <a:lnTo>
                  <a:pt x="22098" y="275843"/>
                </a:lnTo>
                <a:lnTo>
                  <a:pt x="567690" y="188213"/>
                </a:lnTo>
                <a:lnTo>
                  <a:pt x="577596" y="33527"/>
                </a:lnTo>
                <a:lnTo>
                  <a:pt x="549402" y="0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551065" y="5861177"/>
            <a:ext cx="247650" cy="106679"/>
          </a:xfrm>
          <a:custGeom>
            <a:avLst/>
            <a:gdLst>
              <a:gd name="connsiteX0" fmla="*/ 216408 w 247650"/>
              <a:gd name="connsiteY0" fmla="*/ 0 h 106679"/>
              <a:gd name="connsiteX1" fmla="*/ 0 w 247650"/>
              <a:gd name="connsiteY1" fmla="*/ 61721 h 106679"/>
              <a:gd name="connsiteX2" fmla="*/ 247650 w 247650"/>
              <a:gd name="connsiteY2" fmla="*/ 106679 h 106679"/>
              <a:gd name="connsiteX3" fmla="*/ 216408 w 247650"/>
              <a:gd name="connsiteY3" fmla="*/ 0 h 106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7650" h="106679">
                <a:moveTo>
                  <a:pt x="216408" y="0"/>
                </a:moveTo>
                <a:lnTo>
                  <a:pt x="0" y="61721"/>
                </a:lnTo>
                <a:lnTo>
                  <a:pt x="247650" y="106679"/>
                </a:lnTo>
                <a:lnTo>
                  <a:pt x="216408" y="0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792619" y="5692775"/>
            <a:ext cx="249174" cy="138684"/>
          </a:xfrm>
          <a:custGeom>
            <a:avLst/>
            <a:gdLst>
              <a:gd name="connsiteX0" fmla="*/ 0 w 249174"/>
              <a:gd name="connsiteY0" fmla="*/ 84582 h 138684"/>
              <a:gd name="connsiteX1" fmla="*/ 90677 w 249174"/>
              <a:gd name="connsiteY1" fmla="*/ 8382 h 138684"/>
              <a:gd name="connsiteX2" fmla="*/ 169925 w 249174"/>
              <a:gd name="connsiteY2" fmla="*/ 0 h 138684"/>
              <a:gd name="connsiteX3" fmla="*/ 232410 w 249174"/>
              <a:gd name="connsiteY3" fmla="*/ 21335 h 138684"/>
              <a:gd name="connsiteX4" fmla="*/ 249174 w 249174"/>
              <a:gd name="connsiteY4" fmla="*/ 72390 h 138684"/>
              <a:gd name="connsiteX5" fmla="*/ 133350 w 249174"/>
              <a:gd name="connsiteY5" fmla="*/ 53340 h 138684"/>
              <a:gd name="connsiteX6" fmla="*/ 58674 w 249174"/>
              <a:gd name="connsiteY6" fmla="*/ 80010 h 138684"/>
              <a:gd name="connsiteX7" fmla="*/ 10668 w 249174"/>
              <a:gd name="connsiteY7" fmla="*/ 138684 h 138684"/>
              <a:gd name="connsiteX8" fmla="*/ 0 w 249174"/>
              <a:gd name="connsiteY8" fmla="*/ 84582 h 1386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49174" h="138684">
                <a:moveTo>
                  <a:pt x="0" y="84582"/>
                </a:moveTo>
                <a:lnTo>
                  <a:pt x="90677" y="8382"/>
                </a:lnTo>
                <a:lnTo>
                  <a:pt x="169925" y="0"/>
                </a:lnTo>
                <a:lnTo>
                  <a:pt x="232410" y="21335"/>
                </a:lnTo>
                <a:lnTo>
                  <a:pt x="249174" y="72390"/>
                </a:lnTo>
                <a:lnTo>
                  <a:pt x="133350" y="53340"/>
                </a:lnTo>
                <a:lnTo>
                  <a:pt x="58674" y="80010"/>
                </a:lnTo>
                <a:lnTo>
                  <a:pt x="10668" y="138684"/>
                </a:lnTo>
                <a:lnTo>
                  <a:pt x="0" y="8458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1009789" y="6566027"/>
            <a:ext cx="182880" cy="211073"/>
          </a:xfrm>
          <a:custGeom>
            <a:avLst/>
            <a:gdLst>
              <a:gd name="connsiteX0" fmla="*/ 0 w 182880"/>
              <a:gd name="connsiteY0" fmla="*/ 32004 h 211073"/>
              <a:gd name="connsiteX1" fmla="*/ 127253 w 182880"/>
              <a:gd name="connsiteY1" fmla="*/ 211073 h 211073"/>
              <a:gd name="connsiteX2" fmla="*/ 182880 w 182880"/>
              <a:gd name="connsiteY2" fmla="*/ 199643 h 211073"/>
              <a:gd name="connsiteX3" fmla="*/ 177546 w 182880"/>
              <a:gd name="connsiteY3" fmla="*/ 13716 h 211073"/>
              <a:gd name="connsiteX4" fmla="*/ 131825 w 182880"/>
              <a:gd name="connsiteY4" fmla="*/ 0 h 211073"/>
              <a:gd name="connsiteX5" fmla="*/ 142494 w 182880"/>
              <a:gd name="connsiteY5" fmla="*/ 156209 h 211073"/>
              <a:gd name="connsiteX6" fmla="*/ 56388 w 182880"/>
              <a:gd name="connsiteY6" fmla="*/ 3047 h 211073"/>
              <a:gd name="connsiteX7" fmla="*/ 0 w 182880"/>
              <a:gd name="connsiteY7" fmla="*/ 32004 h 2110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82880" h="211073">
                <a:moveTo>
                  <a:pt x="0" y="32004"/>
                </a:moveTo>
                <a:lnTo>
                  <a:pt x="127253" y="211073"/>
                </a:lnTo>
                <a:lnTo>
                  <a:pt x="182880" y="199643"/>
                </a:lnTo>
                <a:lnTo>
                  <a:pt x="177546" y="13716"/>
                </a:lnTo>
                <a:lnTo>
                  <a:pt x="131825" y="0"/>
                </a:lnTo>
                <a:lnTo>
                  <a:pt x="142494" y="156209"/>
                </a:lnTo>
                <a:lnTo>
                  <a:pt x="56388" y="3047"/>
                </a:lnTo>
                <a:lnTo>
                  <a:pt x="0" y="3200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1594243" y="5653151"/>
            <a:ext cx="68580" cy="185928"/>
          </a:xfrm>
          <a:custGeom>
            <a:avLst/>
            <a:gdLst>
              <a:gd name="connsiteX0" fmla="*/ 0 w 68580"/>
              <a:gd name="connsiteY0" fmla="*/ 15240 h 185928"/>
              <a:gd name="connsiteX1" fmla="*/ 28194 w 68580"/>
              <a:gd name="connsiteY1" fmla="*/ 73914 h 185928"/>
              <a:gd name="connsiteX2" fmla="*/ 34289 w 68580"/>
              <a:gd name="connsiteY2" fmla="*/ 122682 h 185928"/>
              <a:gd name="connsiteX3" fmla="*/ 21336 w 68580"/>
              <a:gd name="connsiteY3" fmla="*/ 185927 h 185928"/>
              <a:gd name="connsiteX4" fmla="*/ 63245 w 68580"/>
              <a:gd name="connsiteY4" fmla="*/ 174497 h 185928"/>
              <a:gd name="connsiteX5" fmla="*/ 68579 w 68580"/>
              <a:gd name="connsiteY5" fmla="*/ 92202 h 185928"/>
              <a:gd name="connsiteX6" fmla="*/ 36576 w 68580"/>
              <a:gd name="connsiteY6" fmla="*/ 0 h 185928"/>
              <a:gd name="connsiteX7" fmla="*/ 0 w 68580"/>
              <a:gd name="connsiteY7" fmla="*/ 15240 h 1859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8580" h="185928">
                <a:moveTo>
                  <a:pt x="0" y="15240"/>
                </a:moveTo>
                <a:lnTo>
                  <a:pt x="28194" y="73914"/>
                </a:lnTo>
                <a:lnTo>
                  <a:pt x="34289" y="122682"/>
                </a:lnTo>
                <a:lnTo>
                  <a:pt x="21336" y="185927"/>
                </a:lnTo>
                <a:lnTo>
                  <a:pt x="63245" y="174497"/>
                </a:lnTo>
                <a:lnTo>
                  <a:pt x="68579" y="92202"/>
                </a:lnTo>
                <a:lnTo>
                  <a:pt x="36576" y="0"/>
                </a:lnTo>
                <a:lnTo>
                  <a:pt x="0" y="1524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121297" y="5922899"/>
            <a:ext cx="944117" cy="397002"/>
          </a:xfrm>
          <a:custGeom>
            <a:avLst/>
            <a:gdLst>
              <a:gd name="connsiteX0" fmla="*/ 79248 w 944117"/>
              <a:gd name="connsiteY0" fmla="*/ 0 h 397002"/>
              <a:gd name="connsiteX1" fmla="*/ 944117 w 944117"/>
              <a:gd name="connsiteY1" fmla="*/ 389382 h 397002"/>
              <a:gd name="connsiteX2" fmla="*/ 854201 w 944117"/>
              <a:gd name="connsiteY2" fmla="*/ 397002 h 397002"/>
              <a:gd name="connsiteX3" fmla="*/ 0 w 944117"/>
              <a:gd name="connsiteY3" fmla="*/ 22097 h 397002"/>
              <a:gd name="connsiteX4" fmla="*/ 79248 w 944117"/>
              <a:gd name="connsiteY4" fmla="*/ 0 h 39700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44117" h="397002">
                <a:moveTo>
                  <a:pt x="79248" y="0"/>
                </a:moveTo>
                <a:lnTo>
                  <a:pt x="944117" y="389382"/>
                </a:lnTo>
                <a:lnTo>
                  <a:pt x="854201" y="397002"/>
                </a:lnTo>
                <a:lnTo>
                  <a:pt x="0" y="22097"/>
                </a:lnTo>
                <a:lnTo>
                  <a:pt x="7924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413143" y="6167501"/>
            <a:ext cx="387096" cy="235457"/>
          </a:xfrm>
          <a:custGeom>
            <a:avLst/>
            <a:gdLst>
              <a:gd name="connsiteX0" fmla="*/ 11430 w 387096"/>
              <a:gd name="connsiteY0" fmla="*/ 27432 h 235457"/>
              <a:gd name="connsiteX1" fmla="*/ 126492 w 387096"/>
              <a:gd name="connsiteY1" fmla="*/ 52577 h 235457"/>
              <a:gd name="connsiteX2" fmla="*/ 256794 w 387096"/>
              <a:gd name="connsiteY2" fmla="*/ 108965 h 235457"/>
              <a:gd name="connsiteX3" fmla="*/ 348996 w 387096"/>
              <a:gd name="connsiteY3" fmla="*/ 192785 h 235457"/>
              <a:gd name="connsiteX4" fmla="*/ 258318 w 387096"/>
              <a:gd name="connsiteY4" fmla="*/ 182879 h 235457"/>
              <a:gd name="connsiteX5" fmla="*/ 110490 w 387096"/>
              <a:gd name="connsiteY5" fmla="*/ 115823 h 235457"/>
              <a:gd name="connsiteX6" fmla="*/ 39624 w 387096"/>
              <a:gd name="connsiteY6" fmla="*/ 64007 h 235457"/>
              <a:gd name="connsiteX7" fmla="*/ 84582 w 387096"/>
              <a:gd name="connsiteY7" fmla="*/ 129539 h 235457"/>
              <a:gd name="connsiteX8" fmla="*/ 215646 w 387096"/>
              <a:gd name="connsiteY8" fmla="*/ 214883 h 235457"/>
              <a:gd name="connsiteX9" fmla="*/ 369570 w 387096"/>
              <a:gd name="connsiteY9" fmla="*/ 235457 h 235457"/>
              <a:gd name="connsiteX10" fmla="*/ 387096 w 387096"/>
              <a:gd name="connsiteY10" fmla="*/ 178307 h 235457"/>
              <a:gd name="connsiteX11" fmla="*/ 312420 w 387096"/>
              <a:gd name="connsiteY11" fmla="*/ 95250 h 235457"/>
              <a:gd name="connsiteX12" fmla="*/ 134874 w 387096"/>
              <a:gd name="connsiteY12" fmla="*/ 13715 h 235457"/>
              <a:gd name="connsiteX13" fmla="*/ 0 w 387096"/>
              <a:gd name="connsiteY13" fmla="*/ 0 h 235457"/>
              <a:gd name="connsiteX14" fmla="*/ 11430 w 387096"/>
              <a:gd name="connsiteY14" fmla="*/ 27432 h 23545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7096" h="235457">
                <a:moveTo>
                  <a:pt x="11430" y="27432"/>
                </a:moveTo>
                <a:lnTo>
                  <a:pt x="126492" y="52577"/>
                </a:lnTo>
                <a:lnTo>
                  <a:pt x="256794" y="108965"/>
                </a:lnTo>
                <a:lnTo>
                  <a:pt x="348996" y="192785"/>
                </a:lnTo>
                <a:lnTo>
                  <a:pt x="258318" y="182879"/>
                </a:lnTo>
                <a:lnTo>
                  <a:pt x="110490" y="115823"/>
                </a:lnTo>
                <a:lnTo>
                  <a:pt x="39624" y="64007"/>
                </a:lnTo>
                <a:lnTo>
                  <a:pt x="84582" y="129539"/>
                </a:lnTo>
                <a:lnTo>
                  <a:pt x="215646" y="214883"/>
                </a:lnTo>
                <a:lnTo>
                  <a:pt x="369570" y="235457"/>
                </a:lnTo>
                <a:lnTo>
                  <a:pt x="387096" y="178307"/>
                </a:lnTo>
                <a:lnTo>
                  <a:pt x="312420" y="95250"/>
                </a:lnTo>
                <a:lnTo>
                  <a:pt x="134874" y="13715"/>
                </a:lnTo>
                <a:lnTo>
                  <a:pt x="0" y="0"/>
                </a:lnTo>
                <a:lnTo>
                  <a:pt x="11430" y="2743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897775" y="5840603"/>
            <a:ext cx="169164" cy="377951"/>
          </a:xfrm>
          <a:custGeom>
            <a:avLst/>
            <a:gdLst>
              <a:gd name="connsiteX0" fmla="*/ 19050 w 169164"/>
              <a:gd name="connsiteY0" fmla="*/ 0 h 377951"/>
              <a:gd name="connsiteX1" fmla="*/ 72389 w 169164"/>
              <a:gd name="connsiteY1" fmla="*/ 19811 h 377951"/>
              <a:gd name="connsiteX2" fmla="*/ 63246 w 169164"/>
              <a:gd name="connsiteY2" fmla="*/ 151637 h 377951"/>
              <a:gd name="connsiteX3" fmla="*/ 83819 w 169164"/>
              <a:gd name="connsiteY3" fmla="*/ 258317 h 377951"/>
              <a:gd name="connsiteX4" fmla="*/ 169164 w 169164"/>
              <a:gd name="connsiteY4" fmla="*/ 356615 h 377951"/>
              <a:gd name="connsiteX5" fmla="*/ 76961 w 169164"/>
              <a:gd name="connsiteY5" fmla="*/ 377951 h 377951"/>
              <a:gd name="connsiteX6" fmla="*/ 23622 w 169164"/>
              <a:gd name="connsiteY6" fmla="*/ 272033 h 377951"/>
              <a:gd name="connsiteX7" fmla="*/ 0 w 169164"/>
              <a:gd name="connsiteY7" fmla="*/ 44957 h 377951"/>
              <a:gd name="connsiteX8" fmla="*/ 19050 w 169164"/>
              <a:gd name="connsiteY8" fmla="*/ 0 h 3779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69164" h="377951">
                <a:moveTo>
                  <a:pt x="19050" y="0"/>
                </a:moveTo>
                <a:lnTo>
                  <a:pt x="72389" y="19811"/>
                </a:lnTo>
                <a:lnTo>
                  <a:pt x="63246" y="151637"/>
                </a:lnTo>
                <a:lnTo>
                  <a:pt x="83819" y="258317"/>
                </a:lnTo>
                <a:lnTo>
                  <a:pt x="169164" y="356615"/>
                </a:lnTo>
                <a:lnTo>
                  <a:pt x="76961" y="377951"/>
                </a:lnTo>
                <a:lnTo>
                  <a:pt x="23622" y="272033"/>
                </a:lnTo>
                <a:lnTo>
                  <a:pt x="0" y="44957"/>
                </a:lnTo>
                <a:lnTo>
                  <a:pt x="1905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1062367" y="6425057"/>
            <a:ext cx="118872" cy="137922"/>
          </a:xfrm>
          <a:custGeom>
            <a:avLst/>
            <a:gdLst>
              <a:gd name="connsiteX0" fmla="*/ 87630 w 118872"/>
              <a:gd name="connsiteY0" fmla="*/ 0 h 137922"/>
              <a:gd name="connsiteX1" fmla="*/ 32004 w 118872"/>
              <a:gd name="connsiteY1" fmla="*/ 52578 h 137922"/>
              <a:gd name="connsiteX2" fmla="*/ 0 w 118872"/>
              <a:gd name="connsiteY2" fmla="*/ 137922 h 137922"/>
              <a:gd name="connsiteX3" fmla="*/ 64008 w 118872"/>
              <a:gd name="connsiteY3" fmla="*/ 127253 h 137922"/>
              <a:gd name="connsiteX4" fmla="*/ 82296 w 118872"/>
              <a:gd name="connsiteY4" fmla="*/ 67055 h 137922"/>
              <a:gd name="connsiteX5" fmla="*/ 118872 w 118872"/>
              <a:gd name="connsiteY5" fmla="*/ 21335 h 137922"/>
              <a:gd name="connsiteX6" fmla="*/ 87630 w 118872"/>
              <a:gd name="connsiteY6" fmla="*/ 0 h 137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18872" h="137922">
                <a:moveTo>
                  <a:pt x="87630" y="0"/>
                </a:moveTo>
                <a:lnTo>
                  <a:pt x="32004" y="52578"/>
                </a:lnTo>
                <a:lnTo>
                  <a:pt x="0" y="137922"/>
                </a:lnTo>
                <a:lnTo>
                  <a:pt x="64008" y="127253"/>
                </a:lnTo>
                <a:lnTo>
                  <a:pt x="82296" y="67055"/>
                </a:lnTo>
                <a:lnTo>
                  <a:pt x="118872" y="21335"/>
                </a:lnTo>
                <a:lnTo>
                  <a:pt x="8763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8521" y="5916803"/>
            <a:ext cx="1336548" cy="698754"/>
          </a:xfrm>
          <a:custGeom>
            <a:avLst/>
            <a:gdLst>
              <a:gd name="connsiteX0" fmla="*/ 123444 w 1336548"/>
              <a:gd name="connsiteY0" fmla="*/ 0 h 698754"/>
              <a:gd name="connsiteX1" fmla="*/ 50292 w 1336548"/>
              <a:gd name="connsiteY1" fmla="*/ 41147 h 698754"/>
              <a:gd name="connsiteX2" fmla="*/ 0 w 1336548"/>
              <a:gd name="connsiteY2" fmla="*/ 165353 h 698754"/>
              <a:gd name="connsiteX3" fmla="*/ 53339 w 1336548"/>
              <a:gd name="connsiteY3" fmla="*/ 284225 h 698754"/>
              <a:gd name="connsiteX4" fmla="*/ 938022 w 1336548"/>
              <a:gd name="connsiteY4" fmla="*/ 688085 h 698754"/>
              <a:gd name="connsiteX5" fmla="*/ 1128522 w 1336548"/>
              <a:gd name="connsiteY5" fmla="*/ 662940 h 698754"/>
              <a:gd name="connsiteX6" fmla="*/ 1282446 w 1336548"/>
              <a:gd name="connsiteY6" fmla="*/ 698753 h 698754"/>
              <a:gd name="connsiteX7" fmla="*/ 1336548 w 1336548"/>
              <a:gd name="connsiteY7" fmla="*/ 641603 h 698754"/>
              <a:gd name="connsiteX8" fmla="*/ 1191768 w 1336548"/>
              <a:gd name="connsiteY8" fmla="*/ 527303 h 698754"/>
              <a:gd name="connsiteX9" fmla="*/ 1133094 w 1336548"/>
              <a:gd name="connsiteY9" fmla="*/ 406145 h 698754"/>
              <a:gd name="connsiteX10" fmla="*/ 1086612 w 1336548"/>
              <a:gd name="connsiteY10" fmla="*/ 418337 h 698754"/>
              <a:gd name="connsiteX11" fmla="*/ 1142238 w 1336548"/>
              <a:gd name="connsiteY11" fmla="*/ 527303 h 698754"/>
              <a:gd name="connsiteX12" fmla="*/ 1252728 w 1336548"/>
              <a:gd name="connsiteY12" fmla="*/ 643128 h 698754"/>
              <a:gd name="connsiteX13" fmla="*/ 1121664 w 1336548"/>
              <a:gd name="connsiteY13" fmla="*/ 624840 h 698754"/>
              <a:gd name="connsiteX14" fmla="*/ 967740 w 1336548"/>
              <a:gd name="connsiteY14" fmla="*/ 646176 h 698754"/>
              <a:gd name="connsiteX15" fmla="*/ 995934 w 1336548"/>
              <a:gd name="connsiteY15" fmla="*/ 515873 h 698754"/>
              <a:gd name="connsiteX16" fmla="*/ 1062228 w 1336548"/>
              <a:gd name="connsiteY16" fmla="*/ 427481 h 698754"/>
              <a:gd name="connsiteX17" fmla="*/ 985266 w 1336548"/>
              <a:gd name="connsiteY17" fmla="*/ 438150 h 698754"/>
              <a:gd name="connsiteX18" fmla="*/ 924306 w 1336548"/>
              <a:gd name="connsiteY18" fmla="*/ 522731 h 698754"/>
              <a:gd name="connsiteX19" fmla="*/ 903732 w 1336548"/>
              <a:gd name="connsiteY19" fmla="*/ 627888 h 698754"/>
              <a:gd name="connsiteX20" fmla="*/ 84582 w 1336548"/>
              <a:gd name="connsiteY20" fmla="*/ 246125 h 698754"/>
              <a:gd name="connsiteX21" fmla="*/ 63246 w 1336548"/>
              <a:gd name="connsiteY21" fmla="*/ 170687 h 698754"/>
              <a:gd name="connsiteX22" fmla="*/ 81533 w 1336548"/>
              <a:gd name="connsiteY22" fmla="*/ 75437 h 698754"/>
              <a:gd name="connsiteX23" fmla="*/ 172212 w 1336548"/>
              <a:gd name="connsiteY23" fmla="*/ 0 h 698754"/>
              <a:gd name="connsiteX24" fmla="*/ 123444 w 1336548"/>
              <a:gd name="connsiteY24" fmla="*/ 0 h 69875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</a:cxnLst>
            <a:rect l="l" t="t" r="r" b="b"/>
            <a:pathLst>
              <a:path w="1336548" h="698754">
                <a:moveTo>
                  <a:pt x="123444" y="0"/>
                </a:moveTo>
                <a:lnTo>
                  <a:pt x="50292" y="41147"/>
                </a:lnTo>
                <a:lnTo>
                  <a:pt x="0" y="165353"/>
                </a:lnTo>
                <a:lnTo>
                  <a:pt x="53339" y="284225"/>
                </a:lnTo>
                <a:lnTo>
                  <a:pt x="938022" y="688085"/>
                </a:lnTo>
                <a:lnTo>
                  <a:pt x="1128522" y="662940"/>
                </a:lnTo>
                <a:lnTo>
                  <a:pt x="1282446" y="698753"/>
                </a:lnTo>
                <a:lnTo>
                  <a:pt x="1336548" y="641603"/>
                </a:lnTo>
                <a:lnTo>
                  <a:pt x="1191768" y="527303"/>
                </a:lnTo>
                <a:lnTo>
                  <a:pt x="1133094" y="406145"/>
                </a:lnTo>
                <a:lnTo>
                  <a:pt x="1086612" y="418337"/>
                </a:lnTo>
                <a:lnTo>
                  <a:pt x="1142238" y="527303"/>
                </a:lnTo>
                <a:lnTo>
                  <a:pt x="1252728" y="643128"/>
                </a:lnTo>
                <a:lnTo>
                  <a:pt x="1121664" y="624840"/>
                </a:lnTo>
                <a:lnTo>
                  <a:pt x="967740" y="646176"/>
                </a:lnTo>
                <a:lnTo>
                  <a:pt x="995934" y="515873"/>
                </a:lnTo>
                <a:lnTo>
                  <a:pt x="1062228" y="427481"/>
                </a:lnTo>
                <a:lnTo>
                  <a:pt x="985266" y="438150"/>
                </a:lnTo>
                <a:lnTo>
                  <a:pt x="924306" y="522731"/>
                </a:lnTo>
                <a:lnTo>
                  <a:pt x="903732" y="627888"/>
                </a:lnTo>
                <a:lnTo>
                  <a:pt x="84582" y="246125"/>
                </a:lnTo>
                <a:lnTo>
                  <a:pt x="63246" y="170687"/>
                </a:lnTo>
                <a:lnTo>
                  <a:pt x="81533" y="75437"/>
                </a:lnTo>
                <a:lnTo>
                  <a:pt x="172212" y="0"/>
                </a:lnTo>
                <a:lnTo>
                  <a:pt x="123444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168541" y="5983859"/>
            <a:ext cx="127254" cy="265176"/>
          </a:xfrm>
          <a:custGeom>
            <a:avLst/>
            <a:gdLst>
              <a:gd name="connsiteX0" fmla="*/ 92202 w 127254"/>
              <a:gd name="connsiteY0" fmla="*/ 0 h 265176"/>
              <a:gd name="connsiteX1" fmla="*/ 15239 w 127254"/>
              <a:gd name="connsiteY1" fmla="*/ 83819 h 265176"/>
              <a:gd name="connsiteX2" fmla="*/ 0 w 127254"/>
              <a:gd name="connsiteY2" fmla="*/ 182117 h 265176"/>
              <a:gd name="connsiteX3" fmla="*/ 26670 w 127254"/>
              <a:gd name="connsiteY3" fmla="*/ 248411 h 265176"/>
              <a:gd name="connsiteX4" fmla="*/ 74676 w 127254"/>
              <a:gd name="connsiteY4" fmla="*/ 265175 h 265176"/>
              <a:gd name="connsiteX5" fmla="*/ 60197 w 127254"/>
              <a:gd name="connsiteY5" fmla="*/ 121919 h 265176"/>
              <a:gd name="connsiteX6" fmla="*/ 127254 w 127254"/>
              <a:gd name="connsiteY6" fmla="*/ 12953 h 265176"/>
              <a:gd name="connsiteX7" fmla="*/ 92202 w 127254"/>
              <a:gd name="connsiteY7" fmla="*/ 0 h 2651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27254" h="265176">
                <a:moveTo>
                  <a:pt x="92202" y="0"/>
                </a:moveTo>
                <a:lnTo>
                  <a:pt x="15239" y="83819"/>
                </a:lnTo>
                <a:lnTo>
                  <a:pt x="0" y="182117"/>
                </a:lnTo>
                <a:lnTo>
                  <a:pt x="26670" y="248411"/>
                </a:lnTo>
                <a:lnTo>
                  <a:pt x="74676" y="265175"/>
                </a:lnTo>
                <a:lnTo>
                  <a:pt x="60197" y="121919"/>
                </a:lnTo>
                <a:lnTo>
                  <a:pt x="127254" y="12953"/>
                </a:lnTo>
                <a:lnTo>
                  <a:pt x="9220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713371" y="5538851"/>
            <a:ext cx="511302" cy="943356"/>
          </a:xfrm>
          <a:custGeom>
            <a:avLst/>
            <a:gdLst>
              <a:gd name="connsiteX0" fmla="*/ 173736 w 511302"/>
              <a:gd name="connsiteY0" fmla="*/ 711708 h 943356"/>
              <a:gd name="connsiteX1" fmla="*/ 0 w 511302"/>
              <a:gd name="connsiteY1" fmla="*/ 98297 h 943356"/>
              <a:gd name="connsiteX2" fmla="*/ 64769 w 511302"/>
              <a:gd name="connsiteY2" fmla="*/ 30479 h 943356"/>
              <a:gd name="connsiteX3" fmla="*/ 204978 w 511302"/>
              <a:gd name="connsiteY3" fmla="*/ 0 h 943356"/>
              <a:gd name="connsiteX4" fmla="*/ 317753 w 511302"/>
              <a:gd name="connsiteY4" fmla="*/ 45720 h 943356"/>
              <a:gd name="connsiteX5" fmla="*/ 511302 w 511302"/>
              <a:gd name="connsiteY5" fmla="*/ 943356 h 943356"/>
              <a:gd name="connsiteX6" fmla="*/ 441960 w 511302"/>
              <a:gd name="connsiteY6" fmla="*/ 866394 h 943356"/>
              <a:gd name="connsiteX7" fmla="*/ 282702 w 511302"/>
              <a:gd name="connsiteY7" fmla="*/ 76961 h 943356"/>
              <a:gd name="connsiteX8" fmla="*/ 179832 w 511302"/>
              <a:gd name="connsiteY8" fmla="*/ 48767 h 943356"/>
              <a:gd name="connsiteX9" fmla="*/ 94487 w 511302"/>
              <a:gd name="connsiteY9" fmla="*/ 58673 h 943356"/>
              <a:gd name="connsiteX10" fmla="*/ 60198 w 511302"/>
              <a:gd name="connsiteY10" fmla="*/ 112014 h 943356"/>
              <a:gd name="connsiteX11" fmla="*/ 243839 w 511302"/>
              <a:gd name="connsiteY11" fmla="*/ 733806 h 943356"/>
              <a:gd name="connsiteX12" fmla="*/ 173736 w 511302"/>
              <a:gd name="connsiteY12" fmla="*/ 711708 h 943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511302" h="943356">
                <a:moveTo>
                  <a:pt x="173736" y="711708"/>
                </a:moveTo>
                <a:lnTo>
                  <a:pt x="0" y="98297"/>
                </a:lnTo>
                <a:lnTo>
                  <a:pt x="64769" y="30479"/>
                </a:lnTo>
                <a:lnTo>
                  <a:pt x="204978" y="0"/>
                </a:lnTo>
                <a:lnTo>
                  <a:pt x="317753" y="45720"/>
                </a:lnTo>
                <a:lnTo>
                  <a:pt x="511302" y="943356"/>
                </a:lnTo>
                <a:lnTo>
                  <a:pt x="441960" y="866394"/>
                </a:lnTo>
                <a:lnTo>
                  <a:pt x="282702" y="76961"/>
                </a:lnTo>
                <a:lnTo>
                  <a:pt x="179832" y="48767"/>
                </a:lnTo>
                <a:lnTo>
                  <a:pt x="94487" y="58673"/>
                </a:lnTo>
                <a:lnTo>
                  <a:pt x="60198" y="112014"/>
                </a:lnTo>
                <a:lnTo>
                  <a:pt x="243839" y="733806"/>
                </a:lnTo>
                <a:lnTo>
                  <a:pt x="173736" y="71170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918349" y="5793359"/>
            <a:ext cx="152400" cy="400050"/>
          </a:xfrm>
          <a:custGeom>
            <a:avLst/>
            <a:gdLst>
              <a:gd name="connsiteX0" fmla="*/ 0 w 152400"/>
              <a:gd name="connsiteY0" fmla="*/ 21335 h 400050"/>
              <a:gd name="connsiteX1" fmla="*/ 60197 w 152400"/>
              <a:gd name="connsiteY1" fmla="*/ 153923 h 400050"/>
              <a:gd name="connsiteX2" fmla="*/ 89153 w 152400"/>
              <a:gd name="connsiteY2" fmla="*/ 252221 h 400050"/>
              <a:gd name="connsiteX3" fmla="*/ 91439 w 152400"/>
              <a:gd name="connsiteY3" fmla="*/ 400050 h 400050"/>
              <a:gd name="connsiteX4" fmla="*/ 152400 w 152400"/>
              <a:gd name="connsiteY4" fmla="*/ 400050 h 400050"/>
              <a:gd name="connsiteX5" fmla="*/ 147828 w 152400"/>
              <a:gd name="connsiteY5" fmla="*/ 285750 h 400050"/>
              <a:gd name="connsiteX6" fmla="*/ 128016 w 152400"/>
              <a:gd name="connsiteY6" fmla="*/ 164591 h 400050"/>
              <a:gd name="connsiteX7" fmla="*/ 78486 w 152400"/>
              <a:gd name="connsiteY7" fmla="*/ 46482 h 400050"/>
              <a:gd name="connsiteX8" fmla="*/ 49530 w 152400"/>
              <a:gd name="connsiteY8" fmla="*/ 0 h 400050"/>
              <a:gd name="connsiteX9" fmla="*/ 0 w 152400"/>
              <a:gd name="connsiteY9" fmla="*/ 21335 h 4000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52400" h="400050">
                <a:moveTo>
                  <a:pt x="0" y="21335"/>
                </a:moveTo>
                <a:lnTo>
                  <a:pt x="60197" y="153923"/>
                </a:lnTo>
                <a:lnTo>
                  <a:pt x="89153" y="252221"/>
                </a:lnTo>
                <a:lnTo>
                  <a:pt x="91439" y="400050"/>
                </a:lnTo>
                <a:lnTo>
                  <a:pt x="152400" y="400050"/>
                </a:lnTo>
                <a:lnTo>
                  <a:pt x="147828" y="285750"/>
                </a:lnTo>
                <a:lnTo>
                  <a:pt x="128016" y="164591"/>
                </a:lnTo>
                <a:lnTo>
                  <a:pt x="78486" y="46482"/>
                </a:lnTo>
                <a:lnTo>
                  <a:pt x="49530" y="0"/>
                </a:lnTo>
                <a:lnTo>
                  <a:pt x="0" y="2133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521347" y="5761355"/>
            <a:ext cx="309372" cy="214122"/>
          </a:xfrm>
          <a:custGeom>
            <a:avLst/>
            <a:gdLst>
              <a:gd name="connsiteX0" fmla="*/ 235458 w 309372"/>
              <a:gd name="connsiteY0" fmla="*/ 0 h 214122"/>
              <a:gd name="connsiteX1" fmla="*/ 204216 w 309372"/>
              <a:gd name="connsiteY1" fmla="*/ 13715 h 214122"/>
              <a:gd name="connsiteX2" fmla="*/ 200406 w 309372"/>
              <a:gd name="connsiteY2" fmla="*/ 52578 h 214122"/>
              <a:gd name="connsiteX3" fmla="*/ 0 w 309372"/>
              <a:gd name="connsiteY3" fmla="*/ 134873 h 214122"/>
              <a:gd name="connsiteX4" fmla="*/ 0 w 309372"/>
              <a:gd name="connsiteY4" fmla="*/ 176784 h 214122"/>
              <a:gd name="connsiteX5" fmla="*/ 225552 w 309372"/>
              <a:gd name="connsiteY5" fmla="*/ 179832 h 214122"/>
              <a:gd name="connsiteX6" fmla="*/ 253746 w 309372"/>
              <a:gd name="connsiteY6" fmla="*/ 214121 h 214122"/>
              <a:gd name="connsiteX7" fmla="*/ 309372 w 309372"/>
              <a:gd name="connsiteY7" fmla="*/ 211835 h 214122"/>
              <a:gd name="connsiteX8" fmla="*/ 304038 w 309372"/>
              <a:gd name="connsiteY8" fmla="*/ 151638 h 214122"/>
              <a:gd name="connsiteX9" fmla="*/ 92202 w 309372"/>
              <a:gd name="connsiteY9" fmla="*/ 140208 h 214122"/>
              <a:gd name="connsiteX10" fmla="*/ 264414 w 309372"/>
              <a:gd name="connsiteY10" fmla="*/ 70865 h 214122"/>
              <a:gd name="connsiteX11" fmla="*/ 235458 w 309372"/>
              <a:gd name="connsiteY11" fmla="*/ 0 h 2141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309372" h="214122">
                <a:moveTo>
                  <a:pt x="235458" y="0"/>
                </a:moveTo>
                <a:lnTo>
                  <a:pt x="204216" y="13715"/>
                </a:lnTo>
                <a:lnTo>
                  <a:pt x="200406" y="52578"/>
                </a:lnTo>
                <a:lnTo>
                  <a:pt x="0" y="134873"/>
                </a:lnTo>
                <a:lnTo>
                  <a:pt x="0" y="176784"/>
                </a:lnTo>
                <a:lnTo>
                  <a:pt x="225552" y="179832"/>
                </a:lnTo>
                <a:lnTo>
                  <a:pt x="253746" y="214121"/>
                </a:lnTo>
                <a:lnTo>
                  <a:pt x="309372" y="211835"/>
                </a:lnTo>
                <a:lnTo>
                  <a:pt x="304038" y="151638"/>
                </a:lnTo>
                <a:lnTo>
                  <a:pt x="92202" y="140208"/>
                </a:lnTo>
                <a:lnTo>
                  <a:pt x="264414" y="70865"/>
                </a:lnTo>
                <a:lnTo>
                  <a:pt x="23545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1044841" y="5615051"/>
            <a:ext cx="748284" cy="336804"/>
          </a:xfrm>
          <a:custGeom>
            <a:avLst/>
            <a:gdLst>
              <a:gd name="connsiteX0" fmla="*/ 0 w 748284"/>
              <a:gd name="connsiteY0" fmla="*/ 104394 h 336804"/>
              <a:gd name="connsiteX1" fmla="*/ 685800 w 748284"/>
              <a:gd name="connsiteY1" fmla="*/ 0 h 336804"/>
              <a:gd name="connsiteX2" fmla="*/ 736092 w 748284"/>
              <a:gd name="connsiteY2" fmla="*/ 62484 h 336804"/>
              <a:gd name="connsiteX3" fmla="*/ 748284 w 748284"/>
              <a:gd name="connsiteY3" fmla="*/ 144017 h 336804"/>
              <a:gd name="connsiteX4" fmla="*/ 717804 w 748284"/>
              <a:gd name="connsiteY4" fmla="*/ 224028 h 336804"/>
              <a:gd name="connsiteX5" fmla="*/ 45719 w 748284"/>
              <a:gd name="connsiteY5" fmla="*/ 336803 h 336804"/>
              <a:gd name="connsiteX6" fmla="*/ 42672 w 748284"/>
              <a:gd name="connsiteY6" fmla="*/ 304800 h 336804"/>
              <a:gd name="connsiteX7" fmla="*/ 685800 w 748284"/>
              <a:gd name="connsiteY7" fmla="*/ 192023 h 336804"/>
              <a:gd name="connsiteX8" fmla="*/ 710184 w 748284"/>
              <a:gd name="connsiteY8" fmla="*/ 115061 h 336804"/>
              <a:gd name="connsiteX9" fmla="*/ 667512 w 748284"/>
              <a:gd name="connsiteY9" fmla="*/ 45720 h 336804"/>
              <a:gd name="connsiteX10" fmla="*/ 0 w 748284"/>
              <a:gd name="connsiteY10" fmla="*/ 147065 h 336804"/>
              <a:gd name="connsiteX11" fmla="*/ 0 w 748284"/>
              <a:gd name="connsiteY11" fmla="*/ 104394 h 3368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748284" h="336804">
                <a:moveTo>
                  <a:pt x="0" y="104394"/>
                </a:moveTo>
                <a:lnTo>
                  <a:pt x="685800" y="0"/>
                </a:lnTo>
                <a:lnTo>
                  <a:pt x="736092" y="62484"/>
                </a:lnTo>
                <a:lnTo>
                  <a:pt x="748284" y="144017"/>
                </a:lnTo>
                <a:lnTo>
                  <a:pt x="717804" y="224028"/>
                </a:lnTo>
                <a:lnTo>
                  <a:pt x="45719" y="336803"/>
                </a:lnTo>
                <a:lnTo>
                  <a:pt x="42672" y="304800"/>
                </a:lnTo>
                <a:lnTo>
                  <a:pt x="685800" y="192023"/>
                </a:lnTo>
                <a:lnTo>
                  <a:pt x="710184" y="115061"/>
                </a:lnTo>
                <a:lnTo>
                  <a:pt x="667512" y="45720"/>
                </a:lnTo>
                <a:lnTo>
                  <a:pt x="0" y="147065"/>
                </a:lnTo>
                <a:lnTo>
                  <a:pt x="0" y="1043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1138567" y="5723255"/>
            <a:ext cx="389382" cy="136398"/>
          </a:xfrm>
          <a:custGeom>
            <a:avLst/>
            <a:gdLst>
              <a:gd name="connsiteX0" fmla="*/ 0 w 389382"/>
              <a:gd name="connsiteY0" fmla="*/ 99060 h 136398"/>
              <a:gd name="connsiteX1" fmla="*/ 52577 w 389382"/>
              <a:gd name="connsiteY1" fmla="*/ 136397 h 136398"/>
              <a:gd name="connsiteX2" fmla="*/ 176783 w 389382"/>
              <a:gd name="connsiteY2" fmla="*/ 131064 h 136398"/>
              <a:gd name="connsiteX3" fmla="*/ 332994 w 389382"/>
              <a:gd name="connsiteY3" fmla="*/ 91440 h 136398"/>
              <a:gd name="connsiteX4" fmla="*/ 389382 w 389382"/>
              <a:gd name="connsiteY4" fmla="*/ 32766 h 136398"/>
              <a:gd name="connsiteX5" fmla="*/ 353567 w 389382"/>
              <a:gd name="connsiteY5" fmla="*/ 1523 h 136398"/>
              <a:gd name="connsiteX6" fmla="*/ 201930 w 389382"/>
              <a:gd name="connsiteY6" fmla="*/ 0 h 136398"/>
              <a:gd name="connsiteX7" fmla="*/ 87630 w 389382"/>
              <a:gd name="connsiteY7" fmla="*/ 9144 h 136398"/>
              <a:gd name="connsiteX8" fmla="*/ 12191 w 389382"/>
              <a:gd name="connsiteY8" fmla="*/ 60197 h 136398"/>
              <a:gd name="connsiteX9" fmla="*/ 89153 w 389382"/>
              <a:gd name="connsiteY9" fmla="*/ 74676 h 136398"/>
              <a:gd name="connsiteX10" fmla="*/ 219455 w 389382"/>
              <a:gd name="connsiteY10" fmla="*/ 41910 h 136398"/>
              <a:gd name="connsiteX11" fmla="*/ 331469 w 389382"/>
              <a:gd name="connsiteY11" fmla="*/ 41910 h 136398"/>
              <a:gd name="connsiteX12" fmla="*/ 214122 w 389382"/>
              <a:gd name="connsiteY12" fmla="*/ 86867 h 136398"/>
              <a:gd name="connsiteX13" fmla="*/ 113538 w 389382"/>
              <a:gd name="connsiteY13" fmla="*/ 99060 h 136398"/>
              <a:gd name="connsiteX14" fmla="*/ 0 w 389382"/>
              <a:gd name="connsiteY14" fmla="*/ 99060 h 1363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9382" h="136398">
                <a:moveTo>
                  <a:pt x="0" y="99060"/>
                </a:moveTo>
                <a:lnTo>
                  <a:pt x="52577" y="136397"/>
                </a:lnTo>
                <a:lnTo>
                  <a:pt x="176783" y="131064"/>
                </a:lnTo>
                <a:lnTo>
                  <a:pt x="332994" y="91440"/>
                </a:lnTo>
                <a:lnTo>
                  <a:pt x="389382" y="32766"/>
                </a:lnTo>
                <a:lnTo>
                  <a:pt x="353567" y="1523"/>
                </a:lnTo>
                <a:lnTo>
                  <a:pt x="201930" y="0"/>
                </a:lnTo>
                <a:lnTo>
                  <a:pt x="87630" y="9144"/>
                </a:lnTo>
                <a:lnTo>
                  <a:pt x="12191" y="60197"/>
                </a:lnTo>
                <a:lnTo>
                  <a:pt x="89153" y="74676"/>
                </a:lnTo>
                <a:lnTo>
                  <a:pt x="219455" y="41910"/>
                </a:lnTo>
                <a:lnTo>
                  <a:pt x="331469" y="41910"/>
                </a:lnTo>
                <a:lnTo>
                  <a:pt x="214122" y="86867"/>
                </a:lnTo>
                <a:lnTo>
                  <a:pt x="113538" y="99060"/>
                </a:lnTo>
                <a:lnTo>
                  <a:pt x="0" y="9906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8680844" y="4158107"/>
            <a:ext cx="325373" cy="2265426"/>
          </a:xfrm>
          <a:custGeom>
            <a:avLst/>
            <a:gdLst>
              <a:gd name="connsiteX0" fmla="*/ 33528 w 325373"/>
              <a:gd name="connsiteY0" fmla="*/ 2189226 h 2265426"/>
              <a:gd name="connsiteX1" fmla="*/ 165354 w 325373"/>
              <a:gd name="connsiteY1" fmla="*/ 2042921 h 2265426"/>
              <a:gd name="connsiteX2" fmla="*/ 191261 w 325373"/>
              <a:gd name="connsiteY2" fmla="*/ 1930145 h 2265426"/>
              <a:gd name="connsiteX3" fmla="*/ 169164 w 325373"/>
              <a:gd name="connsiteY3" fmla="*/ 1763268 h 2265426"/>
              <a:gd name="connsiteX4" fmla="*/ 76200 w 325373"/>
              <a:gd name="connsiteY4" fmla="*/ 1561338 h 2265426"/>
              <a:gd name="connsiteX5" fmla="*/ 55626 w 325373"/>
              <a:gd name="connsiteY5" fmla="*/ 1435607 h 2265426"/>
              <a:gd name="connsiteX6" fmla="*/ 76200 w 325373"/>
              <a:gd name="connsiteY6" fmla="*/ 1351026 h 2265426"/>
              <a:gd name="connsiteX7" fmla="*/ 156209 w 325373"/>
              <a:gd name="connsiteY7" fmla="*/ 1289303 h 2265426"/>
              <a:gd name="connsiteX8" fmla="*/ 173735 w 325373"/>
              <a:gd name="connsiteY8" fmla="*/ 1211579 h 2265426"/>
              <a:gd name="connsiteX9" fmla="*/ 144018 w 325373"/>
              <a:gd name="connsiteY9" fmla="*/ 1100327 h 2265426"/>
              <a:gd name="connsiteX10" fmla="*/ 12954 w 325373"/>
              <a:gd name="connsiteY10" fmla="*/ 801623 h 2265426"/>
              <a:gd name="connsiteX11" fmla="*/ 0 w 325373"/>
              <a:gd name="connsiteY11" fmla="*/ 655319 h 2265426"/>
              <a:gd name="connsiteX12" fmla="*/ 33528 w 325373"/>
              <a:gd name="connsiteY12" fmla="*/ 494538 h 2265426"/>
              <a:gd name="connsiteX13" fmla="*/ 144018 w 325373"/>
              <a:gd name="connsiteY13" fmla="*/ 418338 h 2265426"/>
              <a:gd name="connsiteX14" fmla="*/ 241554 w 325373"/>
              <a:gd name="connsiteY14" fmla="*/ 292607 h 2265426"/>
              <a:gd name="connsiteX15" fmla="*/ 325373 w 325373"/>
              <a:gd name="connsiteY15" fmla="*/ 0 h 2265426"/>
              <a:gd name="connsiteX16" fmla="*/ 313181 w 325373"/>
              <a:gd name="connsiteY16" fmla="*/ 265176 h 2265426"/>
              <a:gd name="connsiteX17" fmla="*/ 249935 w 325373"/>
              <a:gd name="connsiteY17" fmla="*/ 424433 h 2265426"/>
              <a:gd name="connsiteX18" fmla="*/ 165354 w 325373"/>
              <a:gd name="connsiteY18" fmla="*/ 521969 h 2265426"/>
              <a:gd name="connsiteX19" fmla="*/ 72390 w 325373"/>
              <a:gd name="connsiteY19" fmla="*/ 577595 h 2265426"/>
              <a:gd name="connsiteX20" fmla="*/ 67818 w 325373"/>
              <a:gd name="connsiteY20" fmla="*/ 723900 h 2265426"/>
              <a:gd name="connsiteX21" fmla="*/ 115061 w 325373"/>
              <a:gd name="connsiteY21" fmla="*/ 877823 h 2265426"/>
              <a:gd name="connsiteX22" fmla="*/ 224028 w 325373"/>
              <a:gd name="connsiteY22" fmla="*/ 1149857 h 2265426"/>
              <a:gd name="connsiteX23" fmla="*/ 228600 w 325373"/>
              <a:gd name="connsiteY23" fmla="*/ 1323594 h 2265426"/>
              <a:gd name="connsiteX24" fmla="*/ 127254 w 325373"/>
              <a:gd name="connsiteY24" fmla="*/ 1421129 h 2265426"/>
              <a:gd name="connsiteX25" fmla="*/ 131826 w 325373"/>
              <a:gd name="connsiteY25" fmla="*/ 1511807 h 2265426"/>
              <a:gd name="connsiteX26" fmla="*/ 220218 w 325373"/>
              <a:gd name="connsiteY26" fmla="*/ 1700783 h 2265426"/>
              <a:gd name="connsiteX27" fmla="*/ 258318 w 325373"/>
              <a:gd name="connsiteY27" fmla="*/ 1881377 h 2265426"/>
              <a:gd name="connsiteX28" fmla="*/ 224028 w 325373"/>
              <a:gd name="connsiteY28" fmla="*/ 2076450 h 2265426"/>
              <a:gd name="connsiteX29" fmla="*/ 144018 w 325373"/>
              <a:gd name="connsiteY29" fmla="*/ 2180844 h 2265426"/>
              <a:gd name="connsiteX30" fmla="*/ 42671 w 325373"/>
              <a:gd name="connsiteY30" fmla="*/ 2265426 h 2265426"/>
              <a:gd name="connsiteX31" fmla="*/ 33528 w 325373"/>
              <a:gd name="connsiteY31" fmla="*/ 2189226 h 22654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265426">
                <a:moveTo>
                  <a:pt x="33528" y="2189226"/>
                </a:moveTo>
                <a:lnTo>
                  <a:pt x="165354" y="2042921"/>
                </a:lnTo>
                <a:lnTo>
                  <a:pt x="191261" y="1930145"/>
                </a:lnTo>
                <a:lnTo>
                  <a:pt x="169164" y="1763268"/>
                </a:lnTo>
                <a:lnTo>
                  <a:pt x="76200" y="1561338"/>
                </a:lnTo>
                <a:lnTo>
                  <a:pt x="55626" y="1435607"/>
                </a:lnTo>
                <a:lnTo>
                  <a:pt x="76200" y="1351026"/>
                </a:lnTo>
                <a:lnTo>
                  <a:pt x="156209" y="1289303"/>
                </a:lnTo>
                <a:lnTo>
                  <a:pt x="173735" y="1211579"/>
                </a:lnTo>
                <a:lnTo>
                  <a:pt x="144018" y="1100327"/>
                </a:lnTo>
                <a:lnTo>
                  <a:pt x="12954" y="801623"/>
                </a:lnTo>
                <a:lnTo>
                  <a:pt x="0" y="655319"/>
                </a:lnTo>
                <a:lnTo>
                  <a:pt x="33528" y="494538"/>
                </a:lnTo>
                <a:lnTo>
                  <a:pt x="144018" y="418338"/>
                </a:lnTo>
                <a:lnTo>
                  <a:pt x="241554" y="292607"/>
                </a:lnTo>
                <a:lnTo>
                  <a:pt x="325373" y="0"/>
                </a:lnTo>
                <a:lnTo>
                  <a:pt x="313181" y="265176"/>
                </a:lnTo>
                <a:lnTo>
                  <a:pt x="249935" y="424433"/>
                </a:lnTo>
                <a:lnTo>
                  <a:pt x="165354" y="521969"/>
                </a:lnTo>
                <a:lnTo>
                  <a:pt x="72390" y="577595"/>
                </a:lnTo>
                <a:lnTo>
                  <a:pt x="67818" y="723900"/>
                </a:lnTo>
                <a:lnTo>
                  <a:pt x="115061" y="877823"/>
                </a:lnTo>
                <a:lnTo>
                  <a:pt x="224028" y="1149857"/>
                </a:lnTo>
                <a:lnTo>
                  <a:pt x="228600" y="1323594"/>
                </a:lnTo>
                <a:lnTo>
                  <a:pt x="127254" y="1421129"/>
                </a:lnTo>
                <a:lnTo>
                  <a:pt x="131826" y="1511807"/>
                </a:lnTo>
                <a:lnTo>
                  <a:pt x="220218" y="1700783"/>
                </a:lnTo>
                <a:lnTo>
                  <a:pt x="258318" y="1881377"/>
                </a:lnTo>
                <a:lnTo>
                  <a:pt x="224028" y="2076450"/>
                </a:lnTo>
                <a:lnTo>
                  <a:pt x="144018" y="2180844"/>
                </a:lnTo>
                <a:lnTo>
                  <a:pt x="42671" y="2265426"/>
                </a:lnTo>
                <a:lnTo>
                  <a:pt x="33528" y="2189226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8741042" y="2115185"/>
            <a:ext cx="325373" cy="2592324"/>
          </a:xfrm>
          <a:custGeom>
            <a:avLst/>
            <a:gdLst>
              <a:gd name="connsiteX0" fmla="*/ 34290 w 325373"/>
              <a:gd name="connsiteY0" fmla="*/ 2504694 h 2592324"/>
              <a:gd name="connsiteX1" fmla="*/ 165354 w 325373"/>
              <a:gd name="connsiteY1" fmla="*/ 2337054 h 2592324"/>
              <a:gd name="connsiteX2" fmla="*/ 191261 w 325373"/>
              <a:gd name="connsiteY2" fmla="*/ 2209037 h 2592324"/>
              <a:gd name="connsiteX3" fmla="*/ 169164 w 325373"/>
              <a:gd name="connsiteY3" fmla="*/ 2017013 h 2592324"/>
              <a:gd name="connsiteX4" fmla="*/ 76200 w 325373"/>
              <a:gd name="connsiteY4" fmla="*/ 1786128 h 2592324"/>
              <a:gd name="connsiteX5" fmla="*/ 55626 w 325373"/>
              <a:gd name="connsiteY5" fmla="*/ 1642872 h 2592324"/>
              <a:gd name="connsiteX6" fmla="*/ 76200 w 325373"/>
              <a:gd name="connsiteY6" fmla="*/ 1546098 h 2592324"/>
              <a:gd name="connsiteX7" fmla="*/ 156971 w 325373"/>
              <a:gd name="connsiteY7" fmla="*/ 1475231 h 2592324"/>
              <a:gd name="connsiteX8" fmla="*/ 173735 w 325373"/>
              <a:gd name="connsiteY8" fmla="*/ 1386078 h 2592324"/>
              <a:gd name="connsiteX9" fmla="*/ 144018 w 325373"/>
              <a:gd name="connsiteY9" fmla="*/ 1259586 h 2592324"/>
              <a:gd name="connsiteX10" fmla="*/ 12954 w 325373"/>
              <a:gd name="connsiteY10" fmla="*/ 917448 h 2592324"/>
              <a:gd name="connsiteX11" fmla="*/ 0 w 325373"/>
              <a:gd name="connsiteY11" fmla="*/ 749808 h 2592324"/>
              <a:gd name="connsiteX12" fmla="*/ 34290 w 325373"/>
              <a:gd name="connsiteY12" fmla="*/ 565404 h 2592324"/>
              <a:gd name="connsiteX13" fmla="*/ 144018 w 325373"/>
              <a:gd name="connsiteY13" fmla="*/ 478536 h 2592324"/>
              <a:gd name="connsiteX14" fmla="*/ 241554 w 325373"/>
              <a:gd name="connsiteY14" fmla="*/ 334517 h 2592324"/>
              <a:gd name="connsiteX15" fmla="*/ 325373 w 325373"/>
              <a:gd name="connsiteY15" fmla="*/ 0 h 2592324"/>
              <a:gd name="connsiteX16" fmla="*/ 313181 w 325373"/>
              <a:gd name="connsiteY16" fmla="*/ 302514 h 2592324"/>
              <a:gd name="connsiteX17" fmla="*/ 249935 w 325373"/>
              <a:gd name="connsiteY17" fmla="*/ 485394 h 2592324"/>
              <a:gd name="connsiteX18" fmla="*/ 165354 w 325373"/>
              <a:gd name="connsiteY18" fmla="*/ 597408 h 2592324"/>
              <a:gd name="connsiteX19" fmla="*/ 72390 w 325373"/>
              <a:gd name="connsiteY19" fmla="*/ 660654 h 2592324"/>
              <a:gd name="connsiteX20" fmla="*/ 67818 w 325373"/>
              <a:gd name="connsiteY20" fmla="*/ 828294 h 2592324"/>
              <a:gd name="connsiteX21" fmla="*/ 115061 w 325373"/>
              <a:gd name="connsiteY21" fmla="*/ 1004316 h 2592324"/>
              <a:gd name="connsiteX22" fmla="*/ 224790 w 325373"/>
              <a:gd name="connsiteY22" fmla="*/ 1315974 h 2592324"/>
              <a:gd name="connsiteX23" fmla="*/ 228600 w 325373"/>
              <a:gd name="connsiteY23" fmla="*/ 1514856 h 2592324"/>
              <a:gd name="connsiteX24" fmla="*/ 127254 w 325373"/>
              <a:gd name="connsiteY24" fmla="*/ 1626107 h 2592324"/>
              <a:gd name="connsiteX25" fmla="*/ 131826 w 325373"/>
              <a:gd name="connsiteY25" fmla="*/ 1729740 h 2592324"/>
              <a:gd name="connsiteX26" fmla="*/ 220980 w 325373"/>
              <a:gd name="connsiteY26" fmla="*/ 1946148 h 2592324"/>
              <a:gd name="connsiteX27" fmla="*/ 258318 w 325373"/>
              <a:gd name="connsiteY27" fmla="*/ 2153412 h 2592324"/>
              <a:gd name="connsiteX28" fmla="*/ 224790 w 325373"/>
              <a:gd name="connsiteY28" fmla="*/ 2375916 h 2592324"/>
              <a:gd name="connsiteX29" fmla="*/ 144018 w 325373"/>
              <a:gd name="connsiteY29" fmla="*/ 2495550 h 2592324"/>
              <a:gd name="connsiteX30" fmla="*/ 42671 w 325373"/>
              <a:gd name="connsiteY30" fmla="*/ 2592324 h 2592324"/>
              <a:gd name="connsiteX31" fmla="*/ 34290 w 325373"/>
              <a:gd name="connsiteY31" fmla="*/ 2504694 h 25923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592324">
                <a:moveTo>
                  <a:pt x="34290" y="2504694"/>
                </a:moveTo>
                <a:lnTo>
                  <a:pt x="165354" y="2337054"/>
                </a:lnTo>
                <a:lnTo>
                  <a:pt x="191261" y="2209037"/>
                </a:lnTo>
                <a:lnTo>
                  <a:pt x="169164" y="2017013"/>
                </a:lnTo>
                <a:lnTo>
                  <a:pt x="76200" y="1786128"/>
                </a:lnTo>
                <a:lnTo>
                  <a:pt x="55626" y="1642872"/>
                </a:lnTo>
                <a:lnTo>
                  <a:pt x="76200" y="1546098"/>
                </a:lnTo>
                <a:lnTo>
                  <a:pt x="156971" y="1475231"/>
                </a:lnTo>
                <a:lnTo>
                  <a:pt x="173735" y="1386078"/>
                </a:lnTo>
                <a:lnTo>
                  <a:pt x="144018" y="1259586"/>
                </a:lnTo>
                <a:lnTo>
                  <a:pt x="12954" y="917448"/>
                </a:lnTo>
                <a:lnTo>
                  <a:pt x="0" y="749808"/>
                </a:lnTo>
                <a:lnTo>
                  <a:pt x="34290" y="565404"/>
                </a:lnTo>
                <a:lnTo>
                  <a:pt x="144018" y="478536"/>
                </a:lnTo>
                <a:lnTo>
                  <a:pt x="241554" y="334517"/>
                </a:lnTo>
                <a:lnTo>
                  <a:pt x="325373" y="0"/>
                </a:lnTo>
                <a:lnTo>
                  <a:pt x="313181" y="302514"/>
                </a:lnTo>
                <a:lnTo>
                  <a:pt x="249935" y="485394"/>
                </a:lnTo>
                <a:lnTo>
                  <a:pt x="165354" y="597408"/>
                </a:lnTo>
                <a:lnTo>
                  <a:pt x="72390" y="660654"/>
                </a:lnTo>
                <a:lnTo>
                  <a:pt x="67818" y="828294"/>
                </a:lnTo>
                <a:lnTo>
                  <a:pt x="115061" y="1004316"/>
                </a:lnTo>
                <a:lnTo>
                  <a:pt x="224790" y="1315974"/>
                </a:lnTo>
                <a:lnTo>
                  <a:pt x="228600" y="1514856"/>
                </a:lnTo>
                <a:lnTo>
                  <a:pt x="127254" y="1626107"/>
                </a:lnTo>
                <a:lnTo>
                  <a:pt x="131826" y="1729740"/>
                </a:lnTo>
                <a:lnTo>
                  <a:pt x="220980" y="1946148"/>
                </a:lnTo>
                <a:lnTo>
                  <a:pt x="258318" y="2153412"/>
                </a:lnTo>
                <a:lnTo>
                  <a:pt x="224790" y="2375916"/>
                </a:lnTo>
                <a:lnTo>
                  <a:pt x="144018" y="2495550"/>
                </a:lnTo>
                <a:lnTo>
                  <a:pt x="42671" y="2592324"/>
                </a:lnTo>
                <a:lnTo>
                  <a:pt x="34290" y="2504694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8491868" y="1773809"/>
            <a:ext cx="342138" cy="355092"/>
          </a:xfrm>
          <a:custGeom>
            <a:avLst/>
            <a:gdLst>
              <a:gd name="connsiteX0" fmla="*/ 0 w 342138"/>
              <a:gd name="connsiteY0" fmla="*/ 42672 h 355092"/>
              <a:gd name="connsiteX1" fmla="*/ 152400 w 342138"/>
              <a:gd name="connsiteY1" fmla="*/ 153923 h 355092"/>
              <a:gd name="connsiteX2" fmla="*/ 330707 w 342138"/>
              <a:gd name="connsiteY2" fmla="*/ 355092 h 355092"/>
              <a:gd name="connsiteX3" fmla="*/ 342138 w 342138"/>
              <a:gd name="connsiteY3" fmla="*/ 323850 h 355092"/>
              <a:gd name="connsiteX4" fmla="*/ 188976 w 342138"/>
              <a:gd name="connsiteY4" fmla="*/ 137922 h 355092"/>
              <a:gd name="connsiteX5" fmla="*/ 25145 w 342138"/>
              <a:gd name="connsiteY5" fmla="*/ 0 h 355092"/>
              <a:gd name="connsiteX6" fmla="*/ 0 w 342138"/>
              <a:gd name="connsiteY6" fmla="*/ 42672 h 3550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42138" h="355092">
                <a:moveTo>
                  <a:pt x="0" y="42672"/>
                </a:moveTo>
                <a:lnTo>
                  <a:pt x="152400" y="153923"/>
                </a:lnTo>
                <a:lnTo>
                  <a:pt x="330707" y="355092"/>
                </a:lnTo>
                <a:lnTo>
                  <a:pt x="342138" y="323850"/>
                </a:lnTo>
                <a:lnTo>
                  <a:pt x="188976" y="137922"/>
                </a:lnTo>
                <a:lnTo>
                  <a:pt x="25145" y="0"/>
                </a:lnTo>
                <a:lnTo>
                  <a:pt x="0" y="4267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7853299" y="101981"/>
            <a:ext cx="279654" cy="145542"/>
          </a:xfrm>
          <a:custGeom>
            <a:avLst/>
            <a:gdLst>
              <a:gd name="connsiteX0" fmla="*/ 0 w 279654"/>
              <a:gd name="connsiteY0" fmla="*/ 145541 h 145542"/>
              <a:gd name="connsiteX1" fmla="*/ 155447 w 279654"/>
              <a:gd name="connsiteY1" fmla="*/ 113538 h 145542"/>
              <a:gd name="connsiteX2" fmla="*/ 279654 w 279654"/>
              <a:gd name="connsiteY2" fmla="*/ 105155 h 145542"/>
              <a:gd name="connsiteX3" fmla="*/ 209550 w 279654"/>
              <a:gd name="connsiteY3" fmla="*/ 0 h 145542"/>
              <a:gd name="connsiteX4" fmla="*/ 90678 w 279654"/>
              <a:gd name="connsiteY4" fmla="*/ 33527 h 145542"/>
              <a:gd name="connsiteX5" fmla="*/ 195833 w 279654"/>
              <a:gd name="connsiteY5" fmla="*/ 60197 h 145542"/>
              <a:gd name="connsiteX6" fmla="*/ 39623 w 279654"/>
              <a:gd name="connsiteY6" fmla="*/ 109727 h 145542"/>
              <a:gd name="connsiteX7" fmla="*/ 0 w 279654"/>
              <a:gd name="connsiteY7" fmla="*/ 145541 h 14554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279654" h="145542">
                <a:moveTo>
                  <a:pt x="0" y="145541"/>
                </a:moveTo>
                <a:lnTo>
                  <a:pt x="155447" y="113538"/>
                </a:lnTo>
                <a:lnTo>
                  <a:pt x="279654" y="105155"/>
                </a:lnTo>
                <a:lnTo>
                  <a:pt x="209550" y="0"/>
                </a:lnTo>
                <a:lnTo>
                  <a:pt x="90678" y="33527"/>
                </a:lnTo>
                <a:lnTo>
                  <a:pt x="195833" y="60197"/>
                </a:lnTo>
                <a:lnTo>
                  <a:pt x="39623" y="109727"/>
                </a:lnTo>
                <a:lnTo>
                  <a:pt x="0" y="145541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8059801" y="514985"/>
            <a:ext cx="372618" cy="713232"/>
          </a:xfrm>
          <a:custGeom>
            <a:avLst/>
            <a:gdLst>
              <a:gd name="connsiteX0" fmla="*/ 6095 w 372618"/>
              <a:gd name="connsiteY0" fmla="*/ 119633 h 713232"/>
              <a:gd name="connsiteX1" fmla="*/ 44195 w 372618"/>
              <a:gd name="connsiteY1" fmla="*/ 277368 h 713232"/>
              <a:gd name="connsiteX2" fmla="*/ 150876 w 372618"/>
              <a:gd name="connsiteY2" fmla="*/ 520445 h 713232"/>
              <a:gd name="connsiteX3" fmla="*/ 264414 w 372618"/>
              <a:gd name="connsiteY3" fmla="*/ 688086 h 713232"/>
              <a:gd name="connsiteX4" fmla="*/ 336804 w 372618"/>
              <a:gd name="connsiteY4" fmla="*/ 713231 h 713232"/>
              <a:gd name="connsiteX5" fmla="*/ 372617 w 372618"/>
              <a:gd name="connsiteY5" fmla="*/ 638556 h 713232"/>
              <a:gd name="connsiteX6" fmla="*/ 320040 w 372618"/>
              <a:gd name="connsiteY6" fmla="*/ 439673 h 713232"/>
              <a:gd name="connsiteX7" fmla="*/ 220980 w 372618"/>
              <a:gd name="connsiteY7" fmla="*/ 214122 h 713232"/>
              <a:gd name="connsiteX8" fmla="*/ 140207 w 372618"/>
              <a:gd name="connsiteY8" fmla="*/ 73914 h 713232"/>
              <a:gd name="connsiteX9" fmla="*/ 64007 w 372618"/>
              <a:gd name="connsiteY9" fmla="*/ 761 h 713232"/>
              <a:gd name="connsiteX10" fmla="*/ 4571 w 372618"/>
              <a:gd name="connsiteY10" fmla="*/ 0 h 713232"/>
              <a:gd name="connsiteX11" fmla="*/ 0 w 372618"/>
              <a:gd name="connsiteY11" fmla="*/ 67055 h 713232"/>
              <a:gd name="connsiteX12" fmla="*/ 51054 w 372618"/>
              <a:gd name="connsiteY12" fmla="*/ 38861 h 713232"/>
              <a:gd name="connsiteX13" fmla="*/ 138683 w 372618"/>
              <a:gd name="connsiteY13" fmla="*/ 152400 h 713232"/>
              <a:gd name="connsiteX14" fmla="*/ 230885 w 372618"/>
              <a:gd name="connsiteY14" fmla="*/ 315467 h 713232"/>
              <a:gd name="connsiteX15" fmla="*/ 307085 w 372618"/>
              <a:gd name="connsiteY15" fmla="*/ 544067 h 713232"/>
              <a:gd name="connsiteX16" fmla="*/ 298704 w 372618"/>
              <a:gd name="connsiteY16" fmla="*/ 655320 h 713232"/>
              <a:gd name="connsiteX17" fmla="*/ 225552 w 372618"/>
              <a:gd name="connsiteY17" fmla="*/ 591312 h 713232"/>
              <a:gd name="connsiteX18" fmla="*/ 101345 w 372618"/>
              <a:gd name="connsiteY18" fmla="*/ 344423 h 713232"/>
              <a:gd name="connsiteX19" fmla="*/ 22859 w 372618"/>
              <a:gd name="connsiteY19" fmla="*/ 86868 h 713232"/>
              <a:gd name="connsiteX20" fmla="*/ 6095 w 372618"/>
              <a:gd name="connsiteY20" fmla="*/ 119633 h 7132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</a:cxnLst>
            <a:rect l="l" t="t" r="r" b="b"/>
            <a:pathLst>
              <a:path w="372618" h="713232">
                <a:moveTo>
                  <a:pt x="6095" y="119633"/>
                </a:moveTo>
                <a:lnTo>
                  <a:pt x="44195" y="277368"/>
                </a:lnTo>
                <a:lnTo>
                  <a:pt x="150876" y="520445"/>
                </a:lnTo>
                <a:lnTo>
                  <a:pt x="264414" y="688086"/>
                </a:lnTo>
                <a:lnTo>
                  <a:pt x="336804" y="713231"/>
                </a:lnTo>
                <a:lnTo>
                  <a:pt x="372617" y="638556"/>
                </a:lnTo>
                <a:lnTo>
                  <a:pt x="320040" y="439673"/>
                </a:lnTo>
                <a:lnTo>
                  <a:pt x="220980" y="214122"/>
                </a:lnTo>
                <a:lnTo>
                  <a:pt x="140207" y="73914"/>
                </a:lnTo>
                <a:lnTo>
                  <a:pt x="64007" y="761"/>
                </a:lnTo>
                <a:lnTo>
                  <a:pt x="4571" y="0"/>
                </a:lnTo>
                <a:lnTo>
                  <a:pt x="0" y="67055"/>
                </a:lnTo>
                <a:lnTo>
                  <a:pt x="51054" y="38861"/>
                </a:lnTo>
                <a:lnTo>
                  <a:pt x="138683" y="152400"/>
                </a:lnTo>
                <a:lnTo>
                  <a:pt x="230885" y="315467"/>
                </a:lnTo>
                <a:lnTo>
                  <a:pt x="307085" y="544067"/>
                </a:lnTo>
                <a:lnTo>
                  <a:pt x="298704" y="655320"/>
                </a:lnTo>
                <a:lnTo>
                  <a:pt x="225552" y="591312"/>
                </a:lnTo>
                <a:lnTo>
                  <a:pt x="101345" y="344423"/>
                </a:lnTo>
                <a:lnTo>
                  <a:pt x="22859" y="86868"/>
                </a:lnTo>
                <a:lnTo>
                  <a:pt x="6095" y="119633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7778623" y="263525"/>
            <a:ext cx="681990" cy="1480566"/>
          </a:xfrm>
          <a:custGeom>
            <a:avLst/>
            <a:gdLst>
              <a:gd name="connsiteX0" fmla="*/ 0 w 681990"/>
              <a:gd name="connsiteY0" fmla="*/ 0 h 1480566"/>
              <a:gd name="connsiteX1" fmla="*/ 667512 w 681990"/>
              <a:gd name="connsiteY1" fmla="*/ 1480566 h 1480566"/>
              <a:gd name="connsiteX2" fmla="*/ 681990 w 681990"/>
              <a:gd name="connsiteY2" fmla="*/ 1394460 h 1480566"/>
              <a:gd name="connsiteX3" fmla="*/ 41909 w 681990"/>
              <a:gd name="connsiteY3" fmla="*/ 1524 h 1480566"/>
              <a:gd name="connsiteX4" fmla="*/ 0 w 681990"/>
              <a:gd name="connsiteY4" fmla="*/ 0 h 14805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1990" h="1480566">
                <a:moveTo>
                  <a:pt x="0" y="0"/>
                </a:moveTo>
                <a:lnTo>
                  <a:pt x="667512" y="1480566"/>
                </a:lnTo>
                <a:lnTo>
                  <a:pt x="681990" y="1394460"/>
                </a:lnTo>
                <a:lnTo>
                  <a:pt x="41909" y="1524"/>
                </a:lnTo>
                <a:lnTo>
                  <a:pt x="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7729093" y="38734"/>
            <a:ext cx="1169669" cy="2086356"/>
          </a:xfrm>
          <a:custGeom>
            <a:avLst/>
            <a:gdLst>
              <a:gd name="connsiteX0" fmla="*/ 749045 w 1169669"/>
              <a:gd name="connsiteY0" fmla="*/ 1773174 h 2086356"/>
              <a:gd name="connsiteX1" fmla="*/ 816864 w 1169669"/>
              <a:gd name="connsiteY1" fmla="*/ 1674875 h 2086356"/>
              <a:gd name="connsiteX2" fmla="*/ 998219 w 1169669"/>
              <a:gd name="connsiteY2" fmla="*/ 1597914 h 2086356"/>
              <a:gd name="connsiteX3" fmla="*/ 877823 w 1169669"/>
              <a:gd name="connsiteY3" fmla="*/ 1577340 h 2086356"/>
              <a:gd name="connsiteX4" fmla="*/ 750569 w 1169669"/>
              <a:gd name="connsiteY4" fmla="*/ 1638300 h 2086356"/>
              <a:gd name="connsiteX5" fmla="*/ 823721 w 1169669"/>
              <a:gd name="connsiteY5" fmla="*/ 1558290 h 2086356"/>
              <a:gd name="connsiteX6" fmla="*/ 973835 w 1169669"/>
              <a:gd name="connsiteY6" fmla="*/ 1500378 h 2086356"/>
              <a:gd name="connsiteX7" fmla="*/ 323088 w 1169669"/>
              <a:gd name="connsiteY7" fmla="*/ 64008 h 2086356"/>
              <a:gd name="connsiteX8" fmla="*/ 132588 w 1169669"/>
              <a:gd name="connsiteY8" fmla="*/ 60198 h 2086356"/>
              <a:gd name="connsiteX9" fmla="*/ 0 w 1169669"/>
              <a:gd name="connsiteY9" fmla="*/ 96012 h 2086356"/>
              <a:gd name="connsiteX10" fmla="*/ 128015 w 1169669"/>
              <a:gd name="connsiteY10" fmla="*/ 0 h 2086356"/>
              <a:gd name="connsiteX11" fmla="*/ 361950 w 1169669"/>
              <a:gd name="connsiteY11" fmla="*/ 19050 h 2086356"/>
              <a:gd name="connsiteX12" fmla="*/ 1120139 w 1169669"/>
              <a:gd name="connsiteY12" fmla="*/ 1684781 h 2086356"/>
              <a:gd name="connsiteX13" fmla="*/ 1098041 w 1169669"/>
              <a:gd name="connsiteY13" fmla="*/ 1844040 h 2086356"/>
              <a:gd name="connsiteX14" fmla="*/ 1169669 w 1169669"/>
              <a:gd name="connsiteY14" fmla="*/ 2086356 h 2086356"/>
              <a:gd name="connsiteX15" fmla="*/ 1097279 w 1169669"/>
              <a:gd name="connsiteY15" fmla="*/ 2084831 h 2086356"/>
              <a:gd name="connsiteX16" fmla="*/ 1112519 w 1169669"/>
              <a:gd name="connsiteY16" fmla="*/ 2030729 h 2086356"/>
              <a:gd name="connsiteX17" fmla="*/ 1060703 w 1169669"/>
              <a:gd name="connsiteY17" fmla="*/ 1868424 h 2086356"/>
              <a:gd name="connsiteX18" fmla="*/ 959357 w 1169669"/>
              <a:gd name="connsiteY18" fmla="*/ 1897379 h 2086356"/>
              <a:gd name="connsiteX19" fmla="*/ 915162 w 1169669"/>
              <a:gd name="connsiteY19" fmla="*/ 1864613 h 2086356"/>
              <a:gd name="connsiteX20" fmla="*/ 1030223 w 1169669"/>
              <a:gd name="connsiteY20" fmla="*/ 1827275 h 2086356"/>
              <a:gd name="connsiteX21" fmla="*/ 979169 w 1169669"/>
              <a:gd name="connsiteY21" fmla="*/ 1789175 h 2086356"/>
              <a:gd name="connsiteX22" fmla="*/ 1040891 w 1169669"/>
              <a:gd name="connsiteY22" fmla="*/ 1739646 h 2086356"/>
              <a:gd name="connsiteX23" fmla="*/ 934973 w 1169669"/>
              <a:gd name="connsiteY23" fmla="*/ 1747266 h 2086356"/>
              <a:gd name="connsiteX24" fmla="*/ 976121 w 1169669"/>
              <a:gd name="connsiteY24" fmla="*/ 1677162 h 2086356"/>
              <a:gd name="connsiteX25" fmla="*/ 749045 w 1169669"/>
              <a:gd name="connsiteY25" fmla="*/ 1773174 h 2086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</a:cxnLst>
            <a:rect l="l" t="t" r="r" b="b"/>
            <a:pathLst>
              <a:path w="1169669" h="2086356">
                <a:moveTo>
                  <a:pt x="749045" y="1773174"/>
                </a:moveTo>
                <a:lnTo>
                  <a:pt x="816864" y="1674875"/>
                </a:lnTo>
                <a:lnTo>
                  <a:pt x="998219" y="1597914"/>
                </a:lnTo>
                <a:lnTo>
                  <a:pt x="877823" y="1577340"/>
                </a:lnTo>
                <a:lnTo>
                  <a:pt x="750569" y="1638300"/>
                </a:lnTo>
                <a:lnTo>
                  <a:pt x="823721" y="1558290"/>
                </a:lnTo>
                <a:lnTo>
                  <a:pt x="973835" y="1500378"/>
                </a:lnTo>
                <a:lnTo>
                  <a:pt x="323088" y="64008"/>
                </a:lnTo>
                <a:lnTo>
                  <a:pt x="132588" y="60198"/>
                </a:lnTo>
                <a:lnTo>
                  <a:pt x="0" y="96012"/>
                </a:lnTo>
                <a:lnTo>
                  <a:pt x="128015" y="0"/>
                </a:lnTo>
                <a:lnTo>
                  <a:pt x="361950" y="19050"/>
                </a:lnTo>
                <a:lnTo>
                  <a:pt x="1120139" y="1684781"/>
                </a:lnTo>
                <a:lnTo>
                  <a:pt x="1098041" y="1844040"/>
                </a:lnTo>
                <a:lnTo>
                  <a:pt x="1169669" y="2086356"/>
                </a:lnTo>
                <a:lnTo>
                  <a:pt x="1097279" y="2084831"/>
                </a:lnTo>
                <a:lnTo>
                  <a:pt x="1112519" y="2030729"/>
                </a:lnTo>
                <a:lnTo>
                  <a:pt x="1060703" y="1868424"/>
                </a:lnTo>
                <a:lnTo>
                  <a:pt x="959357" y="1897379"/>
                </a:lnTo>
                <a:lnTo>
                  <a:pt x="915162" y="1864613"/>
                </a:lnTo>
                <a:lnTo>
                  <a:pt x="1030223" y="1827275"/>
                </a:lnTo>
                <a:lnTo>
                  <a:pt x="979169" y="1789175"/>
                </a:lnTo>
                <a:lnTo>
                  <a:pt x="1040891" y="1739646"/>
                </a:lnTo>
                <a:lnTo>
                  <a:pt x="934973" y="1747266"/>
                </a:lnTo>
                <a:lnTo>
                  <a:pt x="976121" y="1677162"/>
                </a:lnTo>
                <a:lnTo>
                  <a:pt x="749045" y="177317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8398129" y="1446910"/>
            <a:ext cx="301752" cy="142494"/>
          </a:xfrm>
          <a:custGeom>
            <a:avLst/>
            <a:gdLst>
              <a:gd name="connsiteX0" fmla="*/ 29717 w 301752"/>
              <a:gd name="connsiteY0" fmla="*/ 142494 h 142494"/>
              <a:gd name="connsiteX1" fmla="*/ 102869 w 301752"/>
              <a:gd name="connsiteY1" fmla="*/ 70104 h 142494"/>
              <a:gd name="connsiteX2" fmla="*/ 301752 w 301752"/>
              <a:gd name="connsiteY2" fmla="*/ 28194 h 142494"/>
              <a:gd name="connsiteX3" fmla="*/ 285750 w 301752"/>
              <a:gd name="connsiteY3" fmla="*/ 0 h 142494"/>
              <a:gd name="connsiteX4" fmla="*/ 152400 w 301752"/>
              <a:gd name="connsiteY4" fmla="*/ 11430 h 142494"/>
              <a:gd name="connsiteX5" fmla="*/ 0 w 301752"/>
              <a:gd name="connsiteY5" fmla="*/ 106680 h 142494"/>
              <a:gd name="connsiteX6" fmla="*/ 29717 w 301752"/>
              <a:gd name="connsiteY6" fmla="*/ 142494 h 1424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1752" h="142494">
                <a:moveTo>
                  <a:pt x="29717" y="142494"/>
                </a:moveTo>
                <a:lnTo>
                  <a:pt x="102869" y="70104"/>
                </a:lnTo>
                <a:lnTo>
                  <a:pt x="301752" y="28194"/>
                </a:lnTo>
                <a:lnTo>
                  <a:pt x="285750" y="0"/>
                </a:lnTo>
                <a:lnTo>
                  <a:pt x="152400" y="11430"/>
                </a:lnTo>
                <a:lnTo>
                  <a:pt x="0" y="106680"/>
                </a:lnTo>
                <a:lnTo>
                  <a:pt x="29717" y="1424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8322703" y="1303655"/>
            <a:ext cx="319278" cy="154686"/>
          </a:xfrm>
          <a:custGeom>
            <a:avLst/>
            <a:gdLst>
              <a:gd name="connsiteX0" fmla="*/ 18288 w 319278"/>
              <a:gd name="connsiteY0" fmla="*/ 154686 h 154686"/>
              <a:gd name="connsiteX1" fmla="*/ 131826 w 319278"/>
              <a:gd name="connsiteY1" fmla="*/ 70104 h 154686"/>
              <a:gd name="connsiteX2" fmla="*/ 319278 w 319278"/>
              <a:gd name="connsiteY2" fmla="*/ 61722 h 154686"/>
              <a:gd name="connsiteX3" fmla="*/ 290321 w 319278"/>
              <a:gd name="connsiteY3" fmla="*/ 0 h 154686"/>
              <a:gd name="connsiteX4" fmla="*/ 136397 w 319278"/>
              <a:gd name="connsiteY4" fmla="*/ 32766 h 154686"/>
              <a:gd name="connsiteX5" fmla="*/ 0 w 319278"/>
              <a:gd name="connsiteY5" fmla="*/ 105918 h 154686"/>
              <a:gd name="connsiteX6" fmla="*/ 18288 w 319278"/>
              <a:gd name="connsiteY6" fmla="*/ 154686 h 15468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19278" h="154686">
                <a:moveTo>
                  <a:pt x="18288" y="154686"/>
                </a:moveTo>
                <a:lnTo>
                  <a:pt x="131826" y="70104"/>
                </a:lnTo>
                <a:lnTo>
                  <a:pt x="319278" y="61722"/>
                </a:lnTo>
                <a:lnTo>
                  <a:pt x="290321" y="0"/>
                </a:lnTo>
                <a:lnTo>
                  <a:pt x="136397" y="32766"/>
                </a:lnTo>
                <a:lnTo>
                  <a:pt x="0" y="105918"/>
                </a:lnTo>
                <a:lnTo>
                  <a:pt x="18288" y="154686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7891399" y="371729"/>
            <a:ext cx="329946" cy="147828"/>
          </a:xfrm>
          <a:custGeom>
            <a:avLst/>
            <a:gdLst>
              <a:gd name="connsiteX0" fmla="*/ 22097 w 329946"/>
              <a:gd name="connsiteY0" fmla="*/ 147828 h 147828"/>
              <a:gd name="connsiteX1" fmla="*/ 125730 w 329946"/>
              <a:gd name="connsiteY1" fmla="*/ 67818 h 147828"/>
              <a:gd name="connsiteX2" fmla="*/ 329945 w 329946"/>
              <a:gd name="connsiteY2" fmla="*/ 54863 h 147828"/>
              <a:gd name="connsiteX3" fmla="*/ 302514 w 329946"/>
              <a:gd name="connsiteY3" fmla="*/ 0 h 147828"/>
              <a:gd name="connsiteX4" fmla="*/ 121157 w 329946"/>
              <a:gd name="connsiteY4" fmla="*/ 25145 h 147828"/>
              <a:gd name="connsiteX5" fmla="*/ 0 w 329946"/>
              <a:gd name="connsiteY5" fmla="*/ 103632 h 147828"/>
              <a:gd name="connsiteX6" fmla="*/ 22097 w 329946"/>
              <a:gd name="connsiteY6" fmla="*/ 147828 h 1478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9946" h="147828">
                <a:moveTo>
                  <a:pt x="22097" y="147828"/>
                </a:moveTo>
                <a:lnTo>
                  <a:pt x="125730" y="67818"/>
                </a:lnTo>
                <a:lnTo>
                  <a:pt x="329945" y="54863"/>
                </a:lnTo>
                <a:lnTo>
                  <a:pt x="302514" y="0"/>
                </a:lnTo>
                <a:lnTo>
                  <a:pt x="121157" y="25145"/>
                </a:lnTo>
                <a:lnTo>
                  <a:pt x="0" y="103632"/>
                </a:lnTo>
                <a:lnTo>
                  <a:pt x="22097" y="14782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7839582" y="253619"/>
            <a:ext cx="325373" cy="150875"/>
          </a:xfrm>
          <a:custGeom>
            <a:avLst/>
            <a:gdLst>
              <a:gd name="connsiteX0" fmla="*/ 29718 w 325373"/>
              <a:gd name="connsiteY0" fmla="*/ 150875 h 150875"/>
              <a:gd name="connsiteX1" fmla="*/ 114300 w 325373"/>
              <a:gd name="connsiteY1" fmla="*/ 78486 h 150875"/>
              <a:gd name="connsiteX2" fmla="*/ 325374 w 325373"/>
              <a:gd name="connsiteY2" fmla="*/ 40386 h 150875"/>
              <a:gd name="connsiteX3" fmla="*/ 300228 w 325373"/>
              <a:gd name="connsiteY3" fmla="*/ 0 h 150875"/>
              <a:gd name="connsiteX4" fmla="*/ 87630 w 325373"/>
              <a:gd name="connsiteY4" fmla="*/ 41147 h 150875"/>
              <a:gd name="connsiteX5" fmla="*/ 0 w 325373"/>
              <a:gd name="connsiteY5" fmla="*/ 107441 h 150875"/>
              <a:gd name="connsiteX6" fmla="*/ 29718 w 325373"/>
              <a:gd name="connsiteY6" fmla="*/ 150875 h 1508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5373" h="150875">
                <a:moveTo>
                  <a:pt x="29718" y="150875"/>
                </a:moveTo>
                <a:lnTo>
                  <a:pt x="114300" y="78486"/>
                </a:lnTo>
                <a:lnTo>
                  <a:pt x="325374" y="40386"/>
                </a:lnTo>
                <a:lnTo>
                  <a:pt x="300228" y="0"/>
                </a:lnTo>
                <a:lnTo>
                  <a:pt x="87630" y="41147"/>
                </a:lnTo>
                <a:lnTo>
                  <a:pt x="0" y="107441"/>
                </a:lnTo>
                <a:lnTo>
                  <a:pt x="29718" y="15087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7713865" y="124079"/>
            <a:ext cx="102108" cy="167640"/>
          </a:xfrm>
          <a:custGeom>
            <a:avLst/>
            <a:gdLst>
              <a:gd name="connsiteX0" fmla="*/ 35052 w 102108"/>
              <a:gd name="connsiteY0" fmla="*/ 0 h 167640"/>
              <a:gd name="connsiteX1" fmla="*/ 102108 w 102108"/>
              <a:gd name="connsiteY1" fmla="*/ 152399 h 167640"/>
              <a:gd name="connsiteX2" fmla="*/ 67056 w 102108"/>
              <a:gd name="connsiteY2" fmla="*/ 167640 h 167640"/>
              <a:gd name="connsiteX3" fmla="*/ 0 w 102108"/>
              <a:gd name="connsiteY3" fmla="*/ 15239 h 167640"/>
              <a:gd name="connsiteX4" fmla="*/ 35052 w 102108"/>
              <a:gd name="connsiteY4" fmla="*/ 0 h 1676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2108" h="167640">
                <a:moveTo>
                  <a:pt x="35052" y="0"/>
                </a:moveTo>
                <a:lnTo>
                  <a:pt x="102108" y="152399"/>
                </a:lnTo>
                <a:lnTo>
                  <a:pt x="67056" y="167640"/>
                </a:lnTo>
                <a:lnTo>
                  <a:pt x="0" y="15239"/>
                </a:lnTo>
                <a:lnTo>
                  <a:pt x="3505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90600" y="292100"/>
            <a:ext cx="7200900" cy="5842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311400" y="6311900"/>
            <a:ext cx="3052118" cy="21505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zh-CN" altLang="en-US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计算机学院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研究生课程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高级软件工程</a:t>
            </a:r>
          </a:p>
        </p:txBody>
      </p:sp>
      <p:sp>
        <p:nvSpPr>
          <p:cNvPr id="41" name="TextBox 1"/>
          <p:cNvSpPr txBox="1"/>
          <p:nvPr/>
        </p:nvSpPr>
        <p:spPr>
          <a:xfrm>
            <a:off x="8001000" y="6273800"/>
            <a:ext cx="520700" cy="24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/>
            </a:pPr>
            <a:r>
              <a:rPr lang="en-US" altLang="zh-CN" sz="13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54/58</a:t>
            </a:r>
          </a:p>
        </p:txBody>
      </p:sp>
      <p:sp>
        <p:nvSpPr>
          <p:cNvPr id="42" name="TextBox 1"/>
          <p:cNvSpPr txBox="1"/>
          <p:nvPr/>
        </p:nvSpPr>
        <p:spPr>
          <a:xfrm>
            <a:off x="469900" y="381000"/>
            <a:ext cx="7670800" cy="523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200"/>
              </a:lnSpc>
              <a:tabLst>
                <a:tab pos="342900" algn="l"/>
                <a:tab pos="457200" algn="l"/>
                <a:tab pos="533400" algn="l"/>
                <a:tab pos="736600" algn="l"/>
              </a:tabLst>
            </a:pPr>
            <a:r>
              <a:rPr lang="en-US" altLang="zh-CN" dirty="0"/>
              <a:t>			</a:t>
            </a:r>
            <a:r>
              <a:rPr lang="en-US" altLang="zh-CN" sz="4002" b="1" dirty="0">
                <a:solidFill>
                  <a:srgbClr val="3D00EA"/>
                </a:solidFill>
                <a:latin typeface="å¾®è½¯éé»" pitchFamily="18" charset="0"/>
                <a:cs typeface="å¾®è½¯éé»" pitchFamily="18" charset="0"/>
              </a:rPr>
              <a:t>分阶段、渐进式的复用过程改进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5700"/>
              </a:lnSpc>
              <a:tabLst>
                <a:tab pos="342900" algn="l"/>
                <a:tab pos="457200" algn="l"/>
                <a:tab pos="533400" algn="l"/>
                <a:tab pos="736600" algn="l"/>
              </a:tabLst>
            </a:pPr>
            <a:r>
              <a:rPr lang="en-US" altLang="zh-CN" sz="36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600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构件化开发涉及企业组织、技术、过</a:t>
            </a:r>
          </a:p>
          <a:p>
            <a:pPr>
              <a:lnSpc>
                <a:spcPts val="4200"/>
              </a:lnSpc>
              <a:tabLst>
                <a:tab pos="342900" algn="l"/>
                <a:tab pos="457200" algn="l"/>
                <a:tab pos="533400" algn="l"/>
                <a:tab pos="736600" algn="l"/>
              </a:tabLst>
            </a:pPr>
            <a:r>
              <a:rPr lang="en-US" altLang="zh-CN" dirty="0"/>
              <a:t>	</a:t>
            </a:r>
            <a:r>
              <a:rPr lang="en-US" altLang="zh-CN" sz="3600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程等诸多方面，构件化过程改进不能</a:t>
            </a:r>
          </a:p>
          <a:p>
            <a:pPr>
              <a:lnSpc>
                <a:spcPts val="4200"/>
              </a:lnSpc>
              <a:tabLst>
                <a:tab pos="342900" algn="l"/>
                <a:tab pos="457200" algn="l"/>
                <a:tab pos="533400" algn="l"/>
                <a:tab pos="736600" algn="l"/>
              </a:tabLst>
            </a:pPr>
            <a:r>
              <a:rPr lang="en-US" altLang="zh-CN" dirty="0"/>
              <a:t>	</a:t>
            </a:r>
            <a:r>
              <a:rPr lang="en-US" altLang="zh-CN" sz="3600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一蹴而就</a:t>
            </a:r>
          </a:p>
          <a:p>
            <a:pPr>
              <a:lnSpc>
                <a:spcPts val="3700"/>
              </a:lnSpc>
              <a:tabLst>
                <a:tab pos="342900" algn="l"/>
                <a:tab pos="457200" algn="l"/>
                <a:tab pos="533400" algn="l"/>
                <a:tab pos="736600" algn="l"/>
              </a:tabLst>
            </a:pPr>
            <a:r>
              <a:rPr lang="en-US" altLang="zh-CN" dirty="0"/>
              <a:t>		</a:t>
            </a:r>
            <a:r>
              <a:rPr lang="en-US" altLang="zh-CN" sz="24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最初的构件化过程改进应该从建立鼓励复用的制度</a:t>
            </a:r>
          </a:p>
          <a:p>
            <a:pPr>
              <a:lnSpc>
                <a:spcPts val="2300"/>
              </a:lnSpc>
              <a:tabLst>
                <a:tab pos="342900" algn="l"/>
                <a:tab pos="457200" algn="l"/>
                <a:tab pos="533400" algn="l"/>
                <a:tab pos="736600" algn="l"/>
              </a:tabLst>
            </a:pPr>
            <a:r>
              <a:rPr lang="en-US" altLang="zh-CN" dirty="0"/>
              <a:t>				</a:t>
            </a:r>
            <a:r>
              <a:rPr lang="en-US" altLang="zh-CN" sz="24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和氛围、建立企业构件库开始</a:t>
            </a:r>
          </a:p>
          <a:p>
            <a:pPr>
              <a:lnSpc>
                <a:spcPts val="3800"/>
              </a:lnSpc>
              <a:tabLst>
                <a:tab pos="342900" algn="l"/>
                <a:tab pos="457200" algn="l"/>
                <a:tab pos="533400" algn="l"/>
                <a:tab pos="736600" algn="l"/>
              </a:tabLst>
            </a:pPr>
            <a:r>
              <a:rPr lang="en-US" altLang="zh-CN" dirty="0"/>
              <a:t>		</a:t>
            </a:r>
            <a:r>
              <a:rPr lang="en-US" altLang="zh-CN" sz="24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在此基础上逐渐将第三方</a:t>
            </a:r>
            <a:r>
              <a:rPr lang="en-US" altLang="zh-CN" sz="2400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(</a:t>
            </a:r>
            <a:r>
              <a:rPr lang="en-US" altLang="zh-CN" sz="24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包括开源</a:t>
            </a:r>
            <a:r>
              <a:rPr lang="en-US" altLang="zh-CN" sz="2400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)</a:t>
            </a:r>
            <a:r>
              <a:rPr lang="en-US" altLang="zh-CN" sz="24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构件的获取、评</a:t>
            </a:r>
          </a:p>
          <a:p>
            <a:pPr>
              <a:lnSpc>
                <a:spcPts val="2500"/>
              </a:lnSpc>
              <a:tabLst>
                <a:tab pos="342900" algn="l"/>
                <a:tab pos="457200" algn="l"/>
                <a:tab pos="533400" algn="l"/>
                <a:tab pos="736600" algn="l"/>
              </a:tabLst>
            </a:pPr>
            <a:r>
              <a:rPr lang="en-US" altLang="zh-CN" dirty="0"/>
              <a:t>				</a:t>
            </a:r>
            <a:r>
              <a:rPr lang="en-US" altLang="zh-CN" sz="24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价、复用跟踪等过程方面引入</a:t>
            </a:r>
          </a:p>
          <a:p>
            <a:pPr>
              <a:lnSpc>
                <a:spcPts val="3900"/>
              </a:lnSpc>
              <a:tabLst>
                <a:tab pos="342900" algn="l"/>
                <a:tab pos="457200" algn="l"/>
                <a:tab pos="533400" algn="l"/>
                <a:tab pos="736600" algn="l"/>
              </a:tabLst>
            </a:pPr>
            <a:r>
              <a:rPr lang="en-US" altLang="zh-CN" dirty="0"/>
              <a:t>		</a:t>
            </a:r>
            <a:r>
              <a:rPr lang="en-US" altLang="zh-CN" sz="24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高级的软件产品线开发则需要设置产品线经理，负</a:t>
            </a:r>
          </a:p>
          <a:p>
            <a:pPr>
              <a:lnSpc>
                <a:spcPts val="2300"/>
              </a:lnSpc>
              <a:tabLst>
                <a:tab pos="342900" algn="l"/>
                <a:tab pos="457200" algn="l"/>
                <a:tab pos="533400" algn="l"/>
                <a:tab pos="736600" algn="l"/>
              </a:tabLst>
            </a:pPr>
            <a:r>
              <a:rPr lang="en-US" altLang="zh-CN" dirty="0"/>
              <a:t>				</a:t>
            </a:r>
            <a:r>
              <a:rPr lang="en-US" altLang="zh-CN" sz="24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责整个产品线的演化控制和应用产品开发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19199" y="68453"/>
            <a:ext cx="1137666" cy="2030730"/>
          </a:xfrm>
          <a:custGeom>
            <a:avLst/>
            <a:gdLst>
              <a:gd name="connsiteX0" fmla="*/ 355092 w 1137666"/>
              <a:gd name="connsiteY0" fmla="*/ 12954 h 2030730"/>
              <a:gd name="connsiteX1" fmla="*/ 114300 w 1137666"/>
              <a:gd name="connsiteY1" fmla="*/ 0 h 2030730"/>
              <a:gd name="connsiteX2" fmla="*/ 0 w 1137666"/>
              <a:gd name="connsiteY2" fmla="*/ 76200 h 2030730"/>
              <a:gd name="connsiteX3" fmla="*/ 752856 w 1137666"/>
              <a:gd name="connsiteY3" fmla="*/ 1716024 h 2030730"/>
              <a:gd name="connsiteX4" fmla="*/ 940308 w 1137666"/>
              <a:gd name="connsiteY4" fmla="*/ 1858518 h 2030730"/>
              <a:gd name="connsiteX5" fmla="*/ 1095756 w 1137666"/>
              <a:gd name="connsiteY5" fmla="*/ 2030730 h 2030730"/>
              <a:gd name="connsiteX6" fmla="*/ 1137666 w 1137666"/>
              <a:gd name="connsiteY6" fmla="*/ 2026920 h 2030730"/>
              <a:gd name="connsiteX7" fmla="*/ 1078230 w 1137666"/>
              <a:gd name="connsiteY7" fmla="*/ 1796034 h 2030730"/>
              <a:gd name="connsiteX8" fmla="*/ 1092708 w 1137666"/>
              <a:gd name="connsiteY8" fmla="*/ 1657350 h 2030730"/>
              <a:gd name="connsiteX9" fmla="*/ 355092 w 1137666"/>
              <a:gd name="connsiteY9" fmla="*/ 12954 h 20307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7666" h="2030730">
                <a:moveTo>
                  <a:pt x="355092" y="12954"/>
                </a:moveTo>
                <a:lnTo>
                  <a:pt x="114300" y="0"/>
                </a:lnTo>
                <a:lnTo>
                  <a:pt x="0" y="76200"/>
                </a:lnTo>
                <a:lnTo>
                  <a:pt x="752856" y="1716024"/>
                </a:lnTo>
                <a:lnTo>
                  <a:pt x="940308" y="1858518"/>
                </a:lnTo>
                <a:lnTo>
                  <a:pt x="1095756" y="2030730"/>
                </a:lnTo>
                <a:lnTo>
                  <a:pt x="1137666" y="2026920"/>
                </a:lnTo>
                <a:lnTo>
                  <a:pt x="1078230" y="1796034"/>
                </a:lnTo>
                <a:lnTo>
                  <a:pt x="1092708" y="1657350"/>
                </a:lnTo>
                <a:lnTo>
                  <a:pt x="355092" y="12954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814437" y="110363"/>
            <a:ext cx="1130046" cy="2042922"/>
          </a:xfrm>
          <a:custGeom>
            <a:avLst/>
            <a:gdLst>
              <a:gd name="connsiteX0" fmla="*/ 0 w 1130046"/>
              <a:gd name="connsiteY0" fmla="*/ 61722 h 2042922"/>
              <a:gd name="connsiteX1" fmla="*/ 757428 w 1130046"/>
              <a:gd name="connsiteY1" fmla="*/ 1720596 h 2042922"/>
              <a:gd name="connsiteX2" fmla="*/ 923543 w 1130046"/>
              <a:gd name="connsiteY2" fmla="*/ 1845564 h 2042922"/>
              <a:gd name="connsiteX3" fmla="*/ 1086612 w 1130046"/>
              <a:gd name="connsiteY3" fmla="*/ 2035301 h 2042922"/>
              <a:gd name="connsiteX4" fmla="*/ 1130045 w 1130046"/>
              <a:gd name="connsiteY4" fmla="*/ 2042922 h 2042922"/>
              <a:gd name="connsiteX5" fmla="*/ 1061466 w 1130046"/>
              <a:gd name="connsiteY5" fmla="*/ 1804416 h 2042922"/>
              <a:gd name="connsiteX6" fmla="*/ 1084326 w 1130046"/>
              <a:gd name="connsiteY6" fmla="*/ 1650492 h 2042922"/>
              <a:gd name="connsiteX7" fmla="*/ 342900 w 1130046"/>
              <a:gd name="connsiteY7" fmla="*/ 10668 h 2042922"/>
              <a:gd name="connsiteX8" fmla="*/ 115061 w 1130046"/>
              <a:gd name="connsiteY8" fmla="*/ 0 h 2042922"/>
              <a:gd name="connsiteX9" fmla="*/ 0 w 1130046"/>
              <a:gd name="connsiteY9" fmla="*/ 61722 h 2042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0046" h="2042922">
                <a:moveTo>
                  <a:pt x="0" y="61722"/>
                </a:moveTo>
                <a:lnTo>
                  <a:pt x="757428" y="1720596"/>
                </a:lnTo>
                <a:lnTo>
                  <a:pt x="923543" y="1845564"/>
                </a:lnTo>
                <a:lnTo>
                  <a:pt x="1086612" y="2035301"/>
                </a:lnTo>
                <a:lnTo>
                  <a:pt x="1130045" y="2042922"/>
                </a:lnTo>
                <a:lnTo>
                  <a:pt x="1061466" y="1804416"/>
                </a:lnTo>
                <a:lnTo>
                  <a:pt x="1084326" y="1650492"/>
                </a:lnTo>
                <a:lnTo>
                  <a:pt x="342900" y="10668"/>
                </a:lnTo>
                <a:lnTo>
                  <a:pt x="115061" y="0"/>
                </a:lnTo>
                <a:lnTo>
                  <a:pt x="0" y="61722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7867027" y="229996"/>
            <a:ext cx="972312" cy="1530096"/>
          </a:xfrm>
          <a:custGeom>
            <a:avLst/>
            <a:gdLst>
              <a:gd name="connsiteX0" fmla="*/ 662940 w 972312"/>
              <a:gd name="connsiteY0" fmla="*/ 1530096 h 1530096"/>
              <a:gd name="connsiteX1" fmla="*/ 797814 w 972312"/>
              <a:gd name="connsiteY1" fmla="*/ 1415034 h 1530096"/>
              <a:gd name="connsiteX2" fmla="*/ 972312 w 972312"/>
              <a:gd name="connsiteY2" fmla="*/ 1394460 h 1530096"/>
              <a:gd name="connsiteX3" fmla="*/ 340614 w 972312"/>
              <a:gd name="connsiteY3" fmla="*/ 0 h 1530096"/>
              <a:gd name="connsiteX4" fmla="*/ 89916 w 972312"/>
              <a:gd name="connsiteY4" fmla="*/ 32766 h 1530096"/>
              <a:gd name="connsiteX5" fmla="*/ 0 w 972312"/>
              <a:gd name="connsiteY5" fmla="*/ 75438 h 1530096"/>
              <a:gd name="connsiteX6" fmla="*/ 662940 w 972312"/>
              <a:gd name="connsiteY6" fmla="*/ 1530096 h 15300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972312" h="1530096">
                <a:moveTo>
                  <a:pt x="662940" y="1530096"/>
                </a:moveTo>
                <a:lnTo>
                  <a:pt x="797814" y="1415034"/>
                </a:lnTo>
                <a:lnTo>
                  <a:pt x="972312" y="1394460"/>
                </a:lnTo>
                <a:lnTo>
                  <a:pt x="340614" y="0"/>
                </a:lnTo>
                <a:lnTo>
                  <a:pt x="89916" y="32766"/>
                </a:lnTo>
                <a:lnTo>
                  <a:pt x="0" y="75438"/>
                </a:lnTo>
                <a:lnTo>
                  <a:pt x="662940" y="1530096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38239" y="5563235"/>
            <a:ext cx="1728978" cy="1030224"/>
          </a:xfrm>
          <a:custGeom>
            <a:avLst/>
            <a:gdLst>
              <a:gd name="connsiteX0" fmla="*/ 1260348 w 1728978"/>
              <a:gd name="connsiteY0" fmla="*/ 999744 h 1030224"/>
              <a:gd name="connsiteX1" fmla="*/ 1127760 w 1728978"/>
              <a:gd name="connsiteY1" fmla="*/ 877823 h 1030224"/>
              <a:gd name="connsiteX2" fmla="*/ 1057656 w 1728978"/>
              <a:gd name="connsiteY2" fmla="*/ 377951 h 1030224"/>
              <a:gd name="connsiteX3" fmla="*/ 1699260 w 1728978"/>
              <a:gd name="connsiteY3" fmla="*/ 261365 h 1030224"/>
              <a:gd name="connsiteX4" fmla="*/ 1728978 w 1728978"/>
              <a:gd name="connsiteY4" fmla="*/ 160781 h 1030224"/>
              <a:gd name="connsiteX5" fmla="*/ 1667256 w 1728978"/>
              <a:gd name="connsiteY5" fmla="*/ 79247 h 1030224"/>
              <a:gd name="connsiteX6" fmla="*/ 1013459 w 1728978"/>
              <a:gd name="connsiteY6" fmla="*/ 166877 h 1030224"/>
              <a:gd name="connsiteX7" fmla="*/ 968501 w 1728978"/>
              <a:gd name="connsiteY7" fmla="*/ 25145 h 1030224"/>
              <a:gd name="connsiteX8" fmla="*/ 861822 w 1728978"/>
              <a:gd name="connsiteY8" fmla="*/ 0 h 1030224"/>
              <a:gd name="connsiteX9" fmla="*/ 761238 w 1728978"/>
              <a:gd name="connsiteY9" fmla="*/ 22097 h 1030224"/>
              <a:gd name="connsiteX10" fmla="*/ 705612 w 1728978"/>
              <a:gd name="connsiteY10" fmla="*/ 83819 h 1030224"/>
              <a:gd name="connsiteX11" fmla="*/ 744474 w 1728978"/>
              <a:gd name="connsiteY11" fmla="*/ 225551 h 1030224"/>
              <a:gd name="connsiteX12" fmla="*/ 524256 w 1728978"/>
              <a:gd name="connsiteY12" fmla="*/ 349757 h 1030224"/>
              <a:gd name="connsiteX13" fmla="*/ 781050 w 1728978"/>
              <a:gd name="connsiteY13" fmla="*/ 374903 h 1030224"/>
              <a:gd name="connsiteX14" fmla="*/ 883158 w 1728978"/>
              <a:gd name="connsiteY14" fmla="*/ 705612 h 1030224"/>
              <a:gd name="connsiteX15" fmla="*/ 112014 w 1728978"/>
              <a:gd name="connsiteY15" fmla="*/ 371856 h 1030224"/>
              <a:gd name="connsiteX16" fmla="*/ 36576 w 1728978"/>
              <a:gd name="connsiteY16" fmla="*/ 403859 h 1030224"/>
              <a:gd name="connsiteX17" fmla="*/ 0 w 1728978"/>
              <a:gd name="connsiteY17" fmla="*/ 504444 h 1030224"/>
              <a:gd name="connsiteX18" fmla="*/ 44196 w 1728978"/>
              <a:gd name="connsiteY18" fmla="*/ 617981 h 1030224"/>
              <a:gd name="connsiteX19" fmla="*/ 904494 w 1728978"/>
              <a:gd name="connsiteY19" fmla="*/ 1021841 h 1030224"/>
              <a:gd name="connsiteX20" fmla="*/ 1094994 w 1728978"/>
              <a:gd name="connsiteY20" fmla="*/ 996696 h 1030224"/>
              <a:gd name="connsiteX21" fmla="*/ 1247394 w 1728978"/>
              <a:gd name="connsiteY21" fmla="*/ 1030223 h 1030224"/>
              <a:gd name="connsiteX22" fmla="*/ 1260348 w 1728978"/>
              <a:gd name="connsiteY22" fmla="*/ 999744 h 10302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</a:cxnLst>
            <a:rect l="l" t="t" r="r" b="b"/>
            <a:pathLst>
              <a:path w="1728978" h="1030224">
                <a:moveTo>
                  <a:pt x="1260348" y="999744"/>
                </a:moveTo>
                <a:lnTo>
                  <a:pt x="1127760" y="877823"/>
                </a:lnTo>
                <a:lnTo>
                  <a:pt x="1057656" y="377951"/>
                </a:lnTo>
                <a:lnTo>
                  <a:pt x="1699260" y="261365"/>
                </a:lnTo>
                <a:lnTo>
                  <a:pt x="1728978" y="160781"/>
                </a:lnTo>
                <a:lnTo>
                  <a:pt x="1667256" y="79247"/>
                </a:lnTo>
                <a:lnTo>
                  <a:pt x="1013459" y="166877"/>
                </a:lnTo>
                <a:lnTo>
                  <a:pt x="968501" y="25145"/>
                </a:lnTo>
                <a:lnTo>
                  <a:pt x="861822" y="0"/>
                </a:lnTo>
                <a:lnTo>
                  <a:pt x="761238" y="22097"/>
                </a:lnTo>
                <a:lnTo>
                  <a:pt x="705612" y="83819"/>
                </a:lnTo>
                <a:lnTo>
                  <a:pt x="744474" y="225551"/>
                </a:lnTo>
                <a:lnTo>
                  <a:pt x="524256" y="349757"/>
                </a:lnTo>
                <a:lnTo>
                  <a:pt x="781050" y="374903"/>
                </a:lnTo>
                <a:lnTo>
                  <a:pt x="883158" y="705612"/>
                </a:lnTo>
                <a:lnTo>
                  <a:pt x="112014" y="371856"/>
                </a:lnTo>
                <a:lnTo>
                  <a:pt x="36576" y="403859"/>
                </a:lnTo>
                <a:lnTo>
                  <a:pt x="0" y="504444"/>
                </a:lnTo>
                <a:lnTo>
                  <a:pt x="44196" y="617981"/>
                </a:lnTo>
                <a:lnTo>
                  <a:pt x="904494" y="1021841"/>
                </a:lnTo>
                <a:lnTo>
                  <a:pt x="1094994" y="996696"/>
                </a:lnTo>
                <a:lnTo>
                  <a:pt x="1247394" y="1030223"/>
                </a:lnTo>
                <a:lnTo>
                  <a:pt x="1260348" y="999744"/>
                </a:lnTo>
              </a:path>
            </a:pathLst>
          </a:custGeom>
          <a:solidFill>
            <a:srgbClr val="F9F9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1623199" y="5685155"/>
            <a:ext cx="112776" cy="204978"/>
          </a:xfrm>
          <a:custGeom>
            <a:avLst/>
            <a:gdLst>
              <a:gd name="connsiteX0" fmla="*/ 0 w 112776"/>
              <a:gd name="connsiteY0" fmla="*/ 5334 h 204978"/>
              <a:gd name="connsiteX1" fmla="*/ 94488 w 112776"/>
              <a:gd name="connsiteY1" fmla="*/ 0 h 204978"/>
              <a:gd name="connsiteX2" fmla="*/ 112776 w 112776"/>
              <a:gd name="connsiteY2" fmla="*/ 185165 h 204978"/>
              <a:gd name="connsiteX3" fmla="*/ 6095 w 112776"/>
              <a:gd name="connsiteY3" fmla="*/ 204977 h 204978"/>
              <a:gd name="connsiteX4" fmla="*/ 0 w 112776"/>
              <a:gd name="connsiteY4" fmla="*/ 5334 h 20497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2776" h="204978">
                <a:moveTo>
                  <a:pt x="0" y="5334"/>
                </a:moveTo>
                <a:lnTo>
                  <a:pt x="94488" y="0"/>
                </a:lnTo>
                <a:lnTo>
                  <a:pt x="112776" y="185165"/>
                </a:lnTo>
                <a:lnTo>
                  <a:pt x="6095" y="204977"/>
                </a:lnTo>
                <a:lnTo>
                  <a:pt x="0" y="5334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32143" y="5989955"/>
            <a:ext cx="1257300" cy="650747"/>
          </a:xfrm>
          <a:custGeom>
            <a:avLst/>
            <a:gdLst>
              <a:gd name="connsiteX0" fmla="*/ 108966 w 1257300"/>
              <a:gd name="connsiteY0" fmla="*/ 0 h 650747"/>
              <a:gd name="connsiteX1" fmla="*/ 1055370 w 1257300"/>
              <a:gd name="connsiteY1" fmla="*/ 411479 h 650747"/>
              <a:gd name="connsiteX2" fmla="*/ 1132332 w 1257300"/>
              <a:gd name="connsiteY2" fmla="*/ 505967 h 650747"/>
              <a:gd name="connsiteX3" fmla="*/ 1257300 w 1257300"/>
              <a:gd name="connsiteY3" fmla="*/ 627887 h 650747"/>
              <a:gd name="connsiteX4" fmla="*/ 1240536 w 1257300"/>
              <a:gd name="connsiteY4" fmla="*/ 650748 h 650747"/>
              <a:gd name="connsiteX5" fmla="*/ 1070610 w 1257300"/>
              <a:gd name="connsiteY5" fmla="*/ 624077 h 650747"/>
              <a:gd name="connsiteX6" fmla="*/ 907542 w 1257300"/>
              <a:gd name="connsiteY6" fmla="*/ 643127 h 650747"/>
              <a:gd name="connsiteX7" fmla="*/ 33528 w 1257300"/>
              <a:gd name="connsiteY7" fmla="*/ 236220 h 650747"/>
              <a:gd name="connsiteX8" fmla="*/ 0 w 1257300"/>
              <a:gd name="connsiteY8" fmla="*/ 118871 h 650747"/>
              <a:gd name="connsiteX9" fmla="*/ 36576 w 1257300"/>
              <a:gd name="connsiteY9" fmla="*/ 25146 h 650747"/>
              <a:gd name="connsiteX10" fmla="*/ 108966 w 1257300"/>
              <a:gd name="connsiteY10" fmla="*/ 0 h 6507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1257300" h="650747">
                <a:moveTo>
                  <a:pt x="108966" y="0"/>
                </a:moveTo>
                <a:lnTo>
                  <a:pt x="1055370" y="411479"/>
                </a:lnTo>
                <a:lnTo>
                  <a:pt x="1132332" y="505967"/>
                </a:lnTo>
                <a:lnTo>
                  <a:pt x="1257300" y="627887"/>
                </a:lnTo>
                <a:lnTo>
                  <a:pt x="1240536" y="650748"/>
                </a:lnTo>
                <a:lnTo>
                  <a:pt x="1070610" y="624077"/>
                </a:lnTo>
                <a:lnTo>
                  <a:pt x="907542" y="643127"/>
                </a:lnTo>
                <a:lnTo>
                  <a:pt x="33528" y="236220"/>
                </a:lnTo>
                <a:lnTo>
                  <a:pt x="0" y="118871"/>
                </a:lnTo>
                <a:lnTo>
                  <a:pt x="36576" y="25146"/>
                </a:lnTo>
                <a:lnTo>
                  <a:pt x="108966" y="0"/>
                </a:ln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05117" y="6044057"/>
            <a:ext cx="833628" cy="593598"/>
          </a:xfrm>
          <a:custGeom>
            <a:avLst/>
            <a:gdLst>
              <a:gd name="connsiteX0" fmla="*/ 0 w 833628"/>
              <a:gd name="connsiteY0" fmla="*/ 258317 h 593598"/>
              <a:gd name="connsiteX1" fmla="*/ 733044 w 833628"/>
              <a:gd name="connsiteY1" fmla="*/ 593598 h 593598"/>
              <a:gd name="connsiteX2" fmla="*/ 745998 w 833628"/>
              <a:gd name="connsiteY2" fmla="*/ 424433 h 593598"/>
              <a:gd name="connsiteX3" fmla="*/ 833628 w 833628"/>
              <a:gd name="connsiteY3" fmla="*/ 335279 h 593598"/>
              <a:gd name="connsiteX4" fmla="*/ 62484 w 833628"/>
              <a:gd name="connsiteY4" fmla="*/ 0 h 593598"/>
              <a:gd name="connsiteX5" fmla="*/ 0 w 833628"/>
              <a:gd name="connsiteY5" fmla="*/ 100583 h 593598"/>
              <a:gd name="connsiteX6" fmla="*/ 0 w 833628"/>
              <a:gd name="connsiteY6" fmla="*/ 258317 h 5935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833628" h="593598">
                <a:moveTo>
                  <a:pt x="0" y="258317"/>
                </a:moveTo>
                <a:lnTo>
                  <a:pt x="733044" y="593598"/>
                </a:lnTo>
                <a:lnTo>
                  <a:pt x="745998" y="424433"/>
                </a:lnTo>
                <a:lnTo>
                  <a:pt x="833628" y="335279"/>
                </a:lnTo>
                <a:lnTo>
                  <a:pt x="62484" y="0"/>
                </a:lnTo>
                <a:lnTo>
                  <a:pt x="0" y="100583"/>
                </a:lnTo>
                <a:lnTo>
                  <a:pt x="0" y="258317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770521" y="5605907"/>
            <a:ext cx="214122" cy="192023"/>
          </a:xfrm>
          <a:custGeom>
            <a:avLst/>
            <a:gdLst>
              <a:gd name="connsiteX0" fmla="*/ 0 w 214122"/>
              <a:gd name="connsiteY0" fmla="*/ 22097 h 192023"/>
              <a:gd name="connsiteX1" fmla="*/ 125730 w 214122"/>
              <a:gd name="connsiteY1" fmla="*/ 0 h 192023"/>
              <a:gd name="connsiteX2" fmla="*/ 197358 w 214122"/>
              <a:gd name="connsiteY2" fmla="*/ 28194 h 192023"/>
              <a:gd name="connsiteX3" fmla="*/ 214122 w 214122"/>
              <a:gd name="connsiteY3" fmla="*/ 110489 h 192023"/>
              <a:gd name="connsiteX4" fmla="*/ 128777 w 214122"/>
              <a:gd name="connsiteY4" fmla="*/ 116585 h 192023"/>
              <a:gd name="connsiteX5" fmla="*/ 25145 w 214122"/>
              <a:gd name="connsiteY5" fmla="*/ 192023 h 192023"/>
              <a:gd name="connsiteX6" fmla="*/ 0 w 214122"/>
              <a:gd name="connsiteY6" fmla="*/ 22097 h 1920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214122" h="192023">
                <a:moveTo>
                  <a:pt x="0" y="22097"/>
                </a:moveTo>
                <a:lnTo>
                  <a:pt x="125730" y="0"/>
                </a:lnTo>
                <a:lnTo>
                  <a:pt x="197358" y="28194"/>
                </a:lnTo>
                <a:lnTo>
                  <a:pt x="214122" y="110489"/>
                </a:lnTo>
                <a:lnTo>
                  <a:pt x="128777" y="116585"/>
                </a:lnTo>
                <a:lnTo>
                  <a:pt x="25145" y="192023"/>
                </a:lnTo>
                <a:lnTo>
                  <a:pt x="0" y="22097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1018171" y="6607175"/>
            <a:ext cx="120396" cy="178307"/>
          </a:xfrm>
          <a:custGeom>
            <a:avLst/>
            <a:gdLst>
              <a:gd name="connsiteX0" fmla="*/ 120396 w 120396"/>
              <a:gd name="connsiteY0" fmla="*/ 3809 h 178307"/>
              <a:gd name="connsiteX1" fmla="*/ 120396 w 120396"/>
              <a:gd name="connsiteY1" fmla="*/ 178307 h 178307"/>
              <a:gd name="connsiteX2" fmla="*/ 0 w 120396"/>
              <a:gd name="connsiteY2" fmla="*/ 6857 h 178307"/>
              <a:gd name="connsiteX3" fmla="*/ 57150 w 120396"/>
              <a:gd name="connsiteY3" fmla="*/ 0 h 178307"/>
              <a:gd name="connsiteX4" fmla="*/ 120396 w 120396"/>
              <a:gd name="connsiteY4" fmla="*/ 3809 h 1783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6" h="178307">
                <a:moveTo>
                  <a:pt x="120396" y="3809"/>
                </a:moveTo>
                <a:lnTo>
                  <a:pt x="120396" y="178307"/>
                </a:lnTo>
                <a:lnTo>
                  <a:pt x="0" y="6857"/>
                </a:lnTo>
                <a:lnTo>
                  <a:pt x="57150" y="0"/>
                </a:lnTo>
                <a:lnTo>
                  <a:pt x="120396" y="3809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800239" y="5724779"/>
            <a:ext cx="307086" cy="608076"/>
          </a:xfrm>
          <a:custGeom>
            <a:avLst/>
            <a:gdLst>
              <a:gd name="connsiteX0" fmla="*/ 0 w 307086"/>
              <a:gd name="connsiteY0" fmla="*/ 64008 h 608076"/>
              <a:gd name="connsiteX1" fmla="*/ 69341 w 307086"/>
              <a:gd name="connsiteY1" fmla="*/ 0 h 608076"/>
              <a:gd name="connsiteX2" fmla="*/ 184403 w 307086"/>
              <a:gd name="connsiteY2" fmla="*/ 4572 h 608076"/>
              <a:gd name="connsiteX3" fmla="*/ 307086 w 307086"/>
              <a:gd name="connsiteY3" fmla="*/ 608076 h 608076"/>
              <a:gd name="connsiteX4" fmla="*/ 221741 w 307086"/>
              <a:gd name="connsiteY4" fmla="*/ 573023 h 608076"/>
              <a:gd name="connsiteX5" fmla="*/ 121158 w 307086"/>
              <a:gd name="connsiteY5" fmla="*/ 538734 h 608076"/>
              <a:gd name="connsiteX6" fmla="*/ 0 w 307086"/>
              <a:gd name="connsiteY6" fmla="*/ 64008 h 6080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7086" h="608076">
                <a:moveTo>
                  <a:pt x="0" y="64008"/>
                </a:moveTo>
                <a:lnTo>
                  <a:pt x="69341" y="0"/>
                </a:lnTo>
                <a:lnTo>
                  <a:pt x="184403" y="4572"/>
                </a:lnTo>
                <a:lnTo>
                  <a:pt x="307086" y="608076"/>
                </a:lnTo>
                <a:lnTo>
                  <a:pt x="221741" y="573023"/>
                </a:lnTo>
                <a:lnTo>
                  <a:pt x="121158" y="538734"/>
                </a:lnTo>
                <a:lnTo>
                  <a:pt x="0" y="64008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1060843" y="5698109"/>
            <a:ext cx="577596" cy="275843"/>
          </a:xfrm>
          <a:custGeom>
            <a:avLst/>
            <a:gdLst>
              <a:gd name="connsiteX0" fmla="*/ 549402 w 577596"/>
              <a:gd name="connsiteY0" fmla="*/ 0 h 275843"/>
              <a:gd name="connsiteX1" fmla="*/ 0 w 577596"/>
              <a:gd name="connsiteY1" fmla="*/ 83819 h 275843"/>
              <a:gd name="connsiteX2" fmla="*/ 22098 w 577596"/>
              <a:gd name="connsiteY2" fmla="*/ 275843 h 275843"/>
              <a:gd name="connsiteX3" fmla="*/ 567690 w 577596"/>
              <a:gd name="connsiteY3" fmla="*/ 188213 h 275843"/>
              <a:gd name="connsiteX4" fmla="*/ 577596 w 577596"/>
              <a:gd name="connsiteY4" fmla="*/ 33527 h 275843"/>
              <a:gd name="connsiteX5" fmla="*/ 549402 w 577596"/>
              <a:gd name="connsiteY5" fmla="*/ 0 h 2758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577596" h="275843">
                <a:moveTo>
                  <a:pt x="549402" y="0"/>
                </a:moveTo>
                <a:lnTo>
                  <a:pt x="0" y="83819"/>
                </a:lnTo>
                <a:lnTo>
                  <a:pt x="22098" y="275843"/>
                </a:lnTo>
                <a:lnTo>
                  <a:pt x="567690" y="188213"/>
                </a:lnTo>
                <a:lnTo>
                  <a:pt x="577596" y="33527"/>
                </a:lnTo>
                <a:lnTo>
                  <a:pt x="549402" y="0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551065" y="5861177"/>
            <a:ext cx="247650" cy="106679"/>
          </a:xfrm>
          <a:custGeom>
            <a:avLst/>
            <a:gdLst>
              <a:gd name="connsiteX0" fmla="*/ 216408 w 247650"/>
              <a:gd name="connsiteY0" fmla="*/ 0 h 106679"/>
              <a:gd name="connsiteX1" fmla="*/ 0 w 247650"/>
              <a:gd name="connsiteY1" fmla="*/ 61721 h 106679"/>
              <a:gd name="connsiteX2" fmla="*/ 247650 w 247650"/>
              <a:gd name="connsiteY2" fmla="*/ 106679 h 106679"/>
              <a:gd name="connsiteX3" fmla="*/ 216408 w 247650"/>
              <a:gd name="connsiteY3" fmla="*/ 0 h 106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7650" h="106679">
                <a:moveTo>
                  <a:pt x="216408" y="0"/>
                </a:moveTo>
                <a:lnTo>
                  <a:pt x="0" y="61721"/>
                </a:lnTo>
                <a:lnTo>
                  <a:pt x="247650" y="106679"/>
                </a:lnTo>
                <a:lnTo>
                  <a:pt x="216408" y="0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792619" y="5692775"/>
            <a:ext cx="249174" cy="138684"/>
          </a:xfrm>
          <a:custGeom>
            <a:avLst/>
            <a:gdLst>
              <a:gd name="connsiteX0" fmla="*/ 0 w 249174"/>
              <a:gd name="connsiteY0" fmla="*/ 84582 h 138684"/>
              <a:gd name="connsiteX1" fmla="*/ 90677 w 249174"/>
              <a:gd name="connsiteY1" fmla="*/ 8382 h 138684"/>
              <a:gd name="connsiteX2" fmla="*/ 169925 w 249174"/>
              <a:gd name="connsiteY2" fmla="*/ 0 h 138684"/>
              <a:gd name="connsiteX3" fmla="*/ 232410 w 249174"/>
              <a:gd name="connsiteY3" fmla="*/ 21335 h 138684"/>
              <a:gd name="connsiteX4" fmla="*/ 249174 w 249174"/>
              <a:gd name="connsiteY4" fmla="*/ 72390 h 138684"/>
              <a:gd name="connsiteX5" fmla="*/ 133350 w 249174"/>
              <a:gd name="connsiteY5" fmla="*/ 53340 h 138684"/>
              <a:gd name="connsiteX6" fmla="*/ 58674 w 249174"/>
              <a:gd name="connsiteY6" fmla="*/ 80010 h 138684"/>
              <a:gd name="connsiteX7" fmla="*/ 10668 w 249174"/>
              <a:gd name="connsiteY7" fmla="*/ 138684 h 138684"/>
              <a:gd name="connsiteX8" fmla="*/ 0 w 249174"/>
              <a:gd name="connsiteY8" fmla="*/ 84582 h 1386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49174" h="138684">
                <a:moveTo>
                  <a:pt x="0" y="84582"/>
                </a:moveTo>
                <a:lnTo>
                  <a:pt x="90677" y="8382"/>
                </a:lnTo>
                <a:lnTo>
                  <a:pt x="169925" y="0"/>
                </a:lnTo>
                <a:lnTo>
                  <a:pt x="232410" y="21335"/>
                </a:lnTo>
                <a:lnTo>
                  <a:pt x="249174" y="72390"/>
                </a:lnTo>
                <a:lnTo>
                  <a:pt x="133350" y="53340"/>
                </a:lnTo>
                <a:lnTo>
                  <a:pt x="58674" y="80010"/>
                </a:lnTo>
                <a:lnTo>
                  <a:pt x="10668" y="138684"/>
                </a:lnTo>
                <a:lnTo>
                  <a:pt x="0" y="8458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1009789" y="6566027"/>
            <a:ext cx="182880" cy="211073"/>
          </a:xfrm>
          <a:custGeom>
            <a:avLst/>
            <a:gdLst>
              <a:gd name="connsiteX0" fmla="*/ 0 w 182880"/>
              <a:gd name="connsiteY0" fmla="*/ 32004 h 211073"/>
              <a:gd name="connsiteX1" fmla="*/ 127253 w 182880"/>
              <a:gd name="connsiteY1" fmla="*/ 211073 h 211073"/>
              <a:gd name="connsiteX2" fmla="*/ 182880 w 182880"/>
              <a:gd name="connsiteY2" fmla="*/ 199643 h 211073"/>
              <a:gd name="connsiteX3" fmla="*/ 177546 w 182880"/>
              <a:gd name="connsiteY3" fmla="*/ 13716 h 211073"/>
              <a:gd name="connsiteX4" fmla="*/ 131825 w 182880"/>
              <a:gd name="connsiteY4" fmla="*/ 0 h 211073"/>
              <a:gd name="connsiteX5" fmla="*/ 142494 w 182880"/>
              <a:gd name="connsiteY5" fmla="*/ 156209 h 211073"/>
              <a:gd name="connsiteX6" fmla="*/ 56388 w 182880"/>
              <a:gd name="connsiteY6" fmla="*/ 3047 h 211073"/>
              <a:gd name="connsiteX7" fmla="*/ 0 w 182880"/>
              <a:gd name="connsiteY7" fmla="*/ 32004 h 2110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82880" h="211073">
                <a:moveTo>
                  <a:pt x="0" y="32004"/>
                </a:moveTo>
                <a:lnTo>
                  <a:pt x="127253" y="211073"/>
                </a:lnTo>
                <a:lnTo>
                  <a:pt x="182880" y="199643"/>
                </a:lnTo>
                <a:lnTo>
                  <a:pt x="177546" y="13716"/>
                </a:lnTo>
                <a:lnTo>
                  <a:pt x="131825" y="0"/>
                </a:lnTo>
                <a:lnTo>
                  <a:pt x="142494" y="156209"/>
                </a:lnTo>
                <a:lnTo>
                  <a:pt x="56388" y="3047"/>
                </a:lnTo>
                <a:lnTo>
                  <a:pt x="0" y="3200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1594243" y="5653151"/>
            <a:ext cx="68580" cy="185928"/>
          </a:xfrm>
          <a:custGeom>
            <a:avLst/>
            <a:gdLst>
              <a:gd name="connsiteX0" fmla="*/ 0 w 68580"/>
              <a:gd name="connsiteY0" fmla="*/ 15240 h 185928"/>
              <a:gd name="connsiteX1" fmla="*/ 28194 w 68580"/>
              <a:gd name="connsiteY1" fmla="*/ 73914 h 185928"/>
              <a:gd name="connsiteX2" fmla="*/ 34289 w 68580"/>
              <a:gd name="connsiteY2" fmla="*/ 122682 h 185928"/>
              <a:gd name="connsiteX3" fmla="*/ 21336 w 68580"/>
              <a:gd name="connsiteY3" fmla="*/ 185927 h 185928"/>
              <a:gd name="connsiteX4" fmla="*/ 63245 w 68580"/>
              <a:gd name="connsiteY4" fmla="*/ 174497 h 185928"/>
              <a:gd name="connsiteX5" fmla="*/ 68579 w 68580"/>
              <a:gd name="connsiteY5" fmla="*/ 92202 h 185928"/>
              <a:gd name="connsiteX6" fmla="*/ 36576 w 68580"/>
              <a:gd name="connsiteY6" fmla="*/ 0 h 185928"/>
              <a:gd name="connsiteX7" fmla="*/ 0 w 68580"/>
              <a:gd name="connsiteY7" fmla="*/ 15240 h 1859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8580" h="185928">
                <a:moveTo>
                  <a:pt x="0" y="15240"/>
                </a:moveTo>
                <a:lnTo>
                  <a:pt x="28194" y="73914"/>
                </a:lnTo>
                <a:lnTo>
                  <a:pt x="34289" y="122682"/>
                </a:lnTo>
                <a:lnTo>
                  <a:pt x="21336" y="185927"/>
                </a:lnTo>
                <a:lnTo>
                  <a:pt x="63245" y="174497"/>
                </a:lnTo>
                <a:lnTo>
                  <a:pt x="68579" y="92202"/>
                </a:lnTo>
                <a:lnTo>
                  <a:pt x="36576" y="0"/>
                </a:lnTo>
                <a:lnTo>
                  <a:pt x="0" y="1524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121297" y="5922899"/>
            <a:ext cx="944117" cy="397002"/>
          </a:xfrm>
          <a:custGeom>
            <a:avLst/>
            <a:gdLst>
              <a:gd name="connsiteX0" fmla="*/ 79248 w 944117"/>
              <a:gd name="connsiteY0" fmla="*/ 0 h 397002"/>
              <a:gd name="connsiteX1" fmla="*/ 944117 w 944117"/>
              <a:gd name="connsiteY1" fmla="*/ 389382 h 397002"/>
              <a:gd name="connsiteX2" fmla="*/ 854201 w 944117"/>
              <a:gd name="connsiteY2" fmla="*/ 397002 h 397002"/>
              <a:gd name="connsiteX3" fmla="*/ 0 w 944117"/>
              <a:gd name="connsiteY3" fmla="*/ 22097 h 397002"/>
              <a:gd name="connsiteX4" fmla="*/ 79248 w 944117"/>
              <a:gd name="connsiteY4" fmla="*/ 0 h 39700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44117" h="397002">
                <a:moveTo>
                  <a:pt x="79248" y="0"/>
                </a:moveTo>
                <a:lnTo>
                  <a:pt x="944117" y="389382"/>
                </a:lnTo>
                <a:lnTo>
                  <a:pt x="854201" y="397002"/>
                </a:lnTo>
                <a:lnTo>
                  <a:pt x="0" y="22097"/>
                </a:lnTo>
                <a:lnTo>
                  <a:pt x="7924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413143" y="6167501"/>
            <a:ext cx="387096" cy="235457"/>
          </a:xfrm>
          <a:custGeom>
            <a:avLst/>
            <a:gdLst>
              <a:gd name="connsiteX0" fmla="*/ 11430 w 387096"/>
              <a:gd name="connsiteY0" fmla="*/ 27432 h 235457"/>
              <a:gd name="connsiteX1" fmla="*/ 126492 w 387096"/>
              <a:gd name="connsiteY1" fmla="*/ 52577 h 235457"/>
              <a:gd name="connsiteX2" fmla="*/ 256794 w 387096"/>
              <a:gd name="connsiteY2" fmla="*/ 108965 h 235457"/>
              <a:gd name="connsiteX3" fmla="*/ 348996 w 387096"/>
              <a:gd name="connsiteY3" fmla="*/ 192785 h 235457"/>
              <a:gd name="connsiteX4" fmla="*/ 258318 w 387096"/>
              <a:gd name="connsiteY4" fmla="*/ 182879 h 235457"/>
              <a:gd name="connsiteX5" fmla="*/ 110490 w 387096"/>
              <a:gd name="connsiteY5" fmla="*/ 115823 h 235457"/>
              <a:gd name="connsiteX6" fmla="*/ 39624 w 387096"/>
              <a:gd name="connsiteY6" fmla="*/ 64007 h 235457"/>
              <a:gd name="connsiteX7" fmla="*/ 84582 w 387096"/>
              <a:gd name="connsiteY7" fmla="*/ 129539 h 235457"/>
              <a:gd name="connsiteX8" fmla="*/ 215646 w 387096"/>
              <a:gd name="connsiteY8" fmla="*/ 214883 h 235457"/>
              <a:gd name="connsiteX9" fmla="*/ 369570 w 387096"/>
              <a:gd name="connsiteY9" fmla="*/ 235457 h 235457"/>
              <a:gd name="connsiteX10" fmla="*/ 387096 w 387096"/>
              <a:gd name="connsiteY10" fmla="*/ 178307 h 235457"/>
              <a:gd name="connsiteX11" fmla="*/ 312420 w 387096"/>
              <a:gd name="connsiteY11" fmla="*/ 95250 h 235457"/>
              <a:gd name="connsiteX12" fmla="*/ 134874 w 387096"/>
              <a:gd name="connsiteY12" fmla="*/ 13715 h 235457"/>
              <a:gd name="connsiteX13" fmla="*/ 0 w 387096"/>
              <a:gd name="connsiteY13" fmla="*/ 0 h 235457"/>
              <a:gd name="connsiteX14" fmla="*/ 11430 w 387096"/>
              <a:gd name="connsiteY14" fmla="*/ 27432 h 23545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7096" h="235457">
                <a:moveTo>
                  <a:pt x="11430" y="27432"/>
                </a:moveTo>
                <a:lnTo>
                  <a:pt x="126492" y="52577"/>
                </a:lnTo>
                <a:lnTo>
                  <a:pt x="256794" y="108965"/>
                </a:lnTo>
                <a:lnTo>
                  <a:pt x="348996" y="192785"/>
                </a:lnTo>
                <a:lnTo>
                  <a:pt x="258318" y="182879"/>
                </a:lnTo>
                <a:lnTo>
                  <a:pt x="110490" y="115823"/>
                </a:lnTo>
                <a:lnTo>
                  <a:pt x="39624" y="64007"/>
                </a:lnTo>
                <a:lnTo>
                  <a:pt x="84582" y="129539"/>
                </a:lnTo>
                <a:lnTo>
                  <a:pt x="215646" y="214883"/>
                </a:lnTo>
                <a:lnTo>
                  <a:pt x="369570" y="235457"/>
                </a:lnTo>
                <a:lnTo>
                  <a:pt x="387096" y="178307"/>
                </a:lnTo>
                <a:lnTo>
                  <a:pt x="312420" y="95250"/>
                </a:lnTo>
                <a:lnTo>
                  <a:pt x="134874" y="13715"/>
                </a:lnTo>
                <a:lnTo>
                  <a:pt x="0" y="0"/>
                </a:lnTo>
                <a:lnTo>
                  <a:pt x="11430" y="2743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897775" y="5840603"/>
            <a:ext cx="169164" cy="377951"/>
          </a:xfrm>
          <a:custGeom>
            <a:avLst/>
            <a:gdLst>
              <a:gd name="connsiteX0" fmla="*/ 19050 w 169164"/>
              <a:gd name="connsiteY0" fmla="*/ 0 h 377951"/>
              <a:gd name="connsiteX1" fmla="*/ 72389 w 169164"/>
              <a:gd name="connsiteY1" fmla="*/ 19811 h 377951"/>
              <a:gd name="connsiteX2" fmla="*/ 63246 w 169164"/>
              <a:gd name="connsiteY2" fmla="*/ 151637 h 377951"/>
              <a:gd name="connsiteX3" fmla="*/ 83819 w 169164"/>
              <a:gd name="connsiteY3" fmla="*/ 258317 h 377951"/>
              <a:gd name="connsiteX4" fmla="*/ 169164 w 169164"/>
              <a:gd name="connsiteY4" fmla="*/ 356615 h 377951"/>
              <a:gd name="connsiteX5" fmla="*/ 76961 w 169164"/>
              <a:gd name="connsiteY5" fmla="*/ 377951 h 377951"/>
              <a:gd name="connsiteX6" fmla="*/ 23622 w 169164"/>
              <a:gd name="connsiteY6" fmla="*/ 272033 h 377951"/>
              <a:gd name="connsiteX7" fmla="*/ 0 w 169164"/>
              <a:gd name="connsiteY7" fmla="*/ 44957 h 377951"/>
              <a:gd name="connsiteX8" fmla="*/ 19050 w 169164"/>
              <a:gd name="connsiteY8" fmla="*/ 0 h 3779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69164" h="377951">
                <a:moveTo>
                  <a:pt x="19050" y="0"/>
                </a:moveTo>
                <a:lnTo>
                  <a:pt x="72389" y="19811"/>
                </a:lnTo>
                <a:lnTo>
                  <a:pt x="63246" y="151637"/>
                </a:lnTo>
                <a:lnTo>
                  <a:pt x="83819" y="258317"/>
                </a:lnTo>
                <a:lnTo>
                  <a:pt x="169164" y="356615"/>
                </a:lnTo>
                <a:lnTo>
                  <a:pt x="76961" y="377951"/>
                </a:lnTo>
                <a:lnTo>
                  <a:pt x="23622" y="272033"/>
                </a:lnTo>
                <a:lnTo>
                  <a:pt x="0" y="44957"/>
                </a:lnTo>
                <a:lnTo>
                  <a:pt x="1905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1062367" y="6425057"/>
            <a:ext cx="118872" cy="137922"/>
          </a:xfrm>
          <a:custGeom>
            <a:avLst/>
            <a:gdLst>
              <a:gd name="connsiteX0" fmla="*/ 87630 w 118872"/>
              <a:gd name="connsiteY0" fmla="*/ 0 h 137922"/>
              <a:gd name="connsiteX1" fmla="*/ 32004 w 118872"/>
              <a:gd name="connsiteY1" fmla="*/ 52578 h 137922"/>
              <a:gd name="connsiteX2" fmla="*/ 0 w 118872"/>
              <a:gd name="connsiteY2" fmla="*/ 137922 h 137922"/>
              <a:gd name="connsiteX3" fmla="*/ 64008 w 118872"/>
              <a:gd name="connsiteY3" fmla="*/ 127253 h 137922"/>
              <a:gd name="connsiteX4" fmla="*/ 82296 w 118872"/>
              <a:gd name="connsiteY4" fmla="*/ 67055 h 137922"/>
              <a:gd name="connsiteX5" fmla="*/ 118872 w 118872"/>
              <a:gd name="connsiteY5" fmla="*/ 21335 h 137922"/>
              <a:gd name="connsiteX6" fmla="*/ 87630 w 118872"/>
              <a:gd name="connsiteY6" fmla="*/ 0 h 137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18872" h="137922">
                <a:moveTo>
                  <a:pt x="87630" y="0"/>
                </a:moveTo>
                <a:lnTo>
                  <a:pt x="32004" y="52578"/>
                </a:lnTo>
                <a:lnTo>
                  <a:pt x="0" y="137922"/>
                </a:lnTo>
                <a:lnTo>
                  <a:pt x="64008" y="127253"/>
                </a:lnTo>
                <a:lnTo>
                  <a:pt x="82296" y="67055"/>
                </a:lnTo>
                <a:lnTo>
                  <a:pt x="118872" y="21335"/>
                </a:lnTo>
                <a:lnTo>
                  <a:pt x="8763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8521" y="5916803"/>
            <a:ext cx="1336548" cy="698754"/>
          </a:xfrm>
          <a:custGeom>
            <a:avLst/>
            <a:gdLst>
              <a:gd name="connsiteX0" fmla="*/ 123444 w 1336548"/>
              <a:gd name="connsiteY0" fmla="*/ 0 h 698754"/>
              <a:gd name="connsiteX1" fmla="*/ 50292 w 1336548"/>
              <a:gd name="connsiteY1" fmla="*/ 41147 h 698754"/>
              <a:gd name="connsiteX2" fmla="*/ 0 w 1336548"/>
              <a:gd name="connsiteY2" fmla="*/ 165353 h 698754"/>
              <a:gd name="connsiteX3" fmla="*/ 53339 w 1336548"/>
              <a:gd name="connsiteY3" fmla="*/ 284225 h 698754"/>
              <a:gd name="connsiteX4" fmla="*/ 938022 w 1336548"/>
              <a:gd name="connsiteY4" fmla="*/ 688085 h 698754"/>
              <a:gd name="connsiteX5" fmla="*/ 1128522 w 1336548"/>
              <a:gd name="connsiteY5" fmla="*/ 662940 h 698754"/>
              <a:gd name="connsiteX6" fmla="*/ 1282446 w 1336548"/>
              <a:gd name="connsiteY6" fmla="*/ 698753 h 698754"/>
              <a:gd name="connsiteX7" fmla="*/ 1336548 w 1336548"/>
              <a:gd name="connsiteY7" fmla="*/ 641603 h 698754"/>
              <a:gd name="connsiteX8" fmla="*/ 1191768 w 1336548"/>
              <a:gd name="connsiteY8" fmla="*/ 527303 h 698754"/>
              <a:gd name="connsiteX9" fmla="*/ 1133094 w 1336548"/>
              <a:gd name="connsiteY9" fmla="*/ 406145 h 698754"/>
              <a:gd name="connsiteX10" fmla="*/ 1086612 w 1336548"/>
              <a:gd name="connsiteY10" fmla="*/ 418337 h 698754"/>
              <a:gd name="connsiteX11" fmla="*/ 1142238 w 1336548"/>
              <a:gd name="connsiteY11" fmla="*/ 527303 h 698754"/>
              <a:gd name="connsiteX12" fmla="*/ 1252728 w 1336548"/>
              <a:gd name="connsiteY12" fmla="*/ 643128 h 698754"/>
              <a:gd name="connsiteX13" fmla="*/ 1121664 w 1336548"/>
              <a:gd name="connsiteY13" fmla="*/ 624840 h 698754"/>
              <a:gd name="connsiteX14" fmla="*/ 967740 w 1336548"/>
              <a:gd name="connsiteY14" fmla="*/ 646176 h 698754"/>
              <a:gd name="connsiteX15" fmla="*/ 995934 w 1336548"/>
              <a:gd name="connsiteY15" fmla="*/ 515873 h 698754"/>
              <a:gd name="connsiteX16" fmla="*/ 1062228 w 1336548"/>
              <a:gd name="connsiteY16" fmla="*/ 427481 h 698754"/>
              <a:gd name="connsiteX17" fmla="*/ 985266 w 1336548"/>
              <a:gd name="connsiteY17" fmla="*/ 438150 h 698754"/>
              <a:gd name="connsiteX18" fmla="*/ 924306 w 1336548"/>
              <a:gd name="connsiteY18" fmla="*/ 522731 h 698754"/>
              <a:gd name="connsiteX19" fmla="*/ 903732 w 1336548"/>
              <a:gd name="connsiteY19" fmla="*/ 627888 h 698754"/>
              <a:gd name="connsiteX20" fmla="*/ 84582 w 1336548"/>
              <a:gd name="connsiteY20" fmla="*/ 246125 h 698754"/>
              <a:gd name="connsiteX21" fmla="*/ 63246 w 1336548"/>
              <a:gd name="connsiteY21" fmla="*/ 170687 h 698754"/>
              <a:gd name="connsiteX22" fmla="*/ 81533 w 1336548"/>
              <a:gd name="connsiteY22" fmla="*/ 75437 h 698754"/>
              <a:gd name="connsiteX23" fmla="*/ 172212 w 1336548"/>
              <a:gd name="connsiteY23" fmla="*/ 0 h 698754"/>
              <a:gd name="connsiteX24" fmla="*/ 123444 w 1336548"/>
              <a:gd name="connsiteY24" fmla="*/ 0 h 69875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</a:cxnLst>
            <a:rect l="l" t="t" r="r" b="b"/>
            <a:pathLst>
              <a:path w="1336548" h="698754">
                <a:moveTo>
                  <a:pt x="123444" y="0"/>
                </a:moveTo>
                <a:lnTo>
                  <a:pt x="50292" y="41147"/>
                </a:lnTo>
                <a:lnTo>
                  <a:pt x="0" y="165353"/>
                </a:lnTo>
                <a:lnTo>
                  <a:pt x="53339" y="284225"/>
                </a:lnTo>
                <a:lnTo>
                  <a:pt x="938022" y="688085"/>
                </a:lnTo>
                <a:lnTo>
                  <a:pt x="1128522" y="662940"/>
                </a:lnTo>
                <a:lnTo>
                  <a:pt x="1282446" y="698753"/>
                </a:lnTo>
                <a:lnTo>
                  <a:pt x="1336548" y="641603"/>
                </a:lnTo>
                <a:lnTo>
                  <a:pt x="1191768" y="527303"/>
                </a:lnTo>
                <a:lnTo>
                  <a:pt x="1133094" y="406145"/>
                </a:lnTo>
                <a:lnTo>
                  <a:pt x="1086612" y="418337"/>
                </a:lnTo>
                <a:lnTo>
                  <a:pt x="1142238" y="527303"/>
                </a:lnTo>
                <a:lnTo>
                  <a:pt x="1252728" y="643128"/>
                </a:lnTo>
                <a:lnTo>
                  <a:pt x="1121664" y="624840"/>
                </a:lnTo>
                <a:lnTo>
                  <a:pt x="967740" y="646176"/>
                </a:lnTo>
                <a:lnTo>
                  <a:pt x="995934" y="515873"/>
                </a:lnTo>
                <a:lnTo>
                  <a:pt x="1062228" y="427481"/>
                </a:lnTo>
                <a:lnTo>
                  <a:pt x="985266" y="438150"/>
                </a:lnTo>
                <a:lnTo>
                  <a:pt x="924306" y="522731"/>
                </a:lnTo>
                <a:lnTo>
                  <a:pt x="903732" y="627888"/>
                </a:lnTo>
                <a:lnTo>
                  <a:pt x="84582" y="246125"/>
                </a:lnTo>
                <a:lnTo>
                  <a:pt x="63246" y="170687"/>
                </a:lnTo>
                <a:lnTo>
                  <a:pt x="81533" y="75437"/>
                </a:lnTo>
                <a:lnTo>
                  <a:pt x="172212" y="0"/>
                </a:lnTo>
                <a:lnTo>
                  <a:pt x="123444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168541" y="5983859"/>
            <a:ext cx="127254" cy="265176"/>
          </a:xfrm>
          <a:custGeom>
            <a:avLst/>
            <a:gdLst>
              <a:gd name="connsiteX0" fmla="*/ 92202 w 127254"/>
              <a:gd name="connsiteY0" fmla="*/ 0 h 265176"/>
              <a:gd name="connsiteX1" fmla="*/ 15239 w 127254"/>
              <a:gd name="connsiteY1" fmla="*/ 83819 h 265176"/>
              <a:gd name="connsiteX2" fmla="*/ 0 w 127254"/>
              <a:gd name="connsiteY2" fmla="*/ 182117 h 265176"/>
              <a:gd name="connsiteX3" fmla="*/ 26670 w 127254"/>
              <a:gd name="connsiteY3" fmla="*/ 248411 h 265176"/>
              <a:gd name="connsiteX4" fmla="*/ 74676 w 127254"/>
              <a:gd name="connsiteY4" fmla="*/ 265175 h 265176"/>
              <a:gd name="connsiteX5" fmla="*/ 60197 w 127254"/>
              <a:gd name="connsiteY5" fmla="*/ 121919 h 265176"/>
              <a:gd name="connsiteX6" fmla="*/ 127254 w 127254"/>
              <a:gd name="connsiteY6" fmla="*/ 12953 h 265176"/>
              <a:gd name="connsiteX7" fmla="*/ 92202 w 127254"/>
              <a:gd name="connsiteY7" fmla="*/ 0 h 2651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27254" h="265176">
                <a:moveTo>
                  <a:pt x="92202" y="0"/>
                </a:moveTo>
                <a:lnTo>
                  <a:pt x="15239" y="83819"/>
                </a:lnTo>
                <a:lnTo>
                  <a:pt x="0" y="182117"/>
                </a:lnTo>
                <a:lnTo>
                  <a:pt x="26670" y="248411"/>
                </a:lnTo>
                <a:lnTo>
                  <a:pt x="74676" y="265175"/>
                </a:lnTo>
                <a:lnTo>
                  <a:pt x="60197" y="121919"/>
                </a:lnTo>
                <a:lnTo>
                  <a:pt x="127254" y="12953"/>
                </a:lnTo>
                <a:lnTo>
                  <a:pt x="9220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713371" y="5538851"/>
            <a:ext cx="511302" cy="943356"/>
          </a:xfrm>
          <a:custGeom>
            <a:avLst/>
            <a:gdLst>
              <a:gd name="connsiteX0" fmla="*/ 173736 w 511302"/>
              <a:gd name="connsiteY0" fmla="*/ 711708 h 943356"/>
              <a:gd name="connsiteX1" fmla="*/ 0 w 511302"/>
              <a:gd name="connsiteY1" fmla="*/ 98297 h 943356"/>
              <a:gd name="connsiteX2" fmla="*/ 64769 w 511302"/>
              <a:gd name="connsiteY2" fmla="*/ 30479 h 943356"/>
              <a:gd name="connsiteX3" fmla="*/ 204978 w 511302"/>
              <a:gd name="connsiteY3" fmla="*/ 0 h 943356"/>
              <a:gd name="connsiteX4" fmla="*/ 317753 w 511302"/>
              <a:gd name="connsiteY4" fmla="*/ 45720 h 943356"/>
              <a:gd name="connsiteX5" fmla="*/ 511302 w 511302"/>
              <a:gd name="connsiteY5" fmla="*/ 943356 h 943356"/>
              <a:gd name="connsiteX6" fmla="*/ 441960 w 511302"/>
              <a:gd name="connsiteY6" fmla="*/ 866394 h 943356"/>
              <a:gd name="connsiteX7" fmla="*/ 282702 w 511302"/>
              <a:gd name="connsiteY7" fmla="*/ 76961 h 943356"/>
              <a:gd name="connsiteX8" fmla="*/ 179832 w 511302"/>
              <a:gd name="connsiteY8" fmla="*/ 48767 h 943356"/>
              <a:gd name="connsiteX9" fmla="*/ 94487 w 511302"/>
              <a:gd name="connsiteY9" fmla="*/ 58673 h 943356"/>
              <a:gd name="connsiteX10" fmla="*/ 60198 w 511302"/>
              <a:gd name="connsiteY10" fmla="*/ 112014 h 943356"/>
              <a:gd name="connsiteX11" fmla="*/ 243839 w 511302"/>
              <a:gd name="connsiteY11" fmla="*/ 733806 h 943356"/>
              <a:gd name="connsiteX12" fmla="*/ 173736 w 511302"/>
              <a:gd name="connsiteY12" fmla="*/ 711708 h 943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511302" h="943356">
                <a:moveTo>
                  <a:pt x="173736" y="711708"/>
                </a:moveTo>
                <a:lnTo>
                  <a:pt x="0" y="98297"/>
                </a:lnTo>
                <a:lnTo>
                  <a:pt x="64769" y="30479"/>
                </a:lnTo>
                <a:lnTo>
                  <a:pt x="204978" y="0"/>
                </a:lnTo>
                <a:lnTo>
                  <a:pt x="317753" y="45720"/>
                </a:lnTo>
                <a:lnTo>
                  <a:pt x="511302" y="943356"/>
                </a:lnTo>
                <a:lnTo>
                  <a:pt x="441960" y="866394"/>
                </a:lnTo>
                <a:lnTo>
                  <a:pt x="282702" y="76961"/>
                </a:lnTo>
                <a:lnTo>
                  <a:pt x="179832" y="48767"/>
                </a:lnTo>
                <a:lnTo>
                  <a:pt x="94487" y="58673"/>
                </a:lnTo>
                <a:lnTo>
                  <a:pt x="60198" y="112014"/>
                </a:lnTo>
                <a:lnTo>
                  <a:pt x="243839" y="733806"/>
                </a:lnTo>
                <a:lnTo>
                  <a:pt x="173736" y="71170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918349" y="5793359"/>
            <a:ext cx="152400" cy="400050"/>
          </a:xfrm>
          <a:custGeom>
            <a:avLst/>
            <a:gdLst>
              <a:gd name="connsiteX0" fmla="*/ 0 w 152400"/>
              <a:gd name="connsiteY0" fmla="*/ 21335 h 400050"/>
              <a:gd name="connsiteX1" fmla="*/ 60197 w 152400"/>
              <a:gd name="connsiteY1" fmla="*/ 153923 h 400050"/>
              <a:gd name="connsiteX2" fmla="*/ 89153 w 152400"/>
              <a:gd name="connsiteY2" fmla="*/ 252221 h 400050"/>
              <a:gd name="connsiteX3" fmla="*/ 91439 w 152400"/>
              <a:gd name="connsiteY3" fmla="*/ 400050 h 400050"/>
              <a:gd name="connsiteX4" fmla="*/ 152400 w 152400"/>
              <a:gd name="connsiteY4" fmla="*/ 400050 h 400050"/>
              <a:gd name="connsiteX5" fmla="*/ 147828 w 152400"/>
              <a:gd name="connsiteY5" fmla="*/ 285750 h 400050"/>
              <a:gd name="connsiteX6" fmla="*/ 128016 w 152400"/>
              <a:gd name="connsiteY6" fmla="*/ 164591 h 400050"/>
              <a:gd name="connsiteX7" fmla="*/ 78486 w 152400"/>
              <a:gd name="connsiteY7" fmla="*/ 46482 h 400050"/>
              <a:gd name="connsiteX8" fmla="*/ 49530 w 152400"/>
              <a:gd name="connsiteY8" fmla="*/ 0 h 400050"/>
              <a:gd name="connsiteX9" fmla="*/ 0 w 152400"/>
              <a:gd name="connsiteY9" fmla="*/ 21335 h 4000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52400" h="400050">
                <a:moveTo>
                  <a:pt x="0" y="21335"/>
                </a:moveTo>
                <a:lnTo>
                  <a:pt x="60197" y="153923"/>
                </a:lnTo>
                <a:lnTo>
                  <a:pt x="89153" y="252221"/>
                </a:lnTo>
                <a:lnTo>
                  <a:pt x="91439" y="400050"/>
                </a:lnTo>
                <a:lnTo>
                  <a:pt x="152400" y="400050"/>
                </a:lnTo>
                <a:lnTo>
                  <a:pt x="147828" y="285750"/>
                </a:lnTo>
                <a:lnTo>
                  <a:pt x="128016" y="164591"/>
                </a:lnTo>
                <a:lnTo>
                  <a:pt x="78486" y="46482"/>
                </a:lnTo>
                <a:lnTo>
                  <a:pt x="49530" y="0"/>
                </a:lnTo>
                <a:lnTo>
                  <a:pt x="0" y="2133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521347" y="5761355"/>
            <a:ext cx="309372" cy="214122"/>
          </a:xfrm>
          <a:custGeom>
            <a:avLst/>
            <a:gdLst>
              <a:gd name="connsiteX0" fmla="*/ 235458 w 309372"/>
              <a:gd name="connsiteY0" fmla="*/ 0 h 214122"/>
              <a:gd name="connsiteX1" fmla="*/ 204216 w 309372"/>
              <a:gd name="connsiteY1" fmla="*/ 13715 h 214122"/>
              <a:gd name="connsiteX2" fmla="*/ 200406 w 309372"/>
              <a:gd name="connsiteY2" fmla="*/ 52578 h 214122"/>
              <a:gd name="connsiteX3" fmla="*/ 0 w 309372"/>
              <a:gd name="connsiteY3" fmla="*/ 134873 h 214122"/>
              <a:gd name="connsiteX4" fmla="*/ 0 w 309372"/>
              <a:gd name="connsiteY4" fmla="*/ 176784 h 214122"/>
              <a:gd name="connsiteX5" fmla="*/ 225552 w 309372"/>
              <a:gd name="connsiteY5" fmla="*/ 179832 h 214122"/>
              <a:gd name="connsiteX6" fmla="*/ 253746 w 309372"/>
              <a:gd name="connsiteY6" fmla="*/ 214121 h 214122"/>
              <a:gd name="connsiteX7" fmla="*/ 309372 w 309372"/>
              <a:gd name="connsiteY7" fmla="*/ 211835 h 214122"/>
              <a:gd name="connsiteX8" fmla="*/ 304038 w 309372"/>
              <a:gd name="connsiteY8" fmla="*/ 151638 h 214122"/>
              <a:gd name="connsiteX9" fmla="*/ 92202 w 309372"/>
              <a:gd name="connsiteY9" fmla="*/ 140208 h 214122"/>
              <a:gd name="connsiteX10" fmla="*/ 264414 w 309372"/>
              <a:gd name="connsiteY10" fmla="*/ 70865 h 214122"/>
              <a:gd name="connsiteX11" fmla="*/ 235458 w 309372"/>
              <a:gd name="connsiteY11" fmla="*/ 0 h 2141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309372" h="214122">
                <a:moveTo>
                  <a:pt x="235458" y="0"/>
                </a:moveTo>
                <a:lnTo>
                  <a:pt x="204216" y="13715"/>
                </a:lnTo>
                <a:lnTo>
                  <a:pt x="200406" y="52578"/>
                </a:lnTo>
                <a:lnTo>
                  <a:pt x="0" y="134873"/>
                </a:lnTo>
                <a:lnTo>
                  <a:pt x="0" y="176784"/>
                </a:lnTo>
                <a:lnTo>
                  <a:pt x="225552" y="179832"/>
                </a:lnTo>
                <a:lnTo>
                  <a:pt x="253746" y="214121"/>
                </a:lnTo>
                <a:lnTo>
                  <a:pt x="309372" y="211835"/>
                </a:lnTo>
                <a:lnTo>
                  <a:pt x="304038" y="151638"/>
                </a:lnTo>
                <a:lnTo>
                  <a:pt x="92202" y="140208"/>
                </a:lnTo>
                <a:lnTo>
                  <a:pt x="264414" y="70865"/>
                </a:lnTo>
                <a:lnTo>
                  <a:pt x="23545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1044841" y="5615051"/>
            <a:ext cx="748284" cy="336804"/>
          </a:xfrm>
          <a:custGeom>
            <a:avLst/>
            <a:gdLst>
              <a:gd name="connsiteX0" fmla="*/ 0 w 748284"/>
              <a:gd name="connsiteY0" fmla="*/ 104394 h 336804"/>
              <a:gd name="connsiteX1" fmla="*/ 685800 w 748284"/>
              <a:gd name="connsiteY1" fmla="*/ 0 h 336804"/>
              <a:gd name="connsiteX2" fmla="*/ 736092 w 748284"/>
              <a:gd name="connsiteY2" fmla="*/ 62484 h 336804"/>
              <a:gd name="connsiteX3" fmla="*/ 748284 w 748284"/>
              <a:gd name="connsiteY3" fmla="*/ 144017 h 336804"/>
              <a:gd name="connsiteX4" fmla="*/ 717804 w 748284"/>
              <a:gd name="connsiteY4" fmla="*/ 224028 h 336804"/>
              <a:gd name="connsiteX5" fmla="*/ 45719 w 748284"/>
              <a:gd name="connsiteY5" fmla="*/ 336803 h 336804"/>
              <a:gd name="connsiteX6" fmla="*/ 42672 w 748284"/>
              <a:gd name="connsiteY6" fmla="*/ 304800 h 336804"/>
              <a:gd name="connsiteX7" fmla="*/ 685800 w 748284"/>
              <a:gd name="connsiteY7" fmla="*/ 192023 h 336804"/>
              <a:gd name="connsiteX8" fmla="*/ 710184 w 748284"/>
              <a:gd name="connsiteY8" fmla="*/ 115061 h 336804"/>
              <a:gd name="connsiteX9" fmla="*/ 667512 w 748284"/>
              <a:gd name="connsiteY9" fmla="*/ 45720 h 336804"/>
              <a:gd name="connsiteX10" fmla="*/ 0 w 748284"/>
              <a:gd name="connsiteY10" fmla="*/ 147065 h 336804"/>
              <a:gd name="connsiteX11" fmla="*/ 0 w 748284"/>
              <a:gd name="connsiteY11" fmla="*/ 104394 h 3368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748284" h="336804">
                <a:moveTo>
                  <a:pt x="0" y="104394"/>
                </a:moveTo>
                <a:lnTo>
                  <a:pt x="685800" y="0"/>
                </a:lnTo>
                <a:lnTo>
                  <a:pt x="736092" y="62484"/>
                </a:lnTo>
                <a:lnTo>
                  <a:pt x="748284" y="144017"/>
                </a:lnTo>
                <a:lnTo>
                  <a:pt x="717804" y="224028"/>
                </a:lnTo>
                <a:lnTo>
                  <a:pt x="45719" y="336803"/>
                </a:lnTo>
                <a:lnTo>
                  <a:pt x="42672" y="304800"/>
                </a:lnTo>
                <a:lnTo>
                  <a:pt x="685800" y="192023"/>
                </a:lnTo>
                <a:lnTo>
                  <a:pt x="710184" y="115061"/>
                </a:lnTo>
                <a:lnTo>
                  <a:pt x="667512" y="45720"/>
                </a:lnTo>
                <a:lnTo>
                  <a:pt x="0" y="147065"/>
                </a:lnTo>
                <a:lnTo>
                  <a:pt x="0" y="1043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1138567" y="5723255"/>
            <a:ext cx="389382" cy="136398"/>
          </a:xfrm>
          <a:custGeom>
            <a:avLst/>
            <a:gdLst>
              <a:gd name="connsiteX0" fmla="*/ 0 w 389382"/>
              <a:gd name="connsiteY0" fmla="*/ 99060 h 136398"/>
              <a:gd name="connsiteX1" fmla="*/ 52577 w 389382"/>
              <a:gd name="connsiteY1" fmla="*/ 136397 h 136398"/>
              <a:gd name="connsiteX2" fmla="*/ 176783 w 389382"/>
              <a:gd name="connsiteY2" fmla="*/ 131064 h 136398"/>
              <a:gd name="connsiteX3" fmla="*/ 332994 w 389382"/>
              <a:gd name="connsiteY3" fmla="*/ 91440 h 136398"/>
              <a:gd name="connsiteX4" fmla="*/ 389382 w 389382"/>
              <a:gd name="connsiteY4" fmla="*/ 32766 h 136398"/>
              <a:gd name="connsiteX5" fmla="*/ 353567 w 389382"/>
              <a:gd name="connsiteY5" fmla="*/ 1523 h 136398"/>
              <a:gd name="connsiteX6" fmla="*/ 201930 w 389382"/>
              <a:gd name="connsiteY6" fmla="*/ 0 h 136398"/>
              <a:gd name="connsiteX7" fmla="*/ 87630 w 389382"/>
              <a:gd name="connsiteY7" fmla="*/ 9144 h 136398"/>
              <a:gd name="connsiteX8" fmla="*/ 12191 w 389382"/>
              <a:gd name="connsiteY8" fmla="*/ 60197 h 136398"/>
              <a:gd name="connsiteX9" fmla="*/ 89153 w 389382"/>
              <a:gd name="connsiteY9" fmla="*/ 74676 h 136398"/>
              <a:gd name="connsiteX10" fmla="*/ 219455 w 389382"/>
              <a:gd name="connsiteY10" fmla="*/ 41910 h 136398"/>
              <a:gd name="connsiteX11" fmla="*/ 331469 w 389382"/>
              <a:gd name="connsiteY11" fmla="*/ 41910 h 136398"/>
              <a:gd name="connsiteX12" fmla="*/ 214122 w 389382"/>
              <a:gd name="connsiteY12" fmla="*/ 86867 h 136398"/>
              <a:gd name="connsiteX13" fmla="*/ 113538 w 389382"/>
              <a:gd name="connsiteY13" fmla="*/ 99060 h 136398"/>
              <a:gd name="connsiteX14" fmla="*/ 0 w 389382"/>
              <a:gd name="connsiteY14" fmla="*/ 99060 h 1363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9382" h="136398">
                <a:moveTo>
                  <a:pt x="0" y="99060"/>
                </a:moveTo>
                <a:lnTo>
                  <a:pt x="52577" y="136397"/>
                </a:lnTo>
                <a:lnTo>
                  <a:pt x="176783" y="131064"/>
                </a:lnTo>
                <a:lnTo>
                  <a:pt x="332994" y="91440"/>
                </a:lnTo>
                <a:lnTo>
                  <a:pt x="389382" y="32766"/>
                </a:lnTo>
                <a:lnTo>
                  <a:pt x="353567" y="1523"/>
                </a:lnTo>
                <a:lnTo>
                  <a:pt x="201930" y="0"/>
                </a:lnTo>
                <a:lnTo>
                  <a:pt x="87630" y="9144"/>
                </a:lnTo>
                <a:lnTo>
                  <a:pt x="12191" y="60197"/>
                </a:lnTo>
                <a:lnTo>
                  <a:pt x="89153" y="74676"/>
                </a:lnTo>
                <a:lnTo>
                  <a:pt x="219455" y="41910"/>
                </a:lnTo>
                <a:lnTo>
                  <a:pt x="331469" y="41910"/>
                </a:lnTo>
                <a:lnTo>
                  <a:pt x="214122" y="86867"/>
                </a:lnTo>
                <a:lnTo>
                  <a:pt x="113538" y="99060"/>
                </a:lnTo>
                <a:lnTo>
                  <a:pt x="0" y="9906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8680844" y="4158107"/>
            <a:ext cx="325373" cy="2265426"/>
          </a:xfrm>
          <a:custGeom>
            <a:avLst/>
            <a:gdLst>
              <a:gd name="connsiteX0" fmla="*/ 33528 w 325373"/>
              <a:gd name="connsiteY0" fmla="*/ 2189226 h 2265426"/>
              <a:gd name="connsiteX1" fmla="*/ 165354 w 325373"/>
              <a:gd name="connsiteY1" fmla="*/ 2042921 h 2265426"/>
              <a:gd name="connsiteX2" fmla="*/ 191261 w 325373"/>
              <a:gd name="connsiteY2" fmla="*/ 1930145 h 2265426"/>
              <a:gd name="connsiteX3" fmla="*/ 169164 w 325373"/>
              <a:gd name="connsiteY3" fmla="*/ 1763268 h 2265426"/>
              <a:gd name="connsiteX4" fmla="*/ 76200 w 325373"/>
              <a:gd name="connsiteY4" fmla="*/ 1561338 h 2265426"/>
              <a:gd name="connsiteX5" fmla="*/ 55626 w 325373"/>
              <a:gd name="connsiteY5" fmla="*/ 1435607 h 2265426"/>
              <a:gd name="connsiteX6" fmla="*/ 76200 w 325373"/>
              <a:gd name="connsiteY6" fmla="*/ 1351026 h 2265426"/>
              <a:gd name="connsiteX7" fmla="*/ 156209 w 325373"/>
              <a:gd name="connsiteY7" fmla="*/ 1289303 h 2265426"/>
              <a:gd name="connsiteX8" fmla="*/ 173735 w 325373"/>
              <a:gd name="connsiteY8" fmla="*/ 1211579 h 2265426"/>
              <a:gd name="connsiteX9" fmla="*/ 144018 w 325373"/>
              <a:gd name="connsiteY9" fmla="*/ 1100327 h 2265426"/>
              <a:gd name="connsiteX10" fmla="*/ 12954 w 325373"/>
              <a:gd name="connsiteY10" fmla="*/ 801623 h 2265426"/>
              <a:gd name="connsiteX11" fmla="*/ 0 w 325373"/>
              <a:gd name="connsiteY11" fmla="*/ 655319 h 2265426"/>
              <a:gd name="connsiteX12" fmla="*/ 33528 w 325373"/>
              <a:gd name="connsiteY12" fmla="*/ 494538 h 2265426"/>
              <a:gd name="connsiteX13" fmla="*/ 144018 w 325373"/>
              <a:gd name="connsiteY13" fmla="*/ 418338 h 2265426"/>
              <a:gd name="connsiteX14" fmla="*/ 241554 w 325373"/>
              <a:gd name="connsiteY14" fmla="*/ 292607 h 2265426"/>
              <a:gd name="connsiteX15" fmla="*/ 325373 w 325373"/>
              <a:gd name="connsiteY15" fmla="*/ 0 h 2265426"/>
              <a:gd name="connsiteX16" fmla="*/ 313181 w 325373"/>
              <a:gd name="connsiteY16" fmla="*/ 265176 h 2265426"/>
              <a:gd name="connsiteX17" fmla="*/ 249935 w 325373"/>
              <a:gd name="connsiteY17" fmla="*/ 424433 h 2265426"/>
              <a:gd name="connsiteX18" fmla="*/ 165354 w 325373"/>
              <a:gd name="connsiteY18" fmla="*/ 521969 h 2265426"/>
              <a:gd name="connsiteX19" fmla="*/ 72390 w 325373"/>
              <a:gd name="connsiteY19" fmla="*/ 577595 h 2265426"/>
              <a:gd name="connsiteX20" fmla="*/ 67818 w 325373"/>
              <a:gd name="connsiteY20" fmla="*/ 723900 h 2265426"/>
              <a:gd name="connsiteX21" fmla="*/ 115061 w 325373"/>
              <a:gd name="connsiteY21" fmla="*/ 877823 h 2265426"/>
              <a:gd name="connsiteX22" fmla="*/ 224028 w 325373"/>
              <a:gd name="connsiteY22" fmla="*/ 1149857 h 2265426"/>
              <a:gd name="connsiteX23" fmla="*/ 228600 w 325373"/>
              <a:gd name="connsiteY23" fmla="*/ 1323594 h 2265426"/>
              <a:gd name="connsiteX24" fmla="*/ 127254 w 325373"/>
              <a:gd name="connsiteY24" fmla="*/ 1421129 h 2265426"/>
              <a:gd name="connsiteX25" fmla="*/ 131826 w 325373"/>
              <a:gd name="connsiteY25" fmla="*/ 1511807 h 2265426"/>
              <a:gd name="connsiteX26" fmla="*/ 220218 w 325373"/>
              <a:gd name="connsiteY26" fmla="*/ 1700783 h 2265426"/>
              <a:gd name="connsiteX27" fmla="*/ 258318 w 325373"/>
              <a:gd name="connsiteY27" fmla="*/ 1881377 h 2265426"/>
              <a:gd name="connsiteX28" fmla="*/ 224028 w 325373"/>
              <a:gd name="connsiteY28" fmla="*/ 2076450 h 2265426"/>
              <a:gd name="connsiteX29" fmla="*/ 144018 w 325373"/>
              <a:gd name="connsiteY29" fmla="*/ 2180844 h 2265426"/>
              <a:gd name="connsiteX30" fmla="*/ 42671 w 325373"/>
              <a:gd name="connsiteY30" fmla="*/ 2265426 h 2265426"/>
              <a:gd name="connsiteX31" fmla="*/ 33528 w 325373"/>
              <a:gd name="connsiteY31" fmla="*/ 2189226 h 22654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265426">
                <a:moveTo>
                  <a:pt x="33528" y="2189226"/>
                </a:moveTo>
                <a:lnTo>
                  <a:pt x="165354" y="2042921"/>
                </a:lnTo>
                <a:lnTo>
                  <a:pt x="191261" y="1930145"/>
                </a:lnTo>
                <a:lnTo>
                  <a:pt x="169164" y="1763268"/>
                </a:lnTo>
                <a:lnTo>
                  <a:pt x="76200" y="1561338"/>
                </a:lnTo>
                <a:lnTo>
                  <a:pt x="55626" y="1435607"/>
                </a:lnTo>
                <a:lnTo>
                  <a:pt x="76200" y="1351026"/>
                </a:lnTo>
                <a:lnTo>
                  <a:pt x="156209" y="1289303"/>
                </a:lnTo>
                <a:lnTo>
                  <a:pt x="173735" y="1211579"/>
                </a:lnTo>
                <a:lnTo>
                  <a:pt x="144018" y="1100327"/>
                </a:lnTo>
                <a:lnTo>
                  <a:pt x="12954" y="801623"/>
                </a:lnTo>
                <a:lnTo>
                  <a:pt x="0" y="655319"/>
                </a:lnTo>
                <a:lnTo>
                  <a:pt x="33528" y="494538"/>
                </a:lnTo>
                <a:lnTo>
                  <a:pt x="144018" y="418338"/>
                </a:lnTo>
                <a:lnTo>
                  <a:pt x="241554" y="292607"/>
                </a:lnTo>
                <a:lnTo>
                  <a:pt x="325373" y="0"/>
                </a:lnTo>
                <a:lnTo>
                  <a:pt x="313181" y="265176"/>
                </a:lnTo>
                <a:lnTo>
                  <a:pt x="249935" y="424433"/>
                </a:lnTo>
                <a:lnTo>
                  <a:pt x="165354" y="521969"/>
                </a:lnTo>
                <a:lnTo>
                  <a:pt x="72390" y="577595"/>
                </a:lnTo>
                <a:lnTo>
                  <a:pt x="67818" y="723900"/>
                </a:lnTo>
                <a:lnTo>
                  <a:pt x="115061" y="877823"/>
                </a:lnTo>
                <a:lnTo>
                  <a:pt x="224028" y="1149857"/>
                </a:lnTo>
                <a:lnTo>
                  <a:pt x="228600" y="1323594"/>
                </a:lnTo>
                <a:lnTo>
                  <a:pt x="127254" y="1421129"/>
                </a:lnTo>
                <a:lnTo>
                  <a:pt x="131826" y="1511807"/>
                </a:lnTo>
                <a:lnTo>
                  <a:pt x="220218" y="1700783"/>
                </a:lnTo>
                <a:lnTo>
                  <a:pt x="258318" y="1881377"/>
                </a:lnTo>
                <a:lnTo>
                  <a:pt x="224028" y="2076450"/>
                </a:lnTo>
                <a:lnTo>
                  <a:pt x="144018" y="2180844"/>
                </a:lnTo>
                <a:lnTo>
                  <a:pt x="42671" y="2265426"/>
                </a:lnTo>
                <a:lnTo>
                  <a:pt x="33528" y="2189226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8741042" y="2115185"/>
            <a:ext cx="325373" cy="2592324"/>
          </a:xfrm>
          <a:custGeom>
            <a:avLst/>
            <a:gdLst>
              <a:gd name="connsiteX0" fmla="*/ 34290 w 325373"/>
              <a:gd name="connsiteY0" fmla="*/ 2504694 h 2592324"/>
              <a:gd name="connsiteX1" fmla="*/ 165354 w 325373"/>
              <a:gd name="connsiteY1" fmla="*/ 2337054 h 2592324"/>
              <a:gd name="connsiteX2" fmla="*/ 191261 w 325373"/>
              <a:gd name="connsiteY2" fmla="*/ 2209037 h 2592324"/>
              <a:gd name="connsiteX3" fmla="*/ 169164 w 325373"/>
              <a:gd name="connsiteY3" fmla="*/ 2017013 h 2592324"/>
              <a:gd name="connsiteX4" fmla="*/ 76200 w 325373"/>
              <a:gd name="connsiteY4" fmla="*/ 1786128 h 2592324"/>
              <a:gd name="connsiteX5" fmla="*/ 55626 w 325373"/>
              <a:gd name="connsiteY5" fmla="*/ 1642872 h 2592324"/>
              <a:gd name="connsiteX6" fmla="*/ 76200 w 325373"/>
              <a:gd name="connsiteY6" fmla="*/ 1546098 h 2592324"/>
              <a:gd name="connsiteX7" fmla="*/ 156971 w 325373"/>
              <a:gd name="connsiteY7" fmla="*/ 1475231 h 2592324"/>
              <a:gd name="connsiteX8" fmla="*/ 173735 w 325373"/>
              <a:gd name="connsiteY8" fmla="*/ 1386078 h 2592324"/>
              <a:gd name="connsiteX9" fmla="*/ 144018 w 325373"/>
              <a:gd name="connsiteY9" fmla="*/ 1259586 h 2592324"/>
              <a:gd name="connsiteX10" fmla="*/ 12954 w 325373"/>
              <a:gd name="connsiteY10" fmla="*/ 917448 h 2592324"/>
              <a:gd name="connsiteX11" fmla="*/ 0 w 325373"/>
              <a:gd name="connsiteY11" fmla="*/ 749808 h 2592324"/>
              <a:gd name="connsiteX12" fmla="*/ 34290 w 325373"/>
              <a:gd name="connsiteY12" fmla="*/ 565404 h 2592324"/>
              <a:gd name="connsiteX13" fmla="*/ 144018 w 325373"/>
              <a:gd name="connsiteY13" fmla="*/ 478536 h 2592324"/>
              <a:gd name="connsiteX14" fmla="*/ 241554 w 325373"/>
              <a:gd name="connsiteY14" fmla="*/ 334517 h 2592324"/>
              <a:gd name="connsiteX15" fmla="*/ 325373 w 325373"/>
              <a:gd name="connsiteY15" fmla="*/ 0 h 2592324"/>
              <a:gd name="connsiteX16" fmla="*/ 313181 w 325373"/>
              <a:gd name="connsiteY16" fmla="*/ 302514 h 2592324"/>
              <a:gd name="connsiteX17" fmla="*/ 249935 w 325373"/>
              <a:gd name="connsiteY17" fmla="*/ 485394 h 2592324"/>
              <a:gd name="connsiteX18" fmla="*/ 165354 w 325373"/>
              <a:gd name="connsiteY18" fmla="*/ 597408 h 2592324"/>
              <a:gd name="connsiteX19" fmla="*/ 72390 w 325373"/>
              <a:gd name="connsiteY19" fmla="*/ 660654 h 2592324"/>
              <a:gd name="connsiteX20" fmla="*/ 67818 w 325373"/>
              <a:gd name="connsiteY20" fmla="*/ 828294 h 2592324"/>
              <a:gd name="connsiteX21" fmla="*/ 115061 w 325373"/>
              <a:gd name="connsiteY21" fmla="*/ 1004316 h 2592324"/>
              <a:gd name="connsiteX22" fmla="*/ 224790 w 325373"/>
              <a:gd name="connsiteY22" fmla="*/ 1315974 h 2592324"/>
              <a:gd name="connsiteX23" fmla="*/ 228600 w 325373"/>
              <a:gd name="connsiteY23" fmla="*/ 1514856 h 2592324"/>
              <a:gd name="connsiteX24" fmla="*/ 127254 w 325373"/>
              <a:gd name="connsiteY24" fmla="*/ 1626107 h 2592324"/>
              <a:gd name="connsiteX25" fmla="*/ 131826 w 325373"/>
              <a:gd name="connsiteY25" fmla="*/ 1729740 h 2592324"/>
              <a:gd name="connsiteX26" fmla="*/ 220980 w 325373"/>
              <a:gd name="connsiteY26" fmla="*/ 1946148 h 2592324"/>
              <a:gd name="connsiteX27" fmla="*/ 258318 w 325373"/>
              <a:gd name="connsiteY27" fmla="*/ 2153412 h 2592324"/>
              <a:gd name="connsiteX28" fmla="*/ 224790 w 325373"/>
              <a:gd name="connsiteY28" fmla="*/ 2375916 h 2592324"/>
              <a:gd name="connsiteX29" fmla="*/ 144018 w 325373"/>
              <a:gd name="connsiteY29" fmla="*/ 2495550 h 2592324"/>
              <a:gd name="connsiteX30" fmla="*/ 42671 w 325373"/>
              <a:gd name="connsiteY30" fmla="*/ 2592324 h 2592324"/>
              <a:gd name="connsiteX31" fmla="*/ 34290 w 325373"/>
              <a:gd name="connsiteY31" fmla="*/ 2504694 h 25923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592324">
                <a:moveTo>
                  <a:pt x="34290" y="2504694"/>
                </a:moveTo>
                <a:lnTo>
                  <a:pt x="165354" y="2337054"/>
                </a:lnTo>
                <a:lnTo>
                  <a:pt x="191261" y="2209037"/>
                </a:lnTo>
                <a:lnTo>
                  <a:pt x="169164" y="2017013"/>
                </a:lnTo>
                <a:lnTo>
                  <a:pt x="76200" y="1786128"/>
                </a:lnTo>
                <a:lnTo>
                  <a:pt x="55626" y="1642872"/>
                </a:lnTo>
                <a:lnTo>
                  <a:pt x="76200" y="1546098"/>
                </a:lnTo>
                <a:lnTo>
                  <a:pt x="156971" y="1475231"/>
                </a:lnTo>
                <a:lnTo>
                  <a:pt x="173735" y="1386078"/>
                </a:lnTo>
                <a:lnTo>
                  <a:pt x="144018" y="1259586"/>
                </a:lnTo>
                <a:lnTo>
                  <a:pt x="12954" y="917448"/>
                </a:lnTo>
                <a:lnTo>
                  <a:pt x="0" y="749808"/>
                </a:lnTo>
                <a:lnTo>
                  <a:pt x="34290" y="565404"/>
                </a:lnTo>
                <a:lnTo>
                  <a:pt x="144018" y="478536"/>
                </a:lnTo>
                <a:lnTo>
                  <a:pt x="241554" y="334517"/>
                </a:lnTo>
                <a:lnTo>
                  <a:pt x="325373" y="0"/>
                </a:lnTo>
                <a:lnTo>
                  <a:pt x="313181" y="302514"/>
                </a:lnTo>
                <a:lnTo>
                  <a:pt x="249935" y="485394"/>
                </a:lnTo>
                <a:lnTo>
                  <a:pt x="165354" y="597408"/>
                </a:lnTo>
                <a:lnTo>
                  <a:pt x="72390" y="660654"/>
                </a:lnTo>
                <a:lnTo>
                  <a:pt x="67818" y="828294"/>
                </a:lnTo>
                <a:lnTo>
                  <a:pt x="115061" y="1004316"/>
                </a:lnTo>
                <a:lnTo>
                  <a:pt x="224790" y="1315974"/>
                </a:lnTo>
                <a:lnTo>
                  <a:pt x="228600" y="1514856"/>
                </a:lnTo>
                <a:lnTo>
                  <a:pt x="127254" y="1626107"/>
                </a:lnTo>
                <a:lnTo>
                  <a:pt x="131826" y="1729740"/>
                </a:lnTo>
                <a:lnTo>
                  <a:pt x="220980" y="1946148"/>
                </a:lnTo>
                <a:lnTo>
                  <a:pt x="258318" y="2153412"/>
                </a:lnTo>
                <a:lnTo>
                  <a:pt x="224790" y="2375916"/>
                </a:lnTo>
                <a:lnTo>
                  <a:pt x="144018" y="2495550"/>
                </a:lnTo>
                <a:lnTo>
                  <a:pt x="42671" y="2592324"/>
                </a:lnTo>
                <a:lnTo>
                  <a:pt x="34290" y="2504694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8491868" y="1773809"/>
            <a:ext cx="342138" cy="355092"/>
          </a:xfrm>
          <a:custGeom>
            <a:avLst/>
            <a:gdLst>
              <a:gd name="connsiteX0" fmla="*/ 0 w 342138"/>
              <a:gd name="connsiteY0" fmla="*/ 42672 h 355092"/>
              <a:gd name="connsiteX1" fmla="*/ 152400 w 342138"/>
              <a:gd name="connsiteY1" fmla="*/ 153923 h 355092"/>
              <a:gd name="connsiteX2" fmla="*/ 330707 w 342138"/>
              <a:gd name="connsiteY2" fmla="*/ 355092 h 355092"/>
              <a:gd name="connsiteX3" fmla="*/ 342138 w 342138"/>
              <a:gd name="connsiteY3" fmla="*/ 323850 h 355092"/>
              <a:gd name="connsiteX4" fmla="*/ 188976 w 342138"/>
              <a:gd name="connsiteY4" fmla="*/ 137922 h 355092"/>
              <a:gd name="connsiteX5" fmla="*/ 25145 w 342138"/>
              <a:gd name="connsiteY5" fmla="*/ 0 h 355092"/>
              <a:gd name="connsiteX6" fmla="*/ 0 w 342138"/>
              <a:gd name="connsiteY6" fmla="*/ 42672 h 3550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42138" h="355092">
                <a:moveTo>
                  <a:pt x="0" y="42672"/>
                </a:moveTo>
                <a:lnTo>
                  <a:pt x="152400" y="153923"/>
                </a:lnTo>
                <a:lnTo>
                  <a:pt x="330707" y="355092"/>
                </a:lnTo>
                <a:lnTo>
                  <a:pt x="342138" y="323850"/>
                </a:lnTo>
                <a:lnTo>
                  <a:pt x="188976" y="137922"/>
                </a:lnTo>
                <a:lnTo>
                  <a:pt x="25145" y="0"/>
                </a:lnTo>
                <a:lnTo>
                  <a:pt x="0" y="4267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7853299" y="101981"/>
            <a:ext cx="279654" cy="145542"/>
          </a:xfrm>
          <a:custGeom>
            <a:avLst/>
            <a:gdLst>
              <a:gd name="connsiteX0" fmla="*/ 0 w 279654"/>
              <a:gd name="connsiteY0" fmla="*/ 145541 h 145542"/>
              <a:gd name="connsiteX1" fmla="*/ 155447 w 279654"/>
              <a:gd name="connsiteY1" fmla="*/ 113538 h 145542"/>
              <a:gd name="connsiteX2" fmla="*/ 279654 w 279654"/>
              <a:gd name="connsiteY2" fmla="*/ 105155 h 145542"/>
              <a:gd name="connsiteX3" fmla="*/ 209550 w 279654"/>
              <a:gd name="connsiteY3" fmla="*/ 0 h 145542"/>
              <a:gd name="connsiteX4" fmla="*/ 90678 w 279654"/>
              <a:gd name="connsiteY4" fmla="*/ 33527 h 145542"/>
              <a:gd name="connsiteX5" fmla="*/ 195833 w 279654"/>
              <a:gd name="connsiteY5" fmla="*/ 60197 h 145542"/>
              <a:gd name="connsiteX6" fmla="*/ 39623 w 279654"/>
              <a:gd name="connsiteY6" fmla="*/ 109727 h 145542"/>
              <a:gd name="connsiteX7" fmla="*/ 0 w 279654"/>
              <a:gd name="connsiteY7" fmla="*/ 145541 h 14554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279654" h="145542">
                <a:moveTo>
                  <a:pt x="0" y="145541"/>
                </a:moveTo>
                <a:lnTo>
                  <a:pt x="155447" y="113538"/>
                </a:lnTo>
                <a:lnTo>
                  <a:pt x="279654" y="105155"/>
                </a:lnTo>
                <a:lnTo>
                  <a:pt x="209550" y="0"/>
                </a:lnTo>
                <a:lnTo>
                  <a:pt x="90678" y="33527"/>
                </a:lnTo>
                <a:lnTo>
                  <a:pt x="195833" y="60197"/>
                </a:lnTo>
                <a:lnTo>
                  <a:pt x="39623" y="109727"/>
                </a:lnTo>
                <a:lnTo>
                  <a:pt x="0" y="145541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8059801" y="514985"/>
            <a:ext cx="372618" cy="713232"/>
          </a:xfrm>
          <a:custGeom>
            <a:avLst/>
            <a:gdLst>
              <a:gd name="connsiteX0" fmla="*/ 6095 w 372618"/>
              <a:gd name="connsiteY0" fmla="*/ 119633 h 713232"/>
              <a:gd name="connsiteX1" fmla="*/ 44195 w 372618"/>
              <a:gd name="connsiteY1" fmla="*/ 277368 h 713232"/>
              <a:gd name="connsiteX2" fmla="*/ 150876 w 372618"/>
              <a:gd name="connsiteY2" fmla="*/ 520445 h 713232"/>
              <a:gd name="connsiteX3" fmla="*/ 264414 w 372618"/>
              <a:gd name="connsiteY3" fmla="*/ 688086 h 713232"/>
              <a:gd name="connsiteX4" fmla="*/ 336804 w 372618"/>
              <a:gd name="connsiteY4" fmla="*/ 713231 h 713232"/>
              <a:gd name="connsiteX5" fmla="*/ 372617 w 372618"/>
              <a:gd name="connsiteY5" fmla="*/ 638556 h 713232"/>
              <a:gd name="connsiteX6" fmla="*/ 320040 w 372618"/>
              <a:gd name="connsiteY6" fmla="*/ 439673 h 713232"/>
              <a:gd name="connsiteX7" fmla="*/ 220980 w 372618"/>
              <a:gd name="connsiteY7" fmla="*/ 214122 h 713232"/>
              <a:gd name="connsiteX8" fmla="*/ 140207 w 372618"/>
              <a:gd name="connsiteY8" fmla="*/ 73914 h 713232"/>
              <a:gd name="connsiteX9" fmla="*/ 64007 w 372618"/>
              <a:gd name="connsiteY9" fmla="*/ 761 h 713232"/>
              <a:gd name="connsiteX10" fmla="*/ 4571 w 372618"/>
              <a:gd name="connsiteY10" fmla="*/ 0 h 713232"/>
              <a:gd name="connsiteX11" fmla="*/ 0 w 372618"/>
              <a:gd name="connsiteY11" fmla="*/ 67055 h 713232"/>
              <a:gd name="connsiteX12" fmla="*/ 51054 w 372618"/>
              <a:gd name="connsiteY12" fmla="*/ 38861 h 713232"/>
              <a:gd name="connsiteX13" fmla="*/ 138683 w 372618"/>
              <a:gd name="connsiteY13" fmla="*/ 152400 h 713232"/>
              <a:gd name="connsiteX14" fmla="*/ 230885 w 372618"/>
              <a:gd name="connsiteY14" fmla="*/ 315467 h 713232"/>
              <a:gd name="connsiteX15" fmla="*/ 307085 w 372618"/>
              <a:gd name="connsiteY15" fmla="*/ 544067 h 713232"/>
              <a:gd name="connsiteX16" fmla="*/ 298704 w 372618"/>
              <a:gd name="connsiteY16" fmla="*/ 655320 h 713232"/>
              <a:gd name="connsiteX17" fmla="*/ 225552 w 372618"/>
              <a:gd name="connsiteY17" fmla="*/ 591312 h 713232"/>
              <a:gd name="connsiteX18" fmla="*/ 101345 w 372618"/>
              <a:gd name="connsiteY18" fmla="*/ 344423 h 713232"/>
              <a:gd name="connsiteX19" fmla="*/ 22859 w 372618"/>
              <a:gd name="connsiteY19" fmla="*/ 86868 h 713232"/>
              <a:gd name="connsiteX20" fmla="*/ 6095 w 372618"/>
              <a:gd name="connsiteY20" fmla="*/ 119633 h 7132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</a:cxnLst>
            <a:rect l="l" t="t" r="r" b="b"/>
            <a:pathLst>
              <a:path w="372618" h="713232">
                <a:moveTo>
                  <a:pt x="6095" y="119633"/>
                </a:moveTo>
                <a:lnTo>
                  <a:pt x="44195" y="277368"/>
                </a:lnTo>
                <a:lnTo>
                  <a:pt x="150876" y="520445"/>
                </a:lnTo>
                <a:lnTo>
                  <a:pt x="264414" y="688086"/>
                </a:lnTo>
                <a:lnTo>
                  <a:pt x="336804" y="713231"/>
                </a:lnTo>
                <a:lnTo>
                  <a:pt x="372617" y="638556"/>
                </a:lnTo>
                <a:lnTo>
                  <a:pt x="320040" y="439673"/>
                </a:lnTo>
                <a:lnTo>
                  <a:pt x="220980" y="214122"/>
                </a:lnTo>
                <a:lnTo>
                  <a:pt x="140207" y="73914"/>
                </a:lnTo>
                <a:lnTo>
                  <a:pt x="64007" y="761"/>
                </a:lnTo>
                <a:lnTo>
                  <a:pt x="4571" y="0"/>
                </a:lnTo>
                <a:lnTo>
                  <a:pt x="0" y="67055"/>
                </a:lnTo>
                <a:lnTo>
                  <a:pt x="51054" y="38861"/>
                </a:lnTo>
                <a:lnTo>
                  <a:pt x="138683" y="152400"/>
                </a:lnTo>
                <a:lnTo>
                  <a:pt x="230885" y="315467"/>
                </a:lnTo>
                <a:lnTo>
                  <a:pt x="307085" y="544067"/>
                </a:lnTo>
                <a:lnTo>
                  <a:pt x="298704" y="655320"/>
                </a:lnTo>
                <a:lnTo>
                  <a:pt x="225552" y="591312"/>
                </a:lnTo>
                <a:lnTo>
                  <a:pt x="101345" y="344423"/>
                </a:lnTo>
                <a:lnTo>
                  <a:pt x="22859" y="86868"/>
                </a:lnTo>
                <a:lnTo>
                  <a:pt x="6095" y="119633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7778623" y="263525"/>
            <a:ext cx="681990" cy="1480566"/>
          </a:xfrm>
          <a:custGeom>
            <a:avLst/>
            <a:gdLst>
              <a:gd name="connsiteX0" fmla="*/ 0 w 681990"/>
              <a:gd name="connsiteY0" fmla="*/ 0 h 1480566"/>
              <a:gd name="connsiteX1" fmla="*/ 667512 w 681990"/>
              <a:gd name="connsiteY1" fmla="*/ 1480566 h 1480566"/>
              <a:gd name="connsiteX2" fmla="*/ 681990 w 681990"/>
              <a:gd name="connsiteY2" fmla="*/ 1394460 h 1480566"/>
              <a:gd name="connsiteX3" fmla="*/ 41909 w 681990"/>
              <a:gd name="connsiteY3" fmla="*/ 1524 h 1480566"/>
              <a:gd name="connsiteX4" fmla="*/ 0 w 681990"/>
              <a:gd name="connsiteY4" fmla="*/ 0 h 14805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1990" h="1480566">
                <a:moveTo>
                  <a:pt x="0" y="0"/>
                </a:moveTo>
                <a:lnTo>
                  <a:pt x="667512" y="1480566"/>
                </a:lnTo>
                <a:lnTo>
                  <a:pt x="681990" y="1394460"/>
                </a:lnTo>
                <a:lnTo>
                  <a:pt x="41909" y="1524"/>
                </a:lnTo>
                <a:lnTo>
                  <a:pt x="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7729093" y="38734"/>
            <a:ext cx="1169669" cy="2086356"/>
          </a:xfrm>
          <a:custGeom>
            <a:avLst/>
            <a:gdLst>
              <a:gd name="connsiteX0" fmla="*/ 749045 w 1169669"/>
              <a:gd name="connsiteY0" fmla="*/ 1773174 h 2086356"/>
              <a:gd name="connsiteX1" fmla="*/ 816864 w 1169669"/>
              <a:gd name="connsiteY1" fmla="*/ 1674875 h 2086356"/>
              <a:gd name="connsiteX2" fmla="*/ 998219 w 1169669"/>
              <a:gd name="connsiteY2" fmla="*/ 1597914 h 2086356"/>
              <a:gd name="connsiteX3" fmla="*/ 877823 w 1169669"/>
              <a:gd name="connsiteY3" fmla="*/ 1577340 h 2086356"/>
              <a:gd name="connsiteX4" fmla="*/ 750569 w 1169669"/>
              <a:gd name="connsiteY4" fmla="*/ 1638300 h 2086356"/>
              <a:gd name="connsiteX5" fmla="*/ 823721 w 1169669"/>
              <a:gd name="connsiteY5" fmla="*/ 1558290 h 2086356"/>
              <a:gd name="connsiteX6" fmla="*/ 973835 w 1169669"/>
              <a:gd name="connsiteY6" fmla="*/ 1500378 h 2086356"/>
              <a:gd name="connsiteX7" fmla="*/ 323088 w 1169669"/>
              <a:gd name="connsiteY7" fmla="*/ 64008 h 2086356"/>
              <a:gd name="connsiteX8" fmla="*/ 132588 w 1169669"/>
              <a:gd name="connsiteY8" fmla="*/ 60198 h 2086356"/>
              <a:gd name="connsiteX9" fmla="*/ 0 w 1169669"/>
              <a:gd name="connsiteY9" fmla="*/ 96012 h 2086356"/>
              <a:gd name="connsiteX10" fmla="*/ 128015 w 1169669"/>
              <a:gd name="connsiteY10" fmla="*/ 0 h 2086356"/>
              <a:gd name="connsiteX11" fmla="*/ 361950 w 1169669"/>
              <a:gd name="connsiteY11" fmla="*/ 19050 h 2086356"/>
              <a:gd name="connsiteX12" fmla="*/ 1120139 w 1169669"/>
              <a:gd name="connsiteY12" fmla="*/ 1684781 h 2086356"/>
              <a:gd name="connsiteX13" fmla="*/ 1098041 w 1169669"/>
              <a:gd name="connsiteY13" fmla="*/ 1844040 h 2086356"/>
              <a:gd name="connsiteX14" fmla="*/ 1169669 w 1169669"/>
              <a:gd name="connsiteY14" fmla="*/ 2086356 h 2086356"/>
              <a:gd name="connsiteX15" fmla="*/ 1097279 w 1169669"/>
              <a:gd name="connsiteY15" fmla="*/ 2084831 h 2086356"/>
              <a:gd name="connsiteX16" fmla="*/ 1112519 w 1169669"/>
              <a:gd name="connsiteY16" fmla="*/ 2030729 h 2086356"/>
              <a:gd name="connsiteX17" fmla="*/ 1060703 w 1169669"/>
              <a:gd name="connsiteY17" fmla="*/ 1868424 h 2086356"/>
              <a:gd name="connsiteX18" fmla="*/ 959357 w 1169669"/>
              <a:gd name="connsiteY18" fmla="*/ 1897379 h 2086356"/>
              <a:gd name="connsiteX19" fmla="*/ 915162 w 1169669"/>
              <a:gd name="connsiteY19" fmla="*/ 1864613 h 2086356"/>
              <a:gd name="connsiteX20" fmla="*/ 1030223 w 1169669"/>
              <a:gd name="connsiteY20" fmla="*/ 1827275 h 2086356"/>
              <a:gd name="connsiteX21" fmla="*/ 979169 w 1169669"/>
              <a:gd name="connsiteY21" fmla="*/ 1789175 h 2086356"/>
              <a:gd name="connsiteX22" fmla="*/ 1040891 w 1169669"/>
              <a:gd name="connsiteY22" fmla="*/ 1739646 h 2086356"/>
              <a:gd name="connsiteX23" fmla="*/ 934973 w 1169669"/>
              <a:gd name="connsiteY23" fmla="*/ 1747266 h 2086356"/>
              <a:gd name="connsiteX24" fmla="*/ 976121 w 1169669"/>
              <a:gd name="connsiteY24" fmla="*/ 1677162 h 2086356"/>
              <a:gd name="connsiteX25" fmla="*/ 749045 w 1169669"/>
              <a:gd name="connsiteY25" fmla="*/ 1773174 h 2086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</a:cxnLst>
            <a:rect l="l" t="t" r="r" b="b"/>
            <a:pathLst>
              <a:path w="1169669" h="2086356">
                <a:moveTo>
                  <a:pt x="749045" y="1773174"/>
                </a:moveTo>
                <a:lnTo>
                  <a:pt x="816864" y="1674875"/>
                </a:lnTo>
                <a:lnTo>
                  <a:pt x="998219" y="1597914"/>
                </a:lnTo>
                <a:lnTo>
                  <a:pt x="877823" y="1577340"/>
                </a:lnTo>
                <a:lnTo>
                  <a:pt x="750569" y="1638300"/>
                </a:lnTo>
                <a:lnTo>
                  <a:pt x="823721" y="1558290"/>
                </a:lnTo>
                <a:lnTo>
                  <a:pt x="973835" y="1500378"/>
                </a:lnTo>
                <a:lnTo>
                  <a:pt x="323088" y="64008"/>
                </a:lnTo>
                <a:lnTo>
                  <a:pt x="132588" y="60198"/>
                </a:lnTo>
                <a:lnTo>
                  <a:pt x="0" y="96012"/>
                </a:lnTo>
                <a:lnTo>
                  <a:pt x="128015" y="0"/>
                </a:lnTo>
                <a:lnTo>
                  <a:pt x="361950" y="19050"/>
                </a:lnTo>
                <a:lnTo>
                  <a:pt x="1120139" y="1684781"/>
                </a:lnTo>
                <a:lnTo>
                  <a:pt x="1098041" y="1844040"/>
                </a:lnTo>
                <a:lnTo>
                  <a:pt x="1169669" y="2086356"/>
                </a:lnTo>
                <a:lnTo>
                  <a:pt x="1097279" y="2084831"/>
                </a:lnTo>
                <a:lnTo>
                  <a:pt x="1112519" y="2030729"/>
                </a:lnTo>
                <a:lnTo>
                  <a:pt x="1060703" y="1868424"/>
                </a:lnTo>
                <a:lnTo>
                  <a:pt x="959357" y="1897379"/>
                </a:lnTo>
                <a:lnTo>
                  <a:pt x="915162" y="1864613"/>
                </a:lnTo>
                <a:lnTo>
                  <a:pt x="1030223" y="1827275"/>
                </a:lnTo>
                <a:lnTo>
                  <a:pt x="979169" y="1789175"/>
                </a:lnTo>
                <a:lnTo>
                  <a:pt x="1040891" y="1739646"/>
                </a:lnTo>
                <a:lnTo>
                  <a:pt x="934973" y="1747266"/>
                </a:lnTo>
                <a:lnTo>
                  <a:pt x="976121" y="1677162"/>
                </a:lnTo>
                <a:lnTo>
                  <a:pt x="749045" y="177317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8398129" y="1446910"/>
            <a:ext cx="301752" cy="142494"/>
          </a:xfrm>
          <a:custGeom>
            <a:avLst/>
            <a:gdLst>
              <a:gd name="connsiteX0" fmla="*/ 29717 w 301752"/>
              <a:gd name="connsiteY0" fmla="*/ 142494 h 142494"/>
              <a:gd name="connsiteX1" fmla="*/ 102869 w 301752"/>
              <a:gd name="connsiteY1" fmla="*/ 70104 h 142494"/>
              <a:gd name="connsiteX2" fmla="*/ 301752 w 301752"/>
              <a:gd name="connsiteY2" fmla="*/ 28194 h 142494"/>
              <a:gd name="connsiteX3" fmla="*/ 285750 w 301752"/>
              <a:gd name="connsiteY3" fmla="*/ 0 h 142494"/>
              <a:gd name="connsiteX4" fmla="*/ 152400 w 301752"/>
              <a:gd name="connsiteY4" fmla="*/ 11430 h 142494"/>
              <a:gd name="connsiteX5" fmla="*/ 0 w 301752"/>
              <a:gd name="connsiteY5" fmla="*/ 106680 h 142494"/>
              <a:gd name="connsiteX6" fmla="*/ 29717 w 301752"/>
              <a:gd name="connsiteY6" fmla="*/ 142494 h 1424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1752" h="142494">
                <a:moveTo>
                  <a:pt x="29717" y="142494"/>
                </a:moveTo>
                <a:lnTo>
                  <a:pt x="102869" y="70104"/>
                </a:lnTo>
                <a:lnTo>
                  <a:pt x="301752" y="28194"/>
                </a:lnTo>
                <a:lnTo>
                  <a:pt x="285750" y="0"/>
                </a:lnTo>
                <a:lnTo>
                  <a:pt x="152400" y="11430"/>
                </a:lnTo>
                <a:lnTo>
                  <a:pt x="0" y="106680"/>
                </a:lnTo>
                <a:lnTo>
                  <a:pt x="29717" y="1424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8322703" y="1303655"/>
            <a:ext cx="319278" cy="154686"/>
          </a:xfrm>
          <a:custGeom>
            <a:avLst/>
            <a:gdLst>
              <a:gd name="connsiteX0" fmla="*/ 18288 w 319278"/>
              <a:gd name="connsiteY0" fmla="*/ 154686 h 154686"/>
              <a:gd name="connsiteX1" fmla="*/ 131826 w 319278"/>
              <a:gd name="connsiteY1" fmla="*/ 70104 h 154686"/>
              <a:gd name="connsiteX2" fmla="*/ 319278 w 319278"/>
              <a:gd name="connsiteY2" fmla="*/ 61722 h 154686"/>
              <a:gd name="connsiteX3" fmla="*/ 290321 w 319278"/>
              <a:gd name="connsiteY3" fmla="*/ 0 h 154686"/>
              <a:gd name="connsiteX4" fmla="*/ 136397 w 319278"/>
              <a:gd name="connsiteY4" fmla="*/ 32766 h 154686"/>
              <a:gd name="connsiteX5" fmla="*/ 0 w 319278"/>
              <a:gd name="connsiteY5" fmla="*/ 105918 h 154686"/>
              <a:gd name="connsiteX6" fmla="*/ 18288 w 319278"/>
              <a:gd name="connsiteY6" fmla="*/ 154686 h 15468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19278" h="154686">
                <a:moveTo>
                  <a:pt x="18288" y="154686"/>
                </a:moveTo>
                <a:lnTo>
                  <a:pt x="131826" y="70104"/>
                </a:lnTo>
                <a:lnTo>
                  <a:pt x="319278" y="61722"/>
                </a:lnTo>
                <a:lnTo>
                  <a:pt x="290321" y="0"/>
                </a:lnTo>
                <a:lnTo>
                  <a:pt x="136397" y="32766"/>
                </a:lnTo>
                <a:lnTo>
                  <a:pt x="0" y="105918"/>
                </a:lnTo>
                <a:lnTo>
                  <a:pt x="18288" y="154686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7891399" y="371729"/>
            <a:ext cx="329946" cy="147828"/>
          </a:xfrm>
          <a:custGeom>
            <a:avLst/>
            <a:gdLst>
              <a:gd name="connsiteX0" fmla="*/ 22097 w 329946"/>
              <a:gd name="connsiteY0" fmla="*/ 147828 h 147828"/>
              <a:gd name="connsiteX1" fmla="*/ 125730 w 329946"/>
              <a:gd name="connsiteY1" fmla="*/ 67818 h 147828"/>
              <a:gd name="connsiteX2" fmla="*/ 329945 w 329946"/>
              <a:gd name="connsiteY2" fmla="*/ 54863 h 147828"/>
              <a:gd name="connsiteX3" fmla="*/ 302514 w 329946"/>
              <a:gd name="connsiteY3" fmla="*/ 0 h 147828"/>
              <a:gd name="connsiteX4" fmla="*/ 121157 w 329946"/>
              <a:gd name="connsiteY4" fmla="*/ 25145 h 147828"/>
              <a:gd name="connsiteX5" fmla="*/ 0 w 329946"/>
              <a:gd name="connsiteY5" fmla="*/ 103632 h 147828"/>
              <a:gd name="connsiteX6" fmla="*/ 22097 w 329946"/>
              <a:gd name="connsiteY6" fmla="*/ 147828 h 1478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9946" h="147828">
                <a:moveTo>
                  <a:pt x="22097" y="147828"/>
                </a:moveTo>
                <a:lnTo>
                  <a:pt x="125730" y="67818"/>
                </a:lnTo>
                <a:lnTo>
                  <a:pt x="329945" y="54863"/>
                </a:lnTo>
                <a:lnTo>
                  <a:pt x="302514" y="0"/>
                </a:lnTo>
                <a:lnTo>
                  <a:pt x="121157" y="25145"/>
                </a:lnTo>
                <a:lnTo>
                  <a:pt x="0" y="103632"/>
                </a:lnTo>
                <a:lnTo>
                  <a:pt x="22097" y="14782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7839582" y="253619"/>
            <a:ext cx="325373" cy="150875"/>
          </a:xfrm>
          <a:custGeom>
            <a:avLst/>
            <a:gdLst>
              <a:gd name="connsiteX0" fmla="*/ 29718 w 325373"/>
              <a:gd name="connsiteY0" fmla="*/ 150875 h 150875"/>
              <a:gd name="connsiteX1" fmla="*/ 114300 w 325373"/>
              <a:gd name="connsiteY1" fmla="*/ 78486 h 150875"/>
              <a:gd name="connsiteX2" fmla="*/ 325374 w 325373"/>
              <a:gd name="connsiteY2" fmla="*/ 40386 h 150875"/>
              <a:gd name="connsiteX3" fmla="*/ 300228 w 325373"/>
              <a:gd name="connsiteY3" fmla="*/ 0 h 150875"/>
              <a:gd name="connsiteX4" fmla="*/ 87630 w 325373"/>
              <a:gd name="connsiteY4" fmla="*/ 41147 h 150875"/>
              <a:gd name="connsiteX5" fmla="*/ 0 w 325373"/>
              <a:gd name="connsiteY5" fmla="*/ 107441 h 150875"/>
              <a:gd name="connsiteX6" fmla="*/ 29718 w 325373"/>
              <a:gd name="connsiteY6" fmla="*/ 150875 h 1508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5373" h="150875">
                <a:moveTo>
                  <a:pt x="29718" y="150875"/>
                </a:moveTo>
                <a:lnTo>
                  <a:pt x="114300" y="78486"/>
                </a:lnTo>
                <a:lnTo>
                  <a:pt x="325374" y="40386"/>
                </a:lnTo>
                <a:lnTo>
                  <a:pt x="300228" y="0"/>
                </a:lnTo>
                <a:lnTo>
                  <a:pt x="87630" y="41147"/>
                </a:lnTo>
                <a:lnTo>
                  <a:pt x="0" y="107441"/>
                </a:lnTo>
                <a:lnTo>
                  <a:pt x="29718" y="15087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7713865" y="124079"/>
            <a:ext cx="102108" cy="167640"/>
          </a:xfrm>
          <a:custGeom>
            <a:avLst/>
            <a:gdLst>
              <a:gd name="connsiteX0" fmla="*/ 35052 w 102108"/>
              <a:gd name="connsiteY0" fmla="*/ 0 h 167640"/>
              <a:gd name="connsiteX1" fmla="*/ 102108 w 102108"/>
              <a:gd name="connsiteY1" fmla="*/ 152399 h 167640"/>
              <a:gd name="connsiteX2" fmla="*/ 67056 w 102108"/>
              <a:gd name="connsiteY2" fmla="*/ 167640 h 167640"/>
              <a:gd name="connsiteX3" fmla="*/ 0 w 102108"/>
              <a:gd name="connsiteY3" fmla="*/ 15239 h 167640"/>
              <a:gd name="connsiteX4" fmla="*/ 35052 w 102108"/>
              <a:gd name="connsiteY4" fmla="*/ 0 h 1676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2108" h="167640">
                <a:moveTo>
                  <a:pt x="35052" y="0"/>
                </a:moveTo>
                <a:lnTo>
                  <a:pt x="102108" y="152399"/>
                </a:lnTo>
                <a:lnTo>
                  <a:pt x="67056" y="167640"/>
                </a:lnTo>
                <a:lnTo>
                  <a:pt x="0" y="15239"/>
                </a:lnTo>
                <a:lnTo>
                  <a:pt x="3505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342900"/>
            <a:ext cx="8280400" cy="5842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311400" y="6311900"/>
            <a:ext cx="3052118" cy="21505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zh-CN" altLang="en-US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计算机学院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研究生课程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高级软件工程</a:t>
            </a:r>
          </a:p>
        </p:txBody>
      </p:sp>
      <p:sp>
        <p:nvSpPr>
          <p:cNvPr id="41" name="TextBox 1"/>
          <p:cNvSpPr txBox="1"/>
          <p:nvPr/>
        </p:nvSpPr>
        <p:spPr>
          <a:xfrm>
            <a:off x="8001000" y="6273800"/>
            <a:ext cx="520700" cy="24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/>
            </a:pPr>
            <a:r>
              <a:rPr lang="en-US" altLang="zh-CN" sz="13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55/58</a:t>
            </a:r>
          </a:p>
        </p:txBody>
      </p:sp>
      <p:sp>
        <p:nvSpPr>
          <p:cNvPr id="42" name="TextBox 1"/>
          <p:cNvSpPr txBox="1"/>
          <p:nvPr/>
        </p:nvSpPr>
        <p:spPr>
          <a:xfrm>
            <a:off x="469900" y="431800"/>
            <a:ext cx="8191500" cy="5346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000"/>
              </a:lnSpc>
              <a:tabLst>
                <a:tab pos="342900" algn="l"/>
                <a:tab pos="457200" algn="l"/>
                <a:tab pos="736600" algn="l"/>
              </a:tabLst>
            </a:pPr>
            <a:r>
              <a:rPr lang="en-US" altLang="zh-CN" sz="3600" b="1" dirty="0">
                <a:solidFill>
                  <a:srgbClr val="3D00EA"/>
                </a:solidFill>
                <a:latin typeface="å¾®è½¯éé»" pitchFamily="18" charset="0"/>
                <a:cs typeface="å¾®è½¯éé»" pitchFamily="18" charset="0"/>
              </a:rPr>
              <a:t>复用能力模型</a:t>
            </a:r>
            <a:r>
              <a:rPr lang="en-US" altLang="zh-CN" sz="3600" b="1" dirty="0">
                <a:solidFill>
                  <a:srgbClr val="3D00EA"/>
                </a:solidFill>
                <a:latin typeface="Comic Sans MS" pitchFamily="18" charset="0"/>
                <a:cs typeface="Comic Sans MS" pitchFamily="18" charset="0"/>
              </a:rPr>
              <a:t>(Reuse</a:t>
            </a:r>
            <a:r>
              <a:rPr lang="en-US" altLang="zh-CN" sz="36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600" b="1" dirty="0">
                <a:solidFill>
                  <a:srgbClr val="3D00EA"/>
                </a:solidFill>
                <a:latin typeface="Comic Sans MS" pitchFamily="18" charset="0"/>
                <a:cs typeface="Comic Sans MS" pitchFamily="18" charset="0"/>
              </a:rPr>
              <a:t>Capability</a:t>
            </a:r>
            <a:r>
              <a:rPr lang="en-US" altLang="zh-CN" sz="36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600" b="1" dirty="0">
                <a:solidFill>
                  <a:srgbClr val="3D00EA"/>
                </a:solidFill>
                <a:latin typeface="Comic Sans MS" pitchFamily="18" charset="0"/>
                <a:cs typeface="Comic Sans MS" pitchFamily="18" charset="0"/>
              </a:rPr>
              <a:t>Model)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5600"/>
              </a:lnSpc>
              <a:tabLst>
                <a:tab pos="342900" algn="l"/>
                <a:tab pos="457200" algn="l"/>
                <a:tab pos="736600" algn="l"/>
              </a:tabLst>
            </a:pPr>
            <a:r>
              <a:rPr lang="en-US" altLang="zh-CN" sz="36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600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美国的软件生产力联盟</a:t>
            </a:r>
            <a:r>
              <a:rPr lang="en-US" altLang="zh-CN" sz="3600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1990</a:t>
            </a:r>
            <a:r>
              <a:rPr lang="en-US" altLang="zh-CN" sz="3600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年代初提</a:t>
            </a:r>
          </a:p>
          <a:p>
            <a:pPr>
              <a:lnSpc>
                <a:spcPts val="4400"/>
              </a:lnSpc>
              <a:tabLst>
                <a:tab pos="342900" algn="l"/>
                <a:tab pos="457200" algn="l"/>
                <a:tab pos="736600" algn="l"/>
              </a:tabLst>
            </a:pPr>
            <a:r>
              <a:rPr lang="en-US" altLang="zh-CN" dirty="0"/>
              <a:t>	</a:t>
            </a:r>
            <a:r>
              <a:rPr lang="en-US" altLang="zh-CN" sz="3600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出，将复用分为四个层次：</a:t>
            </a:r>
          </a:p>
          <a:p>
            <a:pPr>
              <a:lnSpc>
                <a:spcPts val="3400"/>
              </a:lnSpc>
              <a:tabLst>
                <a:tab pos="342900" algn="l"/>
                <a:tab pos="457200" algn="l"/>
                <a:tab pos="736600" algn="l"/>
              </a:tabLst>
            </a:pPr>
            <a:r>
              <a:rPr lang="en-US" altLang="zh-CN" dirty="0"/>
              <a:t>		</a:t>
            </a:r>
            <a:r>
              <a:rPr lang="en-US" altLang="zh-CN" sz="22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偶然的</a:t>
            </a:r>
            <a:r>
              <a:rPr lang="en-US" altLang="zh-CN" sz="2202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(Opportunistic)</a:t>
            </a:r>
            <a:r>
              <a:rPr lang="en-US" altLang="zh-CN" sz="22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：项目级的复用，可复用资产是根</a:t>
            </a:r>
          </a:p>
          <a:p>
            <a:pPr>
              <a:lnSpc>
                <a:spcPts val="2400"/>
              </a:lnSpc>
              <a:tabLst>
                <a:tab pos="342900" algn="l"/>
                <a:tab pos="457200" algn="l"/>
                <a:tab pos="736600" algn="l"/>
              </a:tabLst>
            </a:pPr>
            <a:r>
              <a:rPr lang="en-US" altLang="zh-CN" dirty="0"/>
              <a:t>			</a:t>
            </a:r>
            <a:r>
              <a:rPr lang="en-US" altLang="zh-CN" sz="22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据项目开发组的技术需要获取</a:t>
            </a:r>
          </a:p>
          <a:p>
            <a:pPr>
              <a:lnSpc>
                <a:spcPts val="3600"/>
              </a:lnSpc>
              <a:tabLst>
                <a:tab pos="342900" algn="l"/>
                <a:tab pos="457200" algn="l"/>
                <a:tab pos="736600" algn="l"/>
              </a:tabLst>
            </a:pPr>
            <a:r>
              <a:rPr lang="en-US" altLang="zh-CN" dirty="0"/>
              <a:t>		</a:t>
            </a:r>
            <a:r>
              <a:rPr lang="en-US" altLang="zh-CN" sz="22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完整的</a:t>
            </a:r>
            <a:r>
              <a:rPr lang="en-US" altLang="zh-CN" sz="2202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(Integrated)</a:t>
            </a:r>
            <a:r>
              <a:rPr lang="en-US" altLang="zh-CN" sz="22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：组织级的复用，例如包含资源库、</a:t>
            </a:r>
          </a:p>
          <a:p>
            <a:pPr>
              <a:lnSpc>
                <a:spcPts val="2400"/>
              </a:lnSpc>
              <a:tabLst>
                <a:tab pos="342900" algn="l"/>
                <a:tab pos="457200" algn="l"/>
                <a:tab pos="736600" algn="l"/>
              </a:tabLst>
            </a:pPr>
            <a:r>
              <a:rPr lang="en-US" altLang="zh-CN" dirty="0"/>
              <a:t>			</a:t>
            </a:r>
            <a:r>
              <a:rPr lang="en-US" altLang="zh-CN" sz="22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相关标准等</a:t>
            </a:r>
          </a:p>
          <a:p>
            <a:pPr>
              <a:lnSpc>
                <a:spcPts val="3600"/>
              </a:lnSpc>
              <a:tabLst>
                <a:tab pos="342900" algn="l"/>
                <a:tab pos="457200" algn="l"/>
                <a:tab pos="736600" algn="l"/>
              </a:tabLst>
            </a:pPr>
            <a:r>
              <a:rPr lang="en-US" altLang="zh-CN" dirty="0"/>
              <a:t>		</a:t>
            </a:r>
            <a:r>
              <a:rPr lang="en-US" altLang="zh-CN" sz="22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有效的</a:t>
            </a:r>
            <a:r>
              <a:rPr lang="en-US" altLang="zh-CN" sz="2202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(Leveraged)</a:t>
            </a:r>
            <a:r>
              <a:rPr lang="en-US" altLang="zh-CN" sz="22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：定义了产品线复用策略，度量得到大</a:t>
            </a:r>
          </a:p>
          <a:p>
            <a:pPr>
              <a:lnSpc>
                <a:spcPts val="2400"/>
              </a:lnSpc>
              <a:tabLst>
                <a:tab pos="342900" algn="l"/>
                <a:tab pos="457200" algn="l"/>
                <a:tab pos="736600" algn="l"/>
              </a:tabLst>
            </a:pPr>
            <a:r>
              <a:rPr lang="en-US" altLang="zh-CN" dirty="0"/>
              <a:t>			</a:t>
            </a:r>
            <a:r>
              <a:rPr lang="en-US" altLang="zh-CN" sz="22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量应用</a:t>
            </a:r>
          </a:p>
          <a:p>
            <a:pPr>
              <a:lnSpc>
                <a:spcPts val="3600"/>
              </a:lnSpc>
              <a:tabLst>
                <a:tab pos="342900" algn="l"/>
                <a:tab pos="457200" algn="l"/>
                <a:tab pos="736600" algn="l"/>
              </a:tabLst>
            </a:pPr>
            <a:r>
              <a:rPr lang="en-US" altLang="zh-CN" dirty="0"/>
              <a:t>		</a:t>
            </a:r>
            <a:r>
              <a:rPr lang="en-US" altLang="zh-CN" sz="22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预测的</a:t>
            </a:r>
            <a:r>
              <a:rPr lang="en-US" altLang="zh-CN" sz="2202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(Anticipating)</a:t>
            </a:r>
            <a:r>
              <a:rPr lang="en-US" altLang="zh-CN" sz="22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：管理层通过开拓组织的复用能力创</a:t>
            </a:r>
          </a:p>
          <a:p>
            <a:pPr>
              <a:lnSpc>
                <a:spcPts val="2400"/>
              </a:lnSpc>
              <a:tabLst>
                <a:tab pos="342900" algn="l"/>
                <a:tab pos="457200" algn="l"/>
                <a:tab pos="736600" algn="l"/>
              </a:tabLst>
            </a:pPr>
            <a:r>
              <a:rPr lang="en-US" altLang="zh-CN" dirty="0"/>
              <a:t>			</a:t>
            </a:r>
            <a:r>
              <a:rPr lang="en-US" altLang="zh-CN" sz="22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造新的业务机会，预期的市场需要驱动可复用资产的获取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19199" y="68453"/>
            <a:ext cx="1137666" cy="2030730"/>
          </a:xfrm>
          <a:custGeom>
            <a:avLst/>
            <a:gdLst>
              <a:gd name="connsiteX0" fmla="*/ 355092 w 1137666"/>
              <a:gd name="connsiteY0" fmla="*/ 12954 h 2030730"/>
              <a:gd name="connsiteX1" fmla="*/ 114300 w 1137666"/>
              <a:gd name="connsiteY1" fmla="*/ 0 h 2030730"/>
              <a:gd name="connsiteX2" fmla="*/ 0 w 1137666"/>
              <a:gd name="connsiteY2" fmla="*/ 76200 h 2030730"/>
              <a:gd name="connsiteX3" fmla="*/ 752856 w 1137666"/>
              <a:gd name="connsiteY3" fmla="*/ 1716024 h 2030730"/>
              <a:gd name="connsiteX4" fmla="*/ 940308 w 1137666"/>
              <a:gd name="connsiteY4" fmla="*/ 1858518 h 2030730"/>
              <a:gd name="connsiteX5" fmla="*/ 1095756 w 1137666"/>
              <a:gd name="connsiteY5" fmla="*/ 2030730 h 2030730"/>
              <a:gd name="connsiteX6" fmla="*/ 1137666 w 1137666"/>
              <a:gd name="connsiteY6" fmla="*/ 2026920 h 2030730"/>
              <a:gd name="connsiteX7" fmla="*/ 1078230 w 1137666"/>
              <a:gd name="connsiteY7" fmla="*/ 1796034 h 2030730"/>
              <a:gd name="connsiteX8" fmla="*/ 1092708 w 1137666"/>
              <a:gd name="connsiteY8" fmla="*/ 1657350 h 2030730"/>
              <a:gd name="connsiteX9" fmla="*/ 355092 w 1137666"/>
              <a:gd name="connsiteY9" fmla="*/ 12954 h 20307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7666" h="2030730">
                <a:moveTo>
                  <a:pt x="355092" y="12954"/>
                </a:moveTo>
                <a:lnTo>
                  <a:pt x="114300" y="0"/>
                </a:lnTo>
                <a:lnTo>
                  <a:pt x="0" y="76200"/>
                </a:lnTo>
                <a:lnTo>
                  <a:pt x="752856" y="1716024"/>
                </a:lnTo>
                <a:lnTo>
                  <a:pt x="940308" y="1858518"/>
                </a:lnTo>
                <a:lnTo>
                  <a:pt x="1095756" y="2030730"/>
                </a:lnTo>
                <a:lnTo>
                  <a:pt x="1137666" y="2026920"/>
                </a:lnTo>
                <a:lnTo>
                  <a:pt x="1078230" y="1796034"/>
                </a:lnTo>
                <a:lnTo>
                  <a:pt x="1092708" y="1657350"/>
                </a:lnTo>
                <a:lnTo>
                  <a:pt x="355092" y="12954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814437" y="110363"/>
            <a:ext cx="1130046" cy="2042922"/>
          </a:xfrm>
          <a:custGeom>
            <a:avLst/>
            <a:gdLst>
              <a:gd name="connsiteX0" fmla="*/ 0 w 1130046"/>
              <a:gd name="connsiteY0" fmla="*/ 61722 h 2042922"/>
              <a:gd name="connsiteX1" fmla="*/ 757428 w 1130046"/>
              <a:gd name="connsiteY1" fmla="*/ 1720596 h 2042922"/>
              <a:gd name="connsiteX2" fmla="*/ 923543 w 1130046"/>
              <a:gd name="connsiteY2" fmla="*/ 1845564 h 2042922"/>
              <a:gd name="connsiteX3" fmla="*/ 1086612 w 1130046"/>
              <a:gd name="connsiteY3" fmla="*/ 2035301 h 2042922"/>
              <a:gd name="connsiteX4" fmla="*/ 1130045 w 1130046"/>
              <a:gd name="connsiteY4" fmla="*/ 2042922 h 2042922"/>
              <a:gd name="connsiteX5" fmla="*/ 1061466 w 1130046"/>
              <a:gd name="connsiteY5" fmla="*/ 1804416 h 2042922"/>
              <a:gd name="connsiteX6" fmla="*/ 1084326 w 1130046"/>
              <a:gd name="connsiteY6" fmla="*/ 1650492 h 2042922"/>
              <a:gd name="connsiteX7" fmla="*/ 342900 w 1130046"/>
              <a:gd name="connsiteY7" fmla="*/ 10668 h 2042922"/>
              <a:gd name="connsiteX8" fmla="*/ 115061 w 1130046"/>
              <a:gd name="connsiteY8" fmla="*/ 0 h 2042922"/>
              <a:gd name="connsiteX9" fmla="*/ 0 w 1130046"/>
              <a:gd name="connsiteY9" fmla="*/ 61722 h 2042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0046" h="2042922">
                <a:moveTo>
                  <a:pt x="0" y="61722"/>
                </a:moveTo>
                <a:lnTo>
                  <a:pt x="757428" y="1720596"/>
                </a:lnTo>
                <a:lnTo>
                  <a:pt x="923543" y="1845564"/>
                </a:lnTo>
                <a:lnTo>
                  <a:pt x="1086612" y="2035301"/>
                </a:lnTo>
                <a:lnTo>
                  <a:pt x="1130045" y="2042922"/>
                </a:lnTo>
                <a:lnTo>
                  <a:pt x="1061466" y="1804416"/>
                </a:lnTo>
                <a:lnTo>
                  <a:pt x="1084326" y="1650492"/>
                </a:lnTo>
                <a:lnTo>
                  <a:pt x="342900" y="10668"/>
                </a:lnTo>
                <a:lnTo>
                  <a:pt x="115061" y="0"/>
                </a:lnTo>
                <a:lnTo>
                  <a:pt x="0" y="61722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7867027" y="229996"/>
            <a:ext cx="972312" cy="1530096"/>
          </a:xfrm>
          <a:custGeom>
            <a:avLst/>
            <a:gdLst>
              <a:gd name="connsiteX0" fmla="*/ 662940 w 972312"/>
              <a:gd name="connsiteY0" fmla="*/ 1530096 h 1530096"/>
              <a:gd name="connsiteX1" fmla="*/ 797814 w 972312"/>
              <a:gd name="connsiteY1" fmla="*/ 1415034 h 1530096"/>
              <a:gd name="connsiteX2" fmla="*/ 972312 w 972312"/>
              <a:gd name="connsiteY2" fmla="*/ 1394460 h 1530096"/>
              <a:gd name="connsiteX3" fmla="*/ 340614 w 972312"/>
              <a:gd name="connsiteY3" fmla="*/ 0 h 1530096"/>
              <a:gd name="connsiteX4" fmla="*/ 89916 w 972312"/>
              <a:gd name="connsiteY4" fmla="*/ 32766 h 1530096"/>
              <a:gd name="connsiteX5" fmla="*/ 0 w 972312"/>
              <a:gd name="connsiteY5" fmla="*/ 75438 h 1530096"/>
              <a:gd name="connsiteX6" fmla="*/ 662940 w 972312"/>
              <a:gd name="connsiteY6" fmla="*/ 1530096 h 15300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972312" h="1530096">
                <a:moveTo>
                  <a:pt x="662940" y="1530096"/>
                </a:moveTo>
                <a:lnTo>
                  <a:pt x="797814" y="1415034"/>
                </a:lnTo>
                <a:lnTo>
                  <a:pt x="972312" y="1394460"/>
                </a:lnTo>
                <a:lnTo>
                  <a:pt x="340614" y="0"/>
                </a:lnTo>
                <a:lnTo>
                  <a:pt x="89916" y="32766"/>
                </a:lnTo>
                <a:lnTo>
                  <a:pt x="0" y="75438"/>
                </a:lnTo>
                <a:lnTo>
                  <a:pt x="662940" y="1530096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38239" y="5563235"/>
            <a:ext cx="1728978" cy="1030224"/>
          </a:xfrm>
          <a:custGeom>
            <a:avLst/>
            <a:gdLst>
              <a:gd name="connsiteX0" fmla="*/ 1260348 w 1728978"/>
              <a:gd name="connsiteY0" fmla="*/ 999744 h 1030224"/>
              <a:gd name="connsiteX1" fmla="*/ 1127760 w 1728978"/>
              <a:gd name="connsiteY1" fmla="*/ 877823 h 1030224"/>
              <a:gd name="connsiteX2" fmla="*/ 1057656 w 1728978"/>
              <a:gd name="connsiteY2" fmla="*/ 377951 h 1030224"/>
              <a:gd name="connsiteX3" fmla="*/ 1699260 w 1728978"/>
              <a:gd name="connsiteY3" fmla="*/ 261365 h 1030224"/>
              <a:gd name="connsiteX4" fmla="*/ 1728978 w 1728978"/>
              <a:gd name="connsiteY4" fmla="*/ 160781 h 1030224"/>
              <a:gd name="connsiteX5" fmla="*/ 1667256 w 1728978"/>
              <a:gd name="connsiteY5" fmla="*/ 79247 h 1030224"/>
              <a:gd name="connsiteX6" fmla="*/ 1013459 w 1728978"/>
              <a:gd name="connsiteY6" fmla="*/ 166877 h 1030224"/>
              <a:gd name="connsiteX7" fmla="*/ 968501 w 1728978"/>
              <a:gd name="connsiteY7" fmla="*/ 25145 h 1030224"/>
              <a:gd name="connsiteX8" fmla="*/ 861822 w 1728978"/>
              <a:gd name="connsiteY8" fmla="*/ 0 h 1030224"/>
              <a:gd name="connsiteX9" fmla="*/ 761238 w 1728978"/>
              <a:gd name="connsiteY9" fmla="*/ 22097 h 1030224"/>
              <a:gd name="connsiteX10" fmla="*/ 705612 w 1728978"/>
              <a:gd name="connsiteY10" fmla="*/ 83819 h 1030224"/>
              <a:gd name="connsiteX11" fmla="*/ 744474 w 1728978"/>
              <a:gd name="connsiteY11" fmla="*/ 225551 h 1030224"/>
              <a:gd name="connsiteX12" fmla="*/ 524256 w 1728978"/>
              <a:gd name="connsiteY12" fmla="*/ 349757 h 1030224"/>
              <a:gd name="connsiteX13" fmla="*/ 781050 w 1728978"/>
              <a:gd name="connsiteY13" fmla="*/ 374903 h 1030224"/>
              <a:gd name="connsiteX14" fmla="*/ 883158 w 1728978"/>
              <a:gd name="connsiteY14" fmla="*/ 705612 h 1030224"/>
              <a:gd name="connsiteX15" fmla="*/ 112014 w 1728978"/>
              <a:gd name="connsiteY15" fmla="*/ 371856 h 1030224"/>
              <a:gd name="connsiteX16" fmla="*/ 36576 w 1728978"/>
              <a:gd name="connsiteY16" fmla="*/ 403859 h 1030224"/>
              <a:gd name="connsiteX17" fmla="*/ 0 w 1728978"/>
              <a:gd name="connsiteY17" fmla="*/ 504444 h 1030224"/>
              <a:gd name="connsiteX18" fmla="*/ 44196 w 1728978"/>
              <a:gd name="connsiteY18" fmla="*/ 617981 h 1030224"/>
              <a:gd name="connsiteX19" fmla="*/ 904494 w 1728978"/>
              <a:gd name="connsiteY19" fmla="*/ 1021841 h 1030224"/>
              <a:gd name="connsiteX20" fmla="*/ 1094994 w 1728978"/>
              <a:gd name="connsiteY20" fmla="*/ 996696 h 1030224"/>
              <a:gd name="connsiteX21" fmla="*/ 1247394 w 1728978"/>
              <a:gd name="connsiteY21" fmla="*/ 1030223 h 1030224"/>
              <a:gd name="connsiteX22" fmla="*/ 1260348 w 1728978"/>
              <a:gd name="connsiteY22" fmla="*/ 999744 h 10302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</a:cxnLst>
            <a:rect l="l" t="t" r="r" b="b"/>
            <a:pathLst>
              <a:path w="1728978" h="1030224">
                <a:moveTo>
                  <a:pt x="1260348" y="999744"/>
                </a:moveTo>
                <a:lnTo>
                  <a:pt x="1127760" y="877823"/>
                </a:lnTo>
                <a:lnTo>
                  <a:pt x="1057656" y="377951"/>
                </a:lnTo>
                <a:lnTo>
                  <a:pt x="1699260" y="261365"/>
                </a:lnTo>
                <a:lnTo>
                  <a:pt x="1728978" y="160781"/>
                </a:lnTo>
                <a:lnTo>
                  <a:pt x="1667256" y="79247"/>
                </a:lnTo>
                <a:lnTo>
                  <a:pt x="1013459" y="166877"/>
                </a:lnTo>
                <a:lnTo>
                  <a:pt x="968501" y="25145"/>
                </a:lnTo>
                <a:lnTo>
                  <a:pt x="861822" y="0"/>
                </a:lnTo>
                <a:lnTo>
                  <a:pt x="761238" y="22097"/>
                </a:lnTo>
                <a:lnTo>
                  <a:pt x="705612" y="83819"/>
                </a:lnTo>
                <a:lnTo>
                  <a:pt x="744474" y="225551"/>
                </a:lnTo>
                <a:lnTo>
                  <a:pt x="524256" y="349757"/>
                </a:lnTo>
                <a:lnTo>
                  <a:pt x="781050" y="374903"/>
                </a:lnTo>
                <a:lnTo>
                  <a:pt x="883158" y="705612"/>
                </a:lnTo>
                <a:lnTo>
                  <a:pt x="112014" y="371856"/>
                </a:lnTo>
                <a:lnTo>
                  <a:pt x="36576" y="403859"/>
                </a:lnTo>
                <a:lnTo>
                  <a:pt x="0" y="504444"/>
                </a:lnTo>
                <a:lnTo>
                  <a:pt x="44196" y="617981"/>
                </a:lnTo>
                <a:lnTo>
                  <a:pt x="904494" y="1021841"/>
                </a:lnTo>
                <a:lnTo>
                  <a:pt x="1094994" y="996696"/>
                </a:lnTo>
                <a:lnTo>
                  <a:pt x="1247394" y="1030223"/>
                </a:lnTo>
                <a:lnTo>
                  <a:pt x="1260348" y="999744"/>
                </a:lnTo>
              </a:path>
            </a:pathLst>
          </a:custGeom>
          <a:solidFill>
            <a:srgbClr val="F9F9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1623199" y="5685155"/>
            <a:ext cx="112776" cy="204978"/>
          </a:xfrm>
          <a:custGeom>
            <a:avLst/>
            <a:gdLst>
              <a:gd name="connsiteX0" fmla="*/ 0 w 112776"/>
              <a:gd name="connsiteY0" fmla="*/ 5334 h 204978"/>
              <a:gd name="connsiteX1" fmla="*/ 94488 w 112776"/>
              <a:gd name="connsiteY1" fmla="*/ 0 h 204978"/>
              <a:gd name="connsiteX2" fmla="*/ 112776 w 112776"/>
              <a:gd name="connsiteY2" fmla="*/ 185165 h 204978"/>
              <a:gd name="connsiteX3" fmla="*/ 6095 w 112776"/>
              <a:gd name="connsiteY3" fmla="*/ 204977 h 204978"/>
              <a:gd name="connsiteX4" fmla="*/ 0 w 112776"/>
              <a:gd name="connsiteY4" fmla="*/ 5334 h 20497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2776" h="204978">
                <a:moveTo>
                  <a:pt x="0" y="5334"/>
                </a:moveTo>
                <a:lnTo>
                  <a:pt x="94488" y="0"/>
                </a:lnTo>
                <a:lnTo>
                  <a:pt x="112776" y="185165"/>
                </a:lnTo>
                <a:lnTo>
                  <a:pt x="6095" y="204977"/>
                </a:lnTo>
                <a:lnTo>
                  <a:pt x="0" y="5334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32143" y="5989955"/>
            <a:ext cx="1257300" cy="650747"/>
          </a:xfrm>
          <a:custGeom>
            <a:avLst/>
            <a:gdLst>
              <a:gd name="connsiteX0" fmla="*/ 108966 w 1257300"/>
              <a:gd name="connsiteY0" fmla="*/ 0 h 650747"/>
              <a:gd name="connsiteX1" fmla="*/ 1055370 w 1257300"/>
              <a:gd name="connsiteY1" fmla="*/ 411479 h 650747"/>
              <a:gd name="connsiteX2" fmla="*/ 1132332 w 1257300"/>
              <a:gd name="connsiteY2" fmla="*/ 505967 h 650747"/>
              <a:gd name="connsiteX3" fmla="*/ 1257300 w 1257300"/>
              <a:gd name="connsiteY3" fmla="*/ 627887 h 650747"/>
              <a:gd name="connsiteX4" fmla="*/ 1240536 w 1257300"/>
              <a:gd name="connsiteY4" fmla="*/ 650748 h 650747"/>
              <a:gd name="connsiteX5" fmla="*/ 1070610 w 1257300"/>
              <a:gd name="connsiteY5" fmla="*/ 624077 h 650747"/>
              <a:gd name="connsiteX6" fmla="*/ 907542 w 1257300"/>
              <a:gd name="connsiteY6" fmla="*/ 643127 h 650747"/>
              <a:gd name="connsiteX7" fmla="*/ 33528 w 1257300"/>
              <a:gd name="connsiteY7" fmla="*/ 236220 h 650747"/>
              <a:gd name="connsiteX8" fmla="*/ 0 w 1257300"/>
              <a:gd name="connsiteY8" fmla="*/ 118871 h 650747"/>
              <a:gd name="connsiteX9" fmla="*/ 36576 w 1257300"/>
              <a:gd name="connsiteY9" fmla="*/ 25146 h 650747"/>
              <a:gd name="connsiteX10" fmla="*/ 108966 w 1257300"/>
              <a:gd name="connsiteY10" fmla="*/ 0 h 6507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1257300" h="650747">
                <a:moveTo>
                  <a:pt x="108966" y="0"/>
                </a:moveTo>
                <a:lnTo>
                  <a:pt x="1055370" y="411479"/>
                </a:lnTo>
                <a:lnTo>
                  <a:pt x="1132332" y="505967"/>
                </a:lnTo>
                <a:lnTo>
                  <a:pt x="1257300" y="627887"/>
                </a:lnTo>
                <a:lnTo>
                  <a:pt x="1240536" y="650748"/>
                </a:lnTo>
                <a:lnTo>
                  <a:pt x="1070610" y="624077"/>
                </a:lnTo>
                <a:lnTo>
                  <a:pt x="907542" y="643127"/>
                </a:lnTo>
                <a:lnTo>
                  <a:pt x="33528" y="236220"/>
                </a:lnTo>
                <a:lnTo>
                  <a:pt x="0" y="118871"/>
                </a:lnTo>
                <a:lnTo>
                  <a:pt x="36576" y="25146"/>
                </a:lnTo>
                <a:lnTo>
                  <a:pt x="108966" y="0"/>
                </a:ln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05117" y="6044057"/>
            <a:ext cx="833628" cy="593598"/>
          </a:xfrm>
          <a:custGeom>
            <a:avLst/>
            <a:gdLst>
              <a:gd name="connsiteX0" fmla="*/ 0 w 833628"/>
              <a:gd name="connsiteY0" fmla="*/ 258317 h 593598"/>
              <a:gd name="connsiteX1" fmla="*/ 733044 w 833628"/>
              <a:gd name="connsiteY1" fmla="*/ 593598 h 593598"/>
              <a:gd name="connsiteX2" fmla="*/ 745998 w 833628"/>
              <a:gd name="connsiteY2" fmla="*/ 424433 h 593598"/>
              <a:gd name="connsiteX3" fmla="*/ 833628 w 833628"/>
              <a:gd name="connsiteY3" fmla="*/ 335279 h 593598"/>
              <a:gd name="connsiteX4" fmla="*/ 62484 w 833628"/>
              <a:gd name="connsiteY4" fmla="*/ 0 h 593598"/>
              <a:gd name="connsiteX5" fmla="*/ 0 w 833628"/>
              <a:gd name="connsiteY5" fmla="*/ 100583 h 593598"/>
              <a:gd name="connsiteX6" fmla="*/ 0 w 833628"/>
              <a:gd name="connsiteY6" fmla="*/ 258317 h 5935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833628" h="593598">
                <a:moveTo>
                  <a:pt x="0" y="258317"/>
                </a:moveTo>
                <a:lnTo>
                  <a:pt x="733044" y="593598"/>
                </a:lnTo>
                <a:lnTo>
                  <a:pt x="745998" y="424433"/>
                </a:lnTo>
                <a:lnTo>
                  <a:pt x="833628" y="335279"/>
                </a:lnTo>
                <a:lnTo>
                  <a:pt x="62484" y="0"/>
                </a:lnTo>
                <a:lnTo>
                  <a:pt x="0" y="100583"/>
                </a:lnTo>
                <a:lnTo>
                  <a:pt x="0" y="258317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770521" y="5605907"/>
            <a:ext cx="214122" cy="192023"/>
          </a:xfrm>
          <a:custGeom>
            <a:avLst/>
            <a:gdLst>
              <a:gd name="connsiteX0" fmla="*/ 0 w 214122"/>
              <a:gd name="connsiteY0" fmla="*/ 22097 h 192023"/>
              <a:gd name="connsiteX1" fmla="*/ 125730 w 214122"/>
              <a:gd name="connsiteY1" fmla="*/ 0 h 192023"/>
              <a:gd name="connsiteX2" fmla="*/ 197358 w 214122"/>
              <a:gd name="connsiteY2" fmla="*/ 28194 h 192023"/>
              <a:gd name="connsiteX3" fmla="*/ 214122 w 214122"/>
              <a:gd name="connsiteY3" fmla="*/ 110489 h 192023"/>
              <a:gd name="connsiteX4" fmla="*/ 128777 w 214122"/>
              <a:gd name="connsiteY4" fmla="*/ 116585 h 192023"/>
              <a:gd name="connsiteX5" fmla="*/ 25145 w 214122"/>
              <a:gd name="connsiteY5" fmla="*/ 192023 h 192023"/>
              <a:gd name="connsiteX6" fmla="*/ 0 w 214122"/>
              <a:gd name="connsiteY6" fmla="*/ 22097 h 1920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214122" h="192023">
                <a:moveTo>
                  <a:pt x="0" y="22097"/>
                </a:moveTo>
                <a:lnTo>
                  <a:pt x="125730" y="0"/>
                </a:lnTo>
                <a:lnTo>
                  <a:pt x="197358" y="28194"/>
                </a:lnTo>
                <a:lnTo>
                  <a:pt x="214122" y="110489"/>
                </a:lnTo>
                <a:lnTo>
                  <a:pt x="128777" y="116585"/>
                </a:lnTo>
                <a:lnTo>
                  <a:pt x="25145" y="192023"/>
                </a:lnTo>
                <a:lnTo>
                  <a:pt x="0" y="22097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1018171" y="6607175"/>
            <a:ext cx="120396" cy="178307"/>
          </a:xfrm>
          <a:custGeom>
            <a:avLst/>
            <a:gdLst>
              <a:gd name="connsiteX0" fmla="*/ 120396 w 120396"/>
              <a:gd name="connsiteY0" fmla="*/ 3809 h 178307"/>
              <a:gd name="connsiteX1" fmla="*/ 120396 w 120396"/>
              <a:gd name="connsiteY1" fmla="*/ 178307 h 178307"/>
              <a:gd name="connsiteX2" fmla="*/ 0 w 120396"/>
              <a:gd name="connsiteY2" fmla="*/ 6857 h 178307"/>
              <a:gd name="connsiteX3" fmla="*/ 57150 w 120396"/>
              <a:gd name="connsiteY3" fmla="*/ 0 h 178307"/>
              <a:gd name="connsiteX4" fmla="*/ 120396 w 120396"/>
              <a:gd name="connsiteY4" fmla="*/ 3809 h 1783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6" h="178307">
                <a:moveTo>
                  <a:pt x="120396" y="3809"/>
                </a:moveTo>
                <a:lnTo>
                  <a:pt x="120396" y="178307"/>
                </a:lnTo>
                <a:lnTo>
                  <a:pt x="0" y="6857"/>
                </a:lnTo>
                <a:lnTo>
                  <a:pt x="57150" y="0"/>
                </a:lnTo>
                <a:lnTo>
                  <a:pt x="120396" y="3809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800239" y="5724779"/>
            <a:ext cx="307086" cy="608076"/>
          </a:xfrm>
          <a:custGeom>
            <a:avLst/>
            <a:gdLst>
              <a:gd name="connsiteX0" fmla="*/ 0 w 307086"/>
              <a:gd name="connsiteY0" fmla="*/ 64008 h 608076"/>
              <a:gd name="connsiteX1" fmla="*/ 69341 w 307086"/>
              <a:gd name="connsiteY1" fmla="*/ 0 h 608076"/>
              <a:gd name="connsiteX2" fmla="*/ 184403 w 307086"/>
              <a:gd name="connsiteY2" fmla="*/ 4572 h 608076"/>
              <a:gd name="connsiteX3" fmla="*/ 307086 w 307086"/>
              <a:gd name="connsiteY3" fmla="*/ 608076 h 608076"/>
              <a:gd name="connsiteX4" fmla="*/ 221741 w 307086"/>
              <a:gd name="connsiteY4" fmla="*/ 573023 h 608076"/>
              <a:gd name="connsiteX5" fmla="*/ 121158 w 307086"/>
              <a:gd name="connsiteY5" fmla="*/ 538734 h 608076"/>
              <a:gd name="connsiteX6" fmla="*/ 0 w 307086"/>
              <a:gd name="connsiteY6" fmla="*/ 64008 h 6080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7086" h="608076">
                <a:moveTo>
                  <a:pt x="0" y="64008"/>
                </a:moveTo>
                <a:lnTo>
                  <a:pt x="69341" y="0"/>
                </a:lnTo>
                <a:lnTo>
                  <a:pt x="184403" y="4572"/>
                </a:lnTo>
                <a:lnTo>
                  <a:pt x="307086" y="608076"/>
                </a:lnTo>
                <a:lnTo>
                  <a:pt x="221741" y="573023"/>
                </a:lnTo>
                <a:lnTo>
                  <a:pt x="121158" y="538734"/>
                </a:lnTo>
                <a:lnTo>
                  <a:pt x="0" y="64008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1060843" y="5698109"/>
            <a:ext cx="577596" cy="275843"/>
          </a:xfrm>
          <a:custGeom>
            <a:avLst/>
            <a:gdLst>
              <a:gd name="connsiteX0" fmla="*/ 549402 w 577596"/>
              <a:gd name="connsiteY0" fmla="*/ 0 h 275843"/>
              <a:gd name="connsiteX1" fmla="*/ 0 w 577596"/>
              <a:gd name="connsiteY1" fmla="*/ 83819 h 275843"/>
              <a:gd name="connsiteX2" fmla="*/ 22098 w 577596"/>
              <a:gd name="connsiteY2" fmla="*/ 275843 h 275843"/>
              <a:gd name="connsiteX3" fmla="*/ 567690 w 577596"/>
              <a:gd name="connsiteY3" fmla="*/ 188213 h 275843"/>
              <a:gd name="connsiteX4" fmla="*/ 577596 w 577596"/>
              <a:gd name="connsiteY4" fmla="*/ 33527 h 275843"/>
              <a:gd name="connsiteX5" fmla="*/ 549402 w 577596"/>
              <a:gd name="connsiteY5" fmla="*/ 0 h 2758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577596" h="275843">
                <a:moveTo>
                  <a:pt x="549402" y="0"/>
                </a:moveTo>
                <a:lnTo>
                  <a:pt x="0" y="83819"/>
                </a:lnTo>
                <a:lnTo>
                  <a:pt x="22098" y="275843"/>
                </a:lnTo>
                <a:lnTo>
                  <a:pt x="567690" y="188213"/>
                </a:lnTo>
                <a:lnTo>
                  <a:pt x="577596" y="33527"/>
                </a:lnTo>
                <a:lnTo>
                  <a:pt x="549402" y="0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551065" y="5861177"/>
            <a:ext cx="247650" cy="106679"/>
          </a:xfrm>
          <a:custGeom>
            <a:avLst/>
            <a:gdLst>
              <a:gd name="connsiteX0" fmla="*/ 216408 w 247650"/>
              <a:gd name="connsiteY0" fmla="*/ 0 h 106679"/>
              <a:gd name="connsiteX1" fmla="*/ 0 w 247650"/>
              <a:gd name="connsiteY1" fmla="*/ 61721 h 106679"/>
              <a:gd name="connsiteX2" fmla="*/ 247650 w 247650"/>
              <a:gd name="connsiteY2" fmla="*/ 106679 h 106679"/>
              <a:gd name="connsiteX3" fmla="*/ 216408 w 247650"/>
              <a:gd name="connsiteY3" fmla="*/ 0 h 106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7650" h="106679">
                <a:moveTo>
                  <a:pt x="216408" y="0"/>
                </a:moveTo>
                <a:lnTo>
                  <a:pt x="0" y="61721"/>
                </a:lnTo>
                <a:lnTo>
                  <a:pt x="247650" y="106679"/>
                </a:lnTo>
                <a:lnTo>
                  <a:pt x="216408" y="0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792619" y="5692775"/>
            <a:ext cx="249174" cy="138684"/>
          </a:xfrm>
          <a:custGeom>
            <a:avLst/>
            <a:gdLst>
              <a:gd name="connsiteX0" fmla="*/ 0 w 249174"/>
              <a:gd name="connsiteY0" fmla="*/ 84582 h 138684"/>
              <a:gd name="connsiteX1" fmla="*/ 90677 w 249174"/>
              <a:gd name="connsiteY1" fmla="*/ 8382 h 138684"/>
              <a:gd name="connsiteX2" fmla="*/ 169925 w 249174"/>
              <a:gd name="connsiteY2" fmla="*/ 0 h 138684"/>
              <a:gd name="connsiteX3" fmla="*/ 232410 w 249174"/>
              <a:gd name="connsiteY3" fmla="*/ 21335 h 138684"/>
              <a:gd name="connsiteX4" fmla="*/ 249174 w 249174"/>
              <a:gd name="connsiteY4" fmla="*/ 72390 h 138684"/>
              <a:gd name="connsiteX5" fmla="*/ 133350 w 249174"/>
              <a:gd name="connsiteY5" fmla="*/ 53340 h 138684"/>
              <a:gd name="connsiteX6" fmla="*/ 58674 w 249174"/>
              <a:gd name="connsiteY6" fmla="*/ 80010 h 138684"/>
              <a:gd name="connsiteX7" fmla="*/ 10668 w 249174"/>
              <a:gd name="connsiteY7" fmla="*/ 138684 h 138684"/>
              <a:gd name="connsiteX8" fmla="*/ 0 w 249174"/>
              <a:gd name="connsiteY8" fmla="*/ 84582 h 1386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49174" h="138684">
                <a:moveTo>
                  <a:pt x="0" y="84582"/>
                </a:moveTo>
                <a:lnTo>
                  <a:pt x="90677" y="8382"/>
                </a:lnTo>
                <a:lnTo>
                  <a:pt x="169925" y="0"/>
                </a:lnTo>
                <a:lnTo>
                  <a:pt x="232410" y="21335"/>
                </a:lnTo>
                <a:lnTo>
                  <a:pt x="249174" y="72390"/>
                </a:lnTo>
                <a:lnTo>
                  <a:pt x="133350" y="53340"/>
                </a:lnTo>
                <a:lnTo>
                  <a:pt x="58674" y="80010"/>
                </a:lnTo>
                <a:lnTo>
                  <a:pt x="10668" y="138684"/>
                </a:lnTo>
                <a:lnTo>
                  <a:pt x="0" y="8458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1009789" y="6566027"/>
            <a:ext cx="182880" cy="211073"/>
          </a:xfrm>
          <a:custGeom>
            <a:avLst/>
            <a:gdLst>
              <a:gd name="connsiteX0" fmla="*/ 0 w 182880"/>
              <a:gd name="connsiteY0" fmla="*/ 32004 h 211073"/>
              <a:gd name="connsiteX1" fmla="*/ 127253 w 182880"/>
              <a:gd name="connsiteY1" fmla="*/ 211073 h 211073"/>
              <a:gd name="connsiteX2" fmla="*/ 182880 w 182880"/>
              <a:gd name="connsiteY2" fmla="*/ 199643 h 211073"/>
              <a:gd name="connsiteX3" fmla="*/ 177546 w 182880"/>
              <a:gd name="connsiteY3" fmla="*/ 13716 h 211073"/>
              <a:gd name="connsiteX4" fmla="*/ 131825 w 182880"/>
              <a:gd name="connsiteY4" fmla="*/ 0 h 211073"/>
              <a:gd name="connsiteX5" fmla="*/ 142494 w 182880"/>
              <a:gd name="connsiteY5" fmla="*/ 156209 h 211073"/>
              <a:gd name="connsiteX6" fmla="*/ 56388 w 182880"/>
              <a:gd name="connsiteY6" fmla="*/ 3047 h 211073"/>
              <a:gd name="connsiteX7" fmla="*/ 0 w 182880"/>
              <a:gd name="connsiteY7" fmla="*/ 32004 h 2110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82880" h="211073">
                <a:moveTo>
                  <a:pt x="0" y="32004"/>
                </a:moveTo>
                <a:lnTo>
                  <a:pt x="127253" y="211073"/>
                </a:lnTo>
                <a:lnTo>
                  <a:pt x="182880" y="199643"/>
                </a:lnTo>
                <a:lnTo>
                  <a:pt x="177546" y="13716"/>
                </a:lnTo>
                <a:lnTo>
                  <a:pt x="131825" y="0"/>
                </a:lnTo>
                <a:lnTo>
                  <a:pt x="142494" y="156209"/>
                </a:lnTo>
                <a:lnTo>
                  <a:pt x="56388" y="3047"/>
                </a:lnTo>
                <a:lnTo>
                  <a:pt x="0" y="3200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1594243" y="5653151"/>
            <a:ext cx="68580" cy="185928"/>
          </a:xfrm>
          <a:custGeom>
            <a:avLst/>
            <a:gdLst>
              <a:gd name="connsiteX0" fmla="*/ 0 w 68580"/>
              <a:gd name="connsiteY0" fmla="*/ 15240 h 185928"/>
              <a:gd name="connsiteX1" fmla="*/ 28194 w 68580"/>
              <a:gd name="connsiteY1" fmla="*/ 73914 h 185928"/>
              <a:gd name="connsiteX2" fmla="*/ 34289 w 68580"/>
              <a:gd name="connsiteY2" fmla="*/ 122682 h 185928"/>
              <a:gd name="connsiteX3" fmla="*/ 21336 w 68580"/>
              <a:gd name="connsiteY3" fmla="*/ 185927 h 185928"/>
              <a:gd name="connsiteX4" fmla="*/ 63245 w 68580"/>
              <a:gd name="connsiteY4" fmla="*/ 174497 h 185928"/>
              <a:gd name="connsiteX5" fmla="*/ 68579 w 68580"/>
              <a:gd name="connsiteY5" fmla="*/ 92202 h 185928"/>
              <a:gd name="connsiteX6" fmla="*/ 36576 w 68580"/>
              <a:gd name="connsiteY6" fmla="*/ 0 h 185928"/>
              <a:gd name="connsiteX7" fmla="*/ 0 w 68580"/>
              <a:gd name="connsiteY7" fmla="*/ 15240 h 1859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8580" h="185928">
                <a:moveTo>
                  <a:pt x="0" y="15240"/>
                </a:moveTo>
                <a:lnTo>
                  <a:pt x="28194" y="73914"/>
                </a:lnTo>
                <a:lnTo>
                  <a:pt x="34289" y="122682"/>
                </a:lnTo>
                <a:lnTo>
                  <a:pt x="21336" y="185927"/>
                </a:lnTo>
                <a:lnTo>
                  <a:pt x="63245" y="174497"/>
                </a:lnTo>
                <a:lnTo>
                  <a:pt x="68579" y="92202"/>
                </a:lnTo>
                <a:lnTo>
                  <a:pt x="36576" y="0"/>
                </a:lnTo>
                <a:lnTo>
                  <a:pt x="0" y="1524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121297" y="5922899"/>
            <a:ext cx="944117" cy="397002"/>
          </a:xfrm>
          <a:custGeom>
            <a:avLst/>
            <a:gdLst>
              <a:gd name="connsiteX0" fmla="*/ 79248 w 944117"/>
              <a:gd name="connsiteY0" fmla="*/ 0 h 397002"/>
              <a:gd name="connsiteX1" fmla="*/ 944117 w 944117"/>
              <a:gd name="connsiteY1" fmla="*/ 389382 h 397002"/>
              <a:gd name="connsiteX2" fmla="*/ 854201 w 944117"/>
              <a:gd name="connsiteY2" fmla="*/ 397002 h 397002"/>
              <a:gd name="connsiteX3" fmla="*/ 0 w 944117"/>
              <a:gd name="connsiteY3" fmla="*/ 22097 h 397002"/>
              <a:gd name="connsiteX4" fmla="*/ 79248 w 944117"/>
              <a:gd name="connsiteY4" fmla="*/ 0 h 39700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44117" h="397002">
                <a:moveTo>
                  <a:pt x="79248" y="0"/>
                </a:moveTo>
                <a:lnTo>
                  <a:pt x="944117" y="389382"/>
                </a:lnTo>
                <a:lnTo>
                  <a:pt x="854201" y="397002"/>
                </a:lnTo>
                <a:lnTo>
                  <a:pt x="0" y="22097"/>
                </a:lnTo>
                <a:lnTo>
                  <a:pt x="7924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413143" y="6167501"/>
            <a:ext cx="387096" cy="235457"/>
          </a:xfrm>
          <a:custGeom>
            <a:avLst/>
            <a:gdLst>
              <a:gd name="connsiteX0" fmla="*/ 11430 w 387096"/>
              <a:gd name="connsiteY0" fmla="*/ 27432 h 235457"/>
              <a:gd name="connsiteX1" fmla="*/ 126492 w 387096"/>
              <a:gd name="connsiteY1" fmla="*/ 52577 h 235457"/>
              <a:gd name="connsiteX2" fmla="*/ 256794 w 387096"/>
              <a:gd name="connsiteY2" fmla="*/ 108965 h 235457"/>
              <a:gd name="connsiteX3" fmla="*/ 348996 w 387096"/>
              <a:gd name="connsiteY3" fmla="*/ 192785 h 235457"/>
              <a:gd name="connsiteX4" fmla="*/ 258318 w 387096"/>
              <a:gd name="connsiteY4" fmla="*/ 182879 h 235457"/>
              <a:gd name="connsiteX5" fmla="*/ 110490 w 387096"/>
              <a:gd name="connsiteY5" fmla="*/ 115823 h 235457"/>
              <a:gd name="connsiteX6" fmla="*/ 39624 w 387096"/>
              <a:gd name="connsiteY6" fmla="*/ 64007 h 235457"/>
              <a:gd name="connsiteX7" fmla="*/ 84582 w 387096"/>
              <a:gd name="connsiteY7" fmla="*/ 129539 h 235457"/>
              <a:gd name="connsiteX8" fmla="*/ 215646 w 387096"/>
              <a:gd name="connsiteY8" fmla="*/ 214883 h 235457"/>
              <a:gd name="connsiteX9" fmla="*/ 369570 w 387096"/>
              <a:gd name="connsiteY9" fmla="*/ 235457 h 235457"/>
              <a:gd name="connsiteX10" fmla="*/ 387096 w 387096"/>
              <a:gd name="connsiteY10" fmla="*/ 178307 h 235457"/>
              <a:gd name="connsiteX11" fmla="*/ 312420 w 387096"/>
              <a:gd name="connsiteY11" fmla="*/ 95250 h 235457"/>
              <a:gd name="connsiteX12" fmla="*/ 134874 w 387096"/>
              <a:gd name="connsiteY12" fmla="*/ 13715 h 235457"/>
              <a:gd name="connsiteX13" fmla="*/ 0 w 387096"/>
              <a:gd name="connsiteY13" fmla="*/ 0 h 235457"/>
              <a:gd name="connsiteX14" fmla="*/ 11430 w 387096"/>
              <a:gd name="connsiteY14" fmla="*/ 27432 h 23545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7096" h="235457">
                <a:moveTo>
                  <a:pt x="11430" y="27432"/>
                </a:moveTo>
                <a:lnTo>
                  <a:pt x="126492" y="52577"/>
                </a:lnTo>
                <a:lnTo>
                  <a:pt x="256794" y="108965"/>
                </a:lnTo>
                <a:lnTo>
                  <a:pt x="348996" y="192785"/>
                </a:lnTo>
                <a:lnTo>
                  <a:pt x="258318" y="182879"/>
                </a:lnTo>
                <a:lnTo>
                  <a:pt x="110490" y="115823"/>
                </a:lnTo>
                <a:lnTo>
                  <a:pt x="39624" y="64007"/>
                </a:lnTo>
                <a:lnTo>
                  <a:pt x="84582" y="129539"/>
                </a:lnTo>
                <a:lnTo>
                  <a:pt x="215646" y="214883"/>
                </a:lnTo>
                <a:lnTo>
                  <a:pt x="369570" y="235457"/>
                </a:lnTo>
                <a:lnTo>
                  <a:pt x="387096" y="178307"/>
                </a:lnTo>
                <a:lnTo>
                  <a:pt x="312420" y="95250"/>
                </a:lnTo>
                <a:lnTo>
                  <a:pt x="134874" y="13715"/>
                </a:lnTo>
                <a:lnTo>
                  <a:pt x="0" y="0"/>
                </a:lnTo>
                <a:lnTo>
                  <a:pt x="11430" y="2743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897775" y="5840603"/>
            <a:ext cx="169164" cy="377951"/>
          </a:xfrm>
          <a:custGeom>
            <a:avLst/>
            <a:gdLst>
              <a:gd name="connsiteX0" fmla="*/ 19050 w 169164"/>
              <a:gd name="connsiteY0" fmla="*/ 0 h 377951"/>
              <a:gd name="connsiteX1" fmla="*/ 72389 w 169164"/>
              <a:gd name="connsiteY1" fmla="*/ 19811 h 377951"/>
              <a:gd name="connsiteX2" fmla="*/ 63246 w 169164"/>
              <a:gd name="connsiteY2" fmla="*/ 151637 h 377951"/>
              <a:gd name="connsiteX3" fmla="*/ 83819 w 169164"/>
              <a:gd name="connsiteY3" fmla="*/ 258317 h 377951"/>
              <a:gd name="connsiteX4" fmla="*/ 169164 w 169164"/>
              <a:gd name="connsiteY4" fmla="*/ 356615 h 377951"/>
              <a:gd name="connsiteX5" fmla="*/ 76961 w 169164"/>
              <a:gd name="connsiteY5" fmla="*/ 377951 h 377951"/>
              <a:gd name="connsiteX6" fmla="*/ 23622 w 169164"/>
              <a:gd name="connsiteY6" fmla="*/ 272033 h 377951"/>
              <a:gd name="connsiteX7" fmla="*/ 0 w 169164"/>
              <a:gd name="connsiteY7" fmla="*/ 44957 h 377951"/>
              <a:gd name="connsiteX8" fmla="*/ 19050 w 169164"/>
              <a:gd name="connsiteY8" fmla="*/ 0 h 3779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69164" h="377951">
                <a:moveTo>
                  <a:pt x="19050" y="0"/>
                </a:moveTo>
                <a:lnTo>
                  <a:pt x="72389" y="19811"/>
                </a:lnTo>
                <a:lnTo>
                  <a:pt x="63246" y="151637"/>
                </a:lnTo>
                <a:lnTo>
                  <a:pt x="83819" y="258317"/>
                </a:lnTo>
                <a:lnTo>
                  <a:pt x="169164" y="356615"/>
                </a:lnTo>
                <a:lnTo>
                  <a:pt x="76961" y="377951"/>
                </a:lnTo>
                <a:lnTo>
                  <a:pt x="23622" y="272033"/>
                </a:lnTo>
                <a:lnTo>
                  <a:pt x="0" y="44957"/>
                </a:lnTo>
                <a:lnTo>
                  <a:pt x="1905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1062367" y="6425057"/>
            <a:ext cx="118872" cy="137922"/>
          </a:xfrm>
          <a:custGeom>
            <a:avLst/>
            <a:gdLst>
              <a:gd name="connsiteX0" fmla="*/ 87630 w 118872"/>
              <a:gd name="connsiteY0" fmla="*/ 0 h 137922"/>
              <a:gd name="connsiteX1" fmla="*/ 32004 w 118872"/>
              <a:gd name="connsiteY1" fmla="*/ 52578 h 137922"/>
              <a:gd name="connsiteX2" fmla="*/ 0 w 118872"/>
              <a:gd name="connsiteY2" fmla="*/ 137922 h 137922"/>
              <a:gd name="connsiteX3" fmla="*/ 64008 w 118872"/>
              <a:gd name="connsiteY3" fmla="*/ 127253 h 137922"/>
              <a:gd name="connsiteX4" fmla="*/ 82296 w 118872"/>
              <a:gd name="connsiteY4" fmla="*/ 67055 h 137922"/>
              <a:gd name="connsiteX5" fmla="*/ 118872 w 118872"/>
              <a:gd name="connsiteY5" fmla="*/ 21335 h 137922"/>
              <a:gd name="connsiteX6" fmla="*/ 87630 w 118872"/>
              <a:gd name="connsiteY6" fmla="*/ 0 h 137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18872" h="137922">
                <a:moveTo>
                  <a:pt x="87630" y="0"/>
                </a:moveTo>
                <a:lnTo>
                  <a:pt x="32004" y="52578"/>
                </a:lnTo>
                <a:lnTo>
                  <a:pt x="0" y="137922"/>
                </a:lnTo>
                <a:lnTo>
                  <a:pt x="64008" y="127253"/>
                </a:lnTo>
                <a:lnTo>
                  <a:pt x="82296" y="67055"/>
                </a:lnTo>
                <a:lnTo>
                  <a:pt x="118872" y="21335"/>
                </a:lnTo>
                <a:lnTo>
                  <a:pt x="8763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8521" y="5916803"/>
            <a:ext cx="1336548" cy="698754"/>
          </a:xfrm>
          <a:custGeom>
            <a:avLst/>
            <a:gdLst>
              <a:gd name="connsiteX0" fmla="*/ 123444 w 1336548"/>
              <a:gd name="connsiteY0" fmla="*/ 0 h 698754"/>
              <a:gd name="connsiteX1" fmla="*/ 50292 w 1336548"/>
              <a:gd name="connsiteY1" fmla="*/ 41147 h 698754"/>
              <a:gd name="connsiteX2" fmla="*/ 0 w 1336548"/>
              <a:gd name="connsiteY2" fmla="*/ 165353 h 698754"/>
              <a:gd name="connsiteX3" fmla="*/ 53339 w 1336548"/>
              <a:gd name="connsiteY3" fmla="*/ 284225 h 698754"/>
              <a:gd name="connsiteX4" fmla="*/ 938022 w 1336548"/>
              <a:gd name="connsiteY4" fmla="*/ 688085 h 698754"/>
              <a:gd name="connsiteX5" fmla="*/ 1128522 w 1336548"/>
              <a:gd name="connsiteY5" fmla="*/ 662940 h 698754"/>
              <a:gd name="connsiteX6" fmla="*/ 1282446 w 1336548"/>
              <a:gd name="connsiteY6" fmla="*/ 698753 h 698754"/>
              <a:gd name="connsiteX7" fmla="*/ 1336548 w 1336548"/>
              <a:gd name="connsiteY7" fmla="*/ 641603 h 698754"/>
              <a:gd name="connsiteX8" fmla="*/ 1191768 w 1336548"/>
              <a:gd name="connsiteY8" fmla="*/ 527303 h 698754"/>
              <a:gd name="connsiteX9" fmla="*/ 1133094 w 1336548"/>
              <a:gd name="connsiteY9" fmla="*/ 406145 h 698754"/>
              <a:gd name="connsiteX10" fmla="*/ 1086612 w 1336548"/>
              <a:gd name="connsiteY10" fmla="*/ 418337 h 698754"/>
              <a:gd name="connsiteX11" fmla="*/ 1142238 w 1336548"/>
              <a:gd name="connsiteY11" fmla="*/ 527303 h 698754"/>
              <a:gd name="connsiteX12" fmla="*/ 1252728 w 1336548"/>
              <a:gd name="connsiteY12" fmla="*/ 643128 h 698754"/>
              <a:gd name="connsiteX13" fmla="*/ 1121664 w 1336548"/>
              <a:gd name="connsiteY13" fmla="*/ 624840 h 698754"/>
              <a:gd name="connsiteX14" fmla="*/ 967740 w 1336548"/>
              <a:gd name="connsiteY14" fmla="*/ 646176 h 698754"/>
              <a:gd name="connsiteX15" fmla="*/ 995934 w 1336548"/>
              <a:gd name="connsiteY15" fmla="*/ 515873 h 698754"/>
              <a:gd name="connsiteX16" fmla="*/ 1062228 w 1336548"/>
              <a:gd name="connsiteY16" fmla="*/ 427481 h 698754"/>
              <a:gd name="connsiteX17" fmla="*/ 985266 w 1336548"/>
              <a:gd name="connsiteY17" fmla="*/ 438150 h 698754"/>
              <a:gd name="connsiteX18" fmla="*/ 924306 w 1336548"/>
              <a:gd name="connsiteY18" fmla="*/ 522731 h 698754"/>
              <a:gd name="connsiteX19" fmla="*/ 903732 w 1336548"/>
              <a:gd name="connsiteY19" fmla="*/ 627888 h 698754"/>
              <a:gd name="connsiteX20" fmla="*/ 84582 w 1336548"/>
              <a:gd name="connsiteY20" fmla="*/ 246125 h 698754"/>
              <a:gd name="connsiteX21" fmla="*/ 63246 w 1336548"/>
              <a:gd name="connsiteY21" fmla="*/ 170687 h 698754"/>
              <a:gd name="connsiteX22" fmla="*/ 81533 w 1336548"/>
              <a:gd name="connsiteY22" fmla="*/ 75437 h 698754"/>
              <a:gd name="connsiteX23" fmla="*/ 172212 w 1336548"/>
              <a:gd name="connsiteY23" fmla="*/ 0 h 698754"/>
              <a:gd name="connsiteX24" fmla="*/ 123444 w 1336548"/>
              <a:gd name="connsiteY24" fmla="*/ 0 h 69875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</a:cxnLst>
            <a:rect l="l" t="t" r="r" b="b"/>
            <a:pathLst>
              <a:path w="1336548" h="698754">
                <a:moveTo>
                  <a:pt x="123444" y="0"/>
                </a:moveTo>
                <a:lnTo>
                  <a:pt x="50292" y="41147"/>
                </a:lnTo>
                <a:lnTo>
                  <a:pt x="0" y="165353"/>
                </a:lnTo>
                <a:lnTo>
                  <a:pt x="53339" y="284225"/>
                </a:lnTo>
                <a:lnTo>
                  <a:pt x="938022" y="688085"/>
                </a:lnTo>
                <a:lnTo>
                  <a:pt x="1128522" y="662940"/>
                </a:lnTo>
                <a:lnTo>
                  <a:pt x="1282446" y="698753"/>
                </a:lnTo>
                <a:lnTo>
                  <a:pt x="1336548" y="641603"/>
                </a:lnTo>
                <a:lnTo>
                  <a:pt x="1191768" y="527303"/>
                </a:lnTo>
                <a:lnTo>
                  <a:pt x="1133094" y="406145"/>
                </a:lnTo>
                <a:lnTo>
                  <a:pt x="1086612" y="418337"/>
                </a:lnTo>
                <a:lnTo>
                  <a:pt x="1142238" y="527303"/>
                </a:lnTo>
                <a:lnTo>
                  <a:pt x="1252728" y="643128"/>
                </a:lnTo>
                <a:lnTo>
                  <a:pt x="1121664" y="624840"/>
                </a:lnTo>
                <a:lnTo>
                  <a:pt x="967740" y="646176"/>
                </a:lnTo>
                <a:lnTo>
                  <a:pt x="995934" y="515873"/>
                </a:lnTo>
                <a:lnTo>
                  <a:pt x="1062228" y="427481"/>
                </a:lnTo>
                <a:lnTo>
                  <a:pt x="985266" y="438150"/>
                </a:lnTo>
                <a:lnTo>
                  <a:pt x="924306" y="522731"/>
                </a:lnTo>
                <a:lnTo>
                  <a:pt x="903732" y="627888"/>
                </a:lnTo>
                <a:lnTo>
                  <a:pt x="84582" y="246125"/>
                </a:lnTo>
                <a:lnTo>
                  <a:pt x="63246" y="170687"/>
                </a:lnTo>
                <a:lnTo>
                  <a:pt x="81533" y="75437"/>
                </a:lnTo>
                <a:lnTo>
                  <a:pt x="172212" y="0"/>
                </a:lnTo>
                <a:lnTo>
                  <a:pt x="123444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168541" y="5983859"/>
            <a:ext cx="127254" cy="265176"/>
          </a:xfrm>
          <a:custGeom>
            <a:avLst/>
            <a:gdLst>
              <a:gd name="connsiteX0" fmla="*/ 92202 w 127254"/>
              <a:gd name="connsiteY0" fmla="*/ 0 h 265176"/>
              <a:gd name="connsiteX1" fmla="*/ 15239 w 127254"/>
              <a:gd name="connsiteY1" fmla="*/ 83819 h 265176"/>
              <a:gd name="connsiteX2" fmla="*/ 0 w 127254"/>
              <a:gd name="connsiteY2" fmla="*/ 182117 h 265176"/>
              <a:gd name="connsiteX3" fmla="*/ 26670 w 127254"/>
              <a:gd name="connsiteY3" fmla="*/ 248411 h 265176"/>
              <a:gd name="connsiteX4" fmla="*/ 74676 w 127254"/>
              <a:gd name="connsiteY4" fmla="*/ 265175 h 265176"/>
              <a:gd name="connsiteX5" fmla="*/ 60197 w 127254"/>
              <a:gd name="connsiteY5" fmla="*/ 121919 h 265176"/>
              <a:gd name="connsiteX6" fmla="*/ 127254 w 127254"/>
              <a:gd name="connsiteY6" fmla="*/ 12953 h 265176"/>
              <a:gd name="connsiteX7" fmla="*/ 92202 w 127254"/>
              <a:gd name="connsiteY7" fmla="*/ 0 h 2651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27254" h="265176">
                <a:moveTo>
                  <a:pt x="92202" y="0"/>
                </a:moveTo>
                <a:lnTo>
                  <a:pt x="15239" y="83819"/>
                </a:lnTo>
                <a:lnTo>
                  <a:pt x="0" y="182117"/>
                </a:lnTo>
                <a:lnTo>
                  <a:pt x="26670" y="248411"/>
                </a:lnTo>
                <a:lnTo>
                  <a:pt x="74676" y="265175"/>
                </a:lnTo>
                <a:lnTo>
                  <a:pt x="60197" y="121919"/>
                </a:lnTo>
                <a:lnTo>
                  <a:pt x="127254" y="12953"/>
                </a:lnTo>
                <a:lnTo>
                  <a:pt x="9220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713371" y="5538851"/>
            <a:ext cx="511302" cy="943356"/>
          </a:xfrm>
          <a:custGeom>
            <a:avLst/>
            <a:gdLst>
              <a:gd name="connsiteX0" fmla="*/ 173736 w 511302"/>
              <a:gd name="connsiteY0" fmla="*/ 711708 h 943356"/>
              <a:gd name="connsiteX1" fmla="*/ 0 w 511302"/>
              <a:gd name="connsiteY1" fmla="*/ 98297 h 943356"/>
              <a:gd name="connsiteX2" fmla="*/ 64769 w 511302"/>
              <a:gd name="connsiteY2" fmla="*/ 30479 h 943356"/>
              <a:gd name="connsiteX3" fmla="*/ 204978 w 511302"/>
              <a:gd name="connsiteY3" fmla="*/ 0 h 943356"/>
              <a:gd name="connsiteX4" fmla="*/ 317753 w 511302"/>
              <a:gd name="connsiteY4" fmla="*/ 45720 h 943356"/>
              <a:gd name="connsiteX5" fmla="*/ 511302 w 511302"/>
              <a:gd name="connsiteY5" fmla="*/ 943356 h 943356"/>
              <a:gd name="connsiteX6" fmla="*/ 441960 w 511302"/>
              <a:gd name="connsiteY6" fmla="*/ 866394 h 943356"/>
              <a:gd name="connsiteX7" fmla="*/ 282702 w 511302"/>
              <a:gd name="connsiteY7" fmla="*/ 76961 h 943356"/>
              <a:gd name="connsiteX8" fmla="*/ 179832 w 511302"/>
              <a:gd name="connsiteY8" fmla="*/ 48767 h 943356"/>
              <a:gd name="connsiteX9" fmla="*/ 94487 w 511302"/>
              <a:gd name="connsiteY9" fmla="*/ 58673 h 943356"/>
              <a:gd name="connsiteX10" fmla="*/ 60198 w 511302"/>
              <a:gd name="connsiteY10" fmla="*/ 112014 h 943356"/>
              <a:gd name="connsiteX11" fmla="*/ 243839 w 511302"/>
              <a:gd name="connsiteY11" fmla="*/ 733806 h 943356"/>
              <a:gd name="connsiteX12" fmla="*/ 173736 w 511302"/>
              <a:gd name="connsiteY12" fmla="*/ 711708 h 943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511302" h="943356">
                <a:moveTo>
                  <a:pt x="173736" y="711708"/>
                </a:moveTo>
                <a:lnTo>
                  <a:pt x="0" y="98297"/>
                </a:lnTo>
                <a:lnTo>
                  <a:pt x="64769" y="30479"/>
                </a:lnTo>
                <a:lnTo>
                  <a:pt x="204978" y="0"/>
                </a:lnTo>
                <a:lnTo>
                  <a:pt x="317753" y="45720"/>
                </a:lnTo>
                <a:lnTo>
                  <a:pt x="511302" y="943356"/>
                </a:lnTo>
                <a:lnTo>
                  <a:pt x="441960" y="866394"/>
                </a:lnTo>
                <a:lnTo>
                  <a:pt x="282702" y="76961"/>
                </a:lnTo>
                <a:lnTo>
                  <a:pt x="179832" y="48767"/>
                </a:lnTo>
                <a:lnTo>
                  <a:pt x="94487" y="58673"/>
                </a:lnTo>
                <a:lnTo>
                  <a:pt x="60198" y="112014"/>
                </a:lnTo>
                <a:lnTo>
                  <a:pt x="243839" y="733806"/>
                </a:lnTo>
                <a:lnTo>
                  <a:pt x="173736" y="71170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918349" y="5793359"/>
            <a:ext cx="152400" cy="400050"/>
          </a:xfrm>
          <a:custGeom>
            <a:avLst/>
            <a:gdLst>
              <a:gd name="connsiteX0" fmla="*/ 0 w 152400"/>
              <a:gd name="connsiteY0" fmla="*/ 21335 h 400050"/>
              <a:gd name="connsiteX1" fmla="*/ 60197 w 152400"/>
              <a:gd name="connsiteY1" fmla="*/ 153923 h 400050"/>
              <a:gd name="connsiteX2" fmla="*/ 89153 w 152400"/>
              <a:gd name="connsiteY2" fmla="*/ 252221 h 400050"/>
              <a:gd name="connsiteX3" fmla="*/ 91439 w 152400"/>
              <a:gd name="connsiteY3" fmla="*/ 400050 h 400050"/>
              <a:gd name="connsiteX4" fmla="*/ 152400 w 152400"/>
              <a:gd name="connsiteY4" fmla="*/ 400050 h 400050"/>
              <a:gd name="connsiteX5" fmla="*/ 147828 w 152400"/>
              <a:gd name="connsiteY5" fmla="*/ 285750 h 400050"/>
              <a:gd name="connsiteX6" fmla="*/ 128016 w 152400"/>
              <a:gd name="connsiteY6" fmla="*/ 164591 h 400050"/>
              <a:gd name="connsiteX7" fmla="*/ 78486 w 152400"/>
              <a:gd name="connsiteY7" fmla="*/ 46482 h 400050"/>
              <a:gd name="connsiteX8" fmla="*/ 49530 w 152400"/>
              <a:gd name="connsiteY8" fmla="*/ 0 h 400050"/>
              <a:gd name="connsiteX9" fmla="*/ 0 w 152400"/>
              <a:gd name="connsiteY9" fmla="*/ 21335 h 4000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52400" h="400050">
                <a:moveTo>
                  <a:pt x="0" y="21335"/>
                </a:moveTo>
                <a:lnTo>
                  <a:pt x="60197" y="153923"/>
                </a:lnTo>
                <a:lnTo>
                  <a:pt x="89153" y="252221"/>
                </a:lnTo>
                <a:lnTo>
                  <a:pt x="91439" y="400050"/>
                </a:lnTo>
                <a:lnTo>
                  <a:pt x="152400" y="400050"/>
                </a:lnTo>
                <a:lnTo>
                  <a:pt x="147828" y="285750"/>
                </a:lnTo>
                <a:lnTo>
                  <a:pt x="128016" y="164591"/>
                </a:lnTo>
                <a:lnTo>
                  <a:pt x="78486" y="46482"/>
                </a:lnTo>
                <a:lnTo>
                  <a:pt x="49530" y="0"/>
                </a:lnTo>
                <a:lnTo>
                  <a:pt x="0" y="2133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521347" y="5761355"/>
            <a:ext cx="309372" cy="214122"/>
          </a:xfrm>
          <a:custGeom>
            <a:avLst/>
            <a:gdLst>
              <a:gd name="connsiteX0" fmla="*/ 235458 w 309372"/>
              <a:gd name="connsiteY0" fmla="*/ 0 h 214122"/>
              <a:gd name="connsiteX1" fmla="*/ 204216 w 309372"/>
              <a:gd name="connsiteY1" fmla="*/ 13715 h 214122"/>
              <a:gd name="connsiteX2" fmla="*/ 200406 w 309372"/>
              <a:gd name="connsiteY2" fmla="*/ 52578 h 214122"/>
              <a:gd name="connsiteX3" fmla="*/ 0 w 309372"/>
              <a:gd name="connsiteY3" fmla="*/ 134873 h 214122"/>
              <a:gd name="connsiteX4" fmla="*/ 0 w 309372"/>
              <a:gd name="connsiteY4" fmla="*/ 176784 h 214122"/>
              <a:gd name="connsiteX5" fmla="*/ 225552 w 309372"/>
              <a:gd name="connsiteY5" fmla="*/ 179832 h 214122"/>
              <a:gd name="connsiteX6" fmla="*/ 253746 w 309372"/>
              <a:gd name="connsiteY6" fmla="*/ 214121 h 214122"/>
              <a:gd name="connsiteX7" fmla="*/ 309372 w 309372"/>
              <a:gd name="connsiteY7" fmla="*/ 211835 h 214122"/>
              <a:gd name="connsiteX8" fmla="*/ 304038 w 309372"/>
              <a:gd name="connsiteY8" fmla="*/ 151638 h 214122"/>
              <a:gd name="connsiteX9" fmla="*/ 92202 w 309372"/>
              <a:gd name="connsiteY9" fmla="*/ 140208 h 214122"/>
              <a:gd name="connsiteX10" fmla="*/ 264414 w 309372"/>
              <a:gd name="connsiteY10" fmla="*/ 70865 h 214122"/>
              <a:gd name="connsiteX11" fmla="*/ 235458 w 309372"/>
              <a:gd name="connsiteY11" fmla="*/ 0 h 2141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309372" h="214122">
                <a:moveTo>
                  <a:pt x="235458" y="0"/>
                </a:moveTo>
                <a:lnTo>
                  <a:pt x="204216" y="13715"/>
                </a:lnTo>
                <a:lnTo>
                  <a:pt x="200406" y="52578"/>
                </a:lnTo>
                <a:lnTo>
                  <a:pt x="0" y="134873"/>
                </a:lnTo>
                <a:lnTo>
                  <a:pt x="0" y="176784"/>
                </a:lnTo>
                <a:lnTo>
                  <a:pt x="225552" y="179832"/>
                </a:lnTo>
                <a:lnTo>
                  <a:pt x="253746" y="214121"/>
                </a:lnTo>
                <a:lnTo>
                  <a:pt x="309372" y="211835"/>
                </a:lnTo>
                <a:lnTo>
                  <a:pt x="304038" y="151638"/>
                </a:lnTo>
                <a:lnTo>
                  <a:pt x="92202" y="140208"/>
                </a:lnTo>
                <a:lnTo>
                  <a:pt x="264414" y="70865"/>
                </a:lnTo>
                <a:lnTo>
                  <a:pt x="23545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1044841" y="5615051"/>
            <a:ext cx="748284" cy="336804"/>
          </a:xfrm>
          <a:custGeom>
            <a:avLst/>
            <a:gdLst>
              <a:gd name="connsiteX0" fmla="*/ 0 w 748284"/>
              <a:gd name="connsiteY0" fmla="*/ 104394 h 336804"/>
              <a:gd name="connsiteX1" fmla="*/ 685800 w 748284"/>
              <a:gd name="connsiteY1" fmla="*/ 0 h 336804"/>
              <a:gd name="connsiteX2" fmla="*/ 736092 w 748284"/>
              <a:gd name="connsiteY2" fmla="*/ 62484 h 336804"/>
              <a:gd name="connsiteX3" fmla="*/ 748284 w 748284"/>
              <a:gd name="connsiteY3" fmla="*/ 144017 h 336804"/>
              <a:gd name="connsiteX4" fmla="*/ 717804 w 748284"/>
              <a:gd name="connsiteY4" fmla="*/ 224028 h 336804"/>
              <a:gd name="connsiteX5" fmla="*/ 45719 w 748284"/>
              <a:gd name="connsiteY5" fmla="*/ 336803 h 336804"/>
              <a:gd name="connsiteX6" fmla="*/ 42672 w 748284"/>
              <a:gd name="connsiteY6" fmla="*/ 304800 h 336804"/>
              <a:gd name="connsiteX7" fmla="*/ 685800 w 748284"/>
              <a:gd name="connsiteY7" fmla="*/ 192023 h 336804"/>
              <a:gd name="connsiteX8" fmla="*/ 710184 w 748284"/>
              <a:gd name="connsiteY8" fmla="*/ 115061 h 336804"/>
              <a:gd name="connsiteX9" fmla="*/ 667512 w 748284"/>
              <a:gd name="connsiteY9" fmla="*/ 45720 h 336804"/>
              <a:gd name="connsiteX10" fmla="*/ 0 w 748284"/>
              <a:gd name="connsiteY10" fmla="*/ 147065 h 336804"/>
              <a:gd name="connsiteX11" fmla="*/ 0 w 748284"/>
              <a:gd name="connsiteY11" fmla="*/ 104394 h 3368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748284" h="336804">
                <a:moveTo>
                  <a:pt x="0" y="104394"/>
                </a:moveTo>
                <a:lnTo>
                  <a:pt x="685800" y="0"/>
                </a:lnTo>
                <a:lnTo>
                  <a:pt x="736092" y="62484"/>
                </a:lnTo>
                <a:lnTo>
                  <a:pt x="748284" y="144017"/>
                </a:lnTo>
                <a:lnTo>
                  <a:pt x="717804" y="224028"/>
                </a:lnTo>
                <a:lnTo>
                  <a:pt x="45719" y="336803"/>
                </a:lnTo>
                <a:lnTo>
                  <a:pt x="42672" y="304800"/>
                </a:lnTo>
                <a:lnTo>
                  <a:pt x="685800" y="192023"/>
                </a:lnTo>
                <a:lnTo>
                  <a:pt x="710184" y="115061"/>
                </a:lnTo>
                <a:lnTo>
                  <a:pt x="667512" y="45720"/>
                </a:lnTo>
                <a:lnTo>
                  <a:pt x="0" y="147065"/>
                </a:lnTo>
                <a:lnTo>
                  <a:pt x="0" y="1043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1138567" y="5723255"/>
            <a:ext cx="389382" cy="136398"/>
          </a:xfrm>
          <a:custGeom>
            <a:avLst/>
            <a:gdLst>
              <a:gd name="connsiteX0" fmla="*/ 0 w 389382"/>
              <a:gd name="connsiteY0" fmla="*/ 99060 h 136398"/>
              <a:gd name="connsiteX1" fmla="*/ 52577 w 389382"/>
              <a:gd name="connsiteY1" fmla="*/ 136397 h 136398"/>
              <a:gd name="connsiteX2" fmla="*/ 176783 w 389382"/>
              <a:gd name="connsiteY2" fmla="*/ 131064 h 136398"/>
              <a:gd name="connsiteX3" fmla="*/ 332994 w 389382"/>
              <a:gd name="connsiteY3" fmla="*/ 91440 h 136398"/>
              <a:gd name="connsiteX4" fmla="*/ 389382 w 389382"/>
              <a:gd name="connsiteY4" fmla="*/ 32766 h 136398"/>
              <a:gd name="connsiteX5" fmla="*/ 353567 w 389382"/>
              <a:gd name="connsiteY5" fmla="*/ 1523 h 136398"/>
              <a:gd name="connsiteX6" fmla="*/ 201930 w 389382"/>
              <a:gd name="connsiteY6" fmla="*/ 0 h 136398"/>
              <a:gd name="connsiteX7" fmla="*/ 87630 w 389382"/>
              <a:gd name="connsiteY7" fmla="*/ 9144 h 136398"/>
              <a:gd name="connsiteX8" fmla="*/ 12191 w 389382"/>
              <a:gd name="connsiteY8" fmla="*/ 60197 h 136398"/>
              <a:gd name="connsiteX9" fmla="*/ 89153 w 389382"/>
              <a:gd name="connsiteY9" fmla="*/ 74676 h 136398"/>
              <a:gd name="connsiteX10" fmla="*/ 219455 w 389382"/>
              <a:gd name="connsiteY10" fmla="*/ 41910 h 136398"/>
              <a:gd name="connsiteX11" fmla="*/ 331469 w 389382"/>
              <a:gd name="connsiteY11" fmla="*/ 41910 h 136398"/>
              <a:gd name="connsiteX12" fmla="*/ 214122 w 389382"/>
              <a:gd name="connsiteY12" fmla="*/ 86867 h 136398"/>
              <a:gd name="connsiteX13" fmla="*/ 113538 w 389382"/>
              <a:gd name="connsiteY13" fmla="*/ 99060 h 136398"/>
              <a:gd name="connsiteX14" fmla="*/ 0 w 389382"/>
              <a:gd name="connsiteY14" fmla="*/ 99060 h 1363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9382" h="136398">
                <a:moveTo>
                  <a:pt x="0" y="99060"/>
                </a:moveTo>
                <a:lnTo>
                  <a:pt x="52577" y="136397"/>
                </a:lnTo>
                <a:lnTo>
                  <a:pt x="176783" y="131064"/>
                </a:lnTo>
                <a:lnTo>
                  <a:pt x="332994" y="91440"/>
                </a:lnTo>
                <a:lnTo>
                  <a:pt x="389382" y="32766"/>
                </a:lnTo>
                <a:lnTo>
                  <a:pt x="353567" y="1523"/>
                </a:lnTo>
                <a:lnTo>
                  <a:pt x="201930" y="0"/>
                </a:lnTo>
                <a:lnTo>
                  <a:pt x="87630" y="9144"/>
                </a:lnTo>
                <a:lnTo>
                  <a:pt x="12191" y="60197"/>
                </a:lnTo>
                <a:lnTo>
                  <a:pt x="89153" y="74676"/>
                </a:lnTo>
                <a:lnTo>
                  <a:pt x="219455" y="41910"/>
                </a:lnTo>
                <a:lnTo>
                  <a:pt x="331469" y="41910"/>
                </a:lnTo>
                <a:lnTo>
                  <a:pt x="214122" y="86867"/>
                </a:lnTo>
                <a:lnTo>
                  <a:pt x="113538" y="99060"/>
                </a:lnTo>
                <a:lnTo>
                  <a:pt x="0" y="9906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8680844" y="4158107"/>
            <a:ext cx="325373" cy="2265426"/>
          </a:xfrm>
          <a:custGeom>
            <a:avLst/>
            <a:gdLst>
              <a:gd name="connsiteX0" fmla="*/ 33528 w 325373"/>
              <a:gd name="connsiteY0" fmla="*/ 2189226 h 2265426"/>
              <a:gd name="connsiteX1" fmla="*/ 165354 w 325373"/>
              <a:gd name="connsiteY1" fmla="*/ 2042921 h 2265426"/>
              <a:gd name="connsiteX2" fmla="*/ 191261 w 325373"/>
              <a:gd name="connsiteY2" fmla="*/ 1930145 h 2265426"/>
              <a:gd name="connsiteX3" fmla="*/ 169164 w 325373"/>
              <a:gd name="connsiteY3" fmla="*/ 1763268 h 2265426"/>
              <a:gd name="connsiteX4" fmla="*/ 76200 w 325373"/>
              <a:gd name="connsiteY4" fmla="*/ 1561338 h 2265426"/>
              <a:gd name="connsiteX5" fmla="*/ 55626 w 325373"/>
              <a:gd name="connsiteY5" fmla="*/ 1435607 h 2265426"/>
              <a:gd name="connsiteX6" fmla="*/ 76200 w 325373"/>
              <a:gd name="connsiteY6" fmla="*/ 1351026 h 2265426"/>
              <a:gd name="connsiteX7" fmla="*/ 156209 w 325373"/>
              <a:gd name="connsiteY7" fmla="*/ 1289303 h 2265426"/>
              <a:gd name="connsiteX8" fmla="*/ 173735 w 325373"/>
              <a:gd name="connsiteY8" fmla="*/ 1211579 h 2265426"/>
              <a:gd name="connsiteX9" fmla="*/ 144018 w 325373"/>
              <a:gd name="connsiteY9" fmla="*/ 1100327 h 2265426"/>
              <a:gd name="connsiteX10" fmla="*/ 12954 w 325373"/>
              <a:gd name="connsiteY10" fmla="*/ 801623 h 2265426"/>
              <a:gd name="connsiteX11" fmla="*/ 0 w 325373"/>
              <a:gd name="connsiteY11" fmla="*/ 655319 h 2265426"/>
              <a:gd name="connsiteX12" fmla="*/ 33528 w 325373"/>
              <a:gd name="connsiteY12" fmla="*/ 494538 h 2265426"/>
              <a:gd name="connsiteX13" fmla="*/ 144018 w 325373"/>
              <a:gd name="connsiteY13" fmla="*/ 418338 h 2265426"/>
              <a:gd name="connsiteX14" fmla="*/ 241554 w 325373"/>
              <a:gd name="connsiteY14" fmla="*/ 292607 h 2265426"/>
              <a:gd name="connsiteX15" fmla="*/ 325373 w 325373"/>
              <a:gd name="connsiteY15" fmla="*/ 0 h 2265426"/>
              <a:gd name="connsiteX16" fmla="*/ 313181 w 325373"/>
              <a:gd name="connsiteY16" fmla="*/ 265176 h 2265426"/>
              <a:gd name="connsiteX17" fmla="*/ 249935 w 325373"/>
              <a:gd name="connsiteY17" fmla="*/ 424433 h 2265426"/>
              <a:gd name="connsiteX18" fmla="*/ 165354 w 325373"/>
              <a:gd name="connsiteY18" fmla="*/ 521969 h 2265426"/>
              <a:gd name="connsiteX19" fmla="*/ 72390 w 325373"/>
              <a:gd name="connsiteY19" fmla="*/ 577595 h 2265426"/>
              <a:gd name="connsiteX20" fmla="*/ 67818 w 325373"/>
              <a:gd name="connsiteY20" fmla="*/ 723900 h 2265426"/>
              <a:gd name="connsiteX21" fmla="*/ 115061 w 325373"/>
              <a:gd name="connsiteY21" fmla="*/ 877823 h 2265426"/>
              <a:gd name="connsiteX22" fmla="*/ 224028 w 325373"/>
              <a:gd name="connsiteY22" fmla="*/ 1149857 h 2265426"/>
              <a:gd name="connsiteX23" fmla="*/ 228600 w 325373"/>
              <a:gd name="connsiteY23" fmla="*/ 1323594 h 2265426"/>
              <a:gd name="connsiteX24" fmla="*/ 127254 w 325373"/>
              <a:gd name="connsiteY24" fmla="*/ 1421129 h 2265426"/>
              <a:gd name="connsiteX25" fmla="*/ 131826 w 325373"/>
              <a:gd name="connsiteY25" fmla="*/ 1511807 h 2265426"/>
              <a:gd name="connsiteX26" fmla="*/ 220218 w 325373"/>
              <a:gd name="connsiteY26" fmla="*/ 1700783 h 2265426"/>
              <a:gd name="connsiteX27" fmla="*/ 258318 w 325373"/>
              <a:gd name="connsiteY27" fmla="*/ 1881377 h 2265426"/>
              <a:gd name="connsiteX28" fmla="*/ 224028 w 325373"/>
              <a:gd name="connsiteY28" fmla="*/ 2076450 h 2265426"/>
              <a:gd name="connsiteX29" fmla="*/ 144018 w 325373"/>
              <a:gd name="connsiteY29" fmla="*/ 2180844 h 2265426"/>
              <a:gd name="connsiteX30" fmla="*/ 42671 w 325373"/>
              <a:gd name="connsiteY30" fmla="*/ 2265426 h 2265426"/>
              <a:gd name="connsiteX31" fmla="*/ 33528 w 325373"/>
              <a:gd name="connsiteY31" fmla="*/ 2189226 h 22654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265426">
                <a:moveTo>
                  <a:pt x="33528" y="2189226"/>
                </a:moveTo>
                <a:lnTo>
                  <a:pt x="165354" y="2042921"/>
                </a:lnTo>
                <a:lnTo>
                  <a:pt x="191261" y="1930145"/>
                </a:lnTo>
                <a:lnTo>
                  <a:pt x="169164" y="1763268"/>
                </a:lnTo>
                <a:lnTo>
                  <a:pt x="76200" y="1561338"/>
                </a:lnTo>
                <a:lnTo>
                  <a:pt x="55626" y="1435607"/>
                </a:lnTo>
                <a:lnTo>
                  <a:pt x="76200" y="1351026"/>
                </a:lnTo>
                <a:lnTo>
                  <a:pt x="156209" y="1289303"/>
                </a:lnTo>
                <a:lnTo>
                  <a:pt x="173735" y="1211579"/>
                </a:lnTo>
                <a:lnTo>
                  <a:pt x="144018" y="1100327"/>
                </a:lnTo>
                <a:lnTo>
                  <a:pt x="12954" y="801623"/>
                </a:lnTo>
                <a:lnTo>
                  <a:pt x="0" y="655319"/>
                </a:lnTo>
                <a:lnTo>
                  <a:pt x="33528" y="494538"/>
                </a:lnTo>
                <a:lnTo>
                  <a:pt x="144018" y="418338"/>
                </a:lnTo>
                <a:lnTo>
                  <a:pt x="241554" y="292607"/>
                </a:lnTo>
                <a:lnTo>
                  <a:pt x="325373" y="0"/>
                </a:lnTo>
                <a:lnTo>
                  <a:pt x="313181" y="265176"/>
                </a:lnTo>
                <a:lnTo>
                  <a:pt x="249935" y="424433"/>
                </a:lnTo>
                <a:lnTo>
                  <a:pt x="165354" y="521969"/>
                </a:lnTo>
                <a:lnTo>
                  <a:pt x="72390" y="577595"/>
                </a:lnTo>
                <a:lnTo>
                  <a:pt x="67818" y="723900"/>
                </a:lnTo>
                <a:lnTo>
                  <a:pt x="115061" y="877823"/>
                </a:lnTo>
                <a:lnTo>
                  <a:pt x="224028" y="1149857"/>
                </a:lnTo>
                <a:lnTo>
                  <a:pt x="228600" y="1323594"/>
                </a:lnTo>
                <a:lnTo>
                  <a:pt x="127254" y="1421129"/>
                </a:lnTo>
                <a:lnTo>
                  <a:pt x="131826" y="1511807"/>
                </a:lnTo>
                <a:lnTo>
                  <a:pt x="220218" y="1700783"/>
                </a:lnTo>
                <a:lnTo>
                  <a:pt x="258318" y="1881377"/>
                </a:lnTo>
                <a:lnTo>
                  <a:pt x="224028" y="2076450"/>
                </a:lnTo>
                <a:lnTo>
                  <a:pt x="144018" y="2180844"/>
                </a:lnTo>
                <a:lnTo>
                  <a:pt x="42671" y="2265426"/>
                </a:lnTo>
                <a:lnTo>
                  <a:pt x="33528" y="2189226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8741042" y="2115185"/>
            <a:ext cx="325373" cy="2592324"/>
          </a:xfrm>
          <a:custGeom>
            <a:avLst/>
            <a:gdLst>
              <a:gd name="connsiteX0" fmla="*/ 34290 w 325373"/>
              <a:gd name="connsiteY0" fmla="*/ 2504694 h 2592324"/>
              <a:gd name="connsiteX1" fmla="*/ 165354 w 325373"/>
              <a:gd name="connsiteY1" fmla="*/ 2337054 h 2592324"/>
              <a:gd name="connsiteX2" fmla="*/ 191261 w 325373"/>
              <a:gd name="connsiteY2" fmla="*/ 2209037 h 2592324"/>
              <a:gd name="connsiteX3" fmla="*/ 169164 w 325373"/>
              <a:gd name="connsiteY3" fmla="*/ 2017013 h 2592324"/>
              <a:gd name="connsiteX4" fmla="*/ 76200 w 325373"/>
              <a:gd name="connsiteY4" fmla="*/ 1786128 h 2592324"/>
              <a:gd name="connsiteX5" fmla="*/ 55626 w 325373"/>
              <a:gd name="connsiteY5" fmla="*/ 1642872 h 2592324"/>
              <a:gd name="connsiteX6" fmla="*/ 76200 w 325373"/>
              <a:gd name="connsiteY6" fmla="*/ 1546098 h 2592324"/>
              <a:gd name="connsiteX7" fmla="*/ 156971 w 325373"/>
              <a:gd name="connsiteY7" fmla="*/ 1475231 h 2592324"/>
              <a:gd name="connsiteX8" fmla="*/ 173735 w 325373"/>
              <a:gd name="connsiteY8" fmla="*/ 1386078 h 2592324"/>
              <a:gd name="connsiteX9" fmla="*/ 144018 w 325373"/>
              <a:gd name="connsiteY9" fmla="*/ 1259586 h 2592324"/>
              <a:gd name="connsiteX10" fmla="*/ 12954 w 325373"/>
              <a:gd name="connsiteY10" fmla="*/ 917448 h 2592324"/>
              <a:gd name="connsiteX11" fmla="*/ 0 w 325373"/>
              <a:gd name="connsiteY11" fmla="*/ 749808 h 2592324"/>
              <a:gd name="connsiteX12" fmla="*/ 34290 w 325373"/>
              <a:gd name="connsiteY12" fmla="*/ 565404 h 2592324"/>
              <a:gd name="connsiteX13" fmla="*/ 144018 w 325373"/>
              <a:gd name="connsiteY13" fmla="*/ 478536 h 2592324"/>
              <a:gd name="connsiteX14" fmla="*/ 241554 w 325373"/>
              <a:gd name="connsiteY14" fmla="*/ 334517 h 2592324"/>
              <a:gd name="connsiteX15" fmla="*/ 325373 w 325373"/>
              <a:gd name="connsiteY15" fmla="*/ 0 h 2592324"/>
              <a:gd name="connsiteX16" fmla="*/ 313181 w 325373"/>
              <a:gd name="connsiteY16" fmla="*/ 302514 h 2592324"/>
              <a:gd name="connsiteX17" fmla="*/ 249935 w 325373"/>
              <a:gd name="connsiteY17" fmla="*/ 485394 h 2592324"/>
              <a:gd name="connsiteX18" fmla="*/ 165354 w 325373"/>
              <a:gd name="connsiteY18" fmla="*/ 597408 h 2592324"/>
              <a:gd name="connsiteX19" fmla="*/ 72390 w 325373"/>
              <a:gd name="connsiteY19" fmla="*/ 660654 h 2592324"/>
              <a:gd name="connsiteX20" fmla="*/ 67818 w 325373"/>
              <a:gd name="connsiteY20" fmla="*/ 828294 h 2592324"/>
              <a:gd name="connsiteX21" fmla="*/ 115061 w 325373"/>
              <a:gd name="connsiteY21" fmla="*/ 1004316 h 2592324"/>
              <a:gd name="connsiteX22" fmla="*/ 224790 w 325373"/>
              <a:gd name="connsiteY22" fmla="*/ 1315974 h 2592324"/>
              <a:gd name="connsiteX23" fmla="*/ 228600 w 325373"/>
              <a:gd name="connsiteY23" fmla="*/ 1514856 h 2592324"/>
              <a:gd name="connsiteX24" fmla="*/ 127254 w 325373"/>
              <a:gd name="connsiteY24" fmla="*/ 1626107 h 2592324"/>
              <a:gd name="connsiteX25" fmla="*/ 131826 w 325373"/>
              <a:gd name="connsiteY25" fmla="*/ 1729740 h 2592324"/>
              <a:gd name="connsiteX26" fmla="*/ 220980 w 325373"/>
              <a:gd name="connsiteY26" fmla="*/ 1946148 h 2592324"/>
              <a:gd name="connsiteX27" fmla="*/ 258318 w 325373"/>
              <a:gd name="connsiteY27" fmla="*/ 2153412 h 2592324"/>
              <a:gd name="connsiteX28" fmla="*/ 224790 w 325373"/>
              <a:gd name="connsiteY28" fmla="*/ 2375916 h 2592324"/>
              <a:gd name="connsiteX29" fmla="*/ 144018 w 325373"/>
              <a:gd name="connsiteY29" fmla="*/ 2495550 h 2592324"/>
              <a:gd name="connsiteX30" fmla="*/ 42671 w 325373"/>
              <a:gd name="connsiteY30" fmla="*/ 2592324 h 2592324"/>
              <a:gd name="connsiteX31" fmla="*/ 34290 w 325373"/>
              <a:gd name="connsiteY31" fmla="*/ 2504694 h 25923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592324">
                <a:moveTo>
                  <a:pt x="34290" y="2504694"/>
                </a:moveTo>
                <a:lnTo>
                  <a:pt x="165354" y="2337054"/>
                </a:lnTo>
                <a:lnTo>
                  <a:pt x="191261" y="2209037"/>
                </a:lnTo>
                <a:lnTo>
                  <a:pt x="169164" y="2017013"/>
                </a:lnTo>
                <a:lnTo>
                  <a:pt x="76200" y="1786128"/>
                </a:lnTo>
                <a:lnTo>
                  <a:pt x="55626" y="1642872"/>
                </a:lnTo>
                <a:lnTo>
                  <a:pt x="76200" y="1546098"/>
                </a:lnTo>
                <a:lnTo>
                  <a:pt x="156971" y="1475231"/>
                </a:lnTo>
                <a:lnTo>
                  <a:pt x="173735" y="1386078"/>
                </a:lnTo>
                <a:lnTo>
                  <a:pt x="144018" y="1259586"/>
                </a:lnTo>
                <a:lnTo>
                  <a:pt x="12954" y="917448"/>
                </a:lnTo>
                <a:lnTo>
                  <a:pt x="0" y="749808"/>
                </a:lnTo>
                <a:lnTo>
                  <a:pt x="34290" y="565404"/>
                </a:lnTo>
                <a:lnTo>
                  <a:pt x="144018" y="478536"/>
                </a:lnTo>
                <a:lnTo>
                  <a:pt x="241554" y="334517"/>
                </a:lnTo>
                <a:lnTo>
                  <a:pt x="325373" y="0"/>
                </a:lnTo>
                <a:lnTo>
                  <a:pt x="313181" y="302514"/>
                </a:lnTo>
                <a:lnTo>
                  <a:pt x="249935" y="485394"/>
                </a:lnTo>
                <a:lnTo>
                  <a:pt x="165354" y="597408"/>
                </a:lnTo>
                <a:lnTo>
                  <a:pt x="72390" y="660654"/>
                </a:lnTo>
                <a:lnTo>
                  <a:pt x="67818" y="828294"/>
                </a:lnTo>
                <a:lnTo>
                  <a:pt x="115061" y="1004316"/>
                </a:lnTo>
                <a:lnTo>
                  <a:pt x="224790" y="1315974"/>
                </a:lnTo>
                <a:lnTo>
                  <a:pt x="228600" y="1514856"/>
                </a:lnTo>
                <a:lnTo>
                  <a:pt x="127254" y="1626107"/>
                </a:lnTo>
                <a:lnTo>
                  <a:pt x="131826" y="1729740"/>
                </a:lnTo>
                <a:lnTo>
                  <a:pt x="220980" y="1946148"/>
                </a:lnTo>
                <a:lnTo>
                  <a:pt x="258318" y="2153412"/>
                </a:lnTo>
                <a:lnTo>
                  <a:pt x="224790" y="2375916"/>
                </a:lnTo>
                <a:lnTo>
                  <a:pt x="144018" y="2495550"/>
                </a:lnTo>
                <a:lnTo>
                  <a:pt x="42671" y="2592324"/>
                </a:lnTo>
                <a:lnTo>
                  <a:pt x="34290" y="2504694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8491868" y="1773809"/>
            <a:ext cx="342138" cy="355092"/>
          </a:xfrm>
          <a:custGeom>
            <a:avLst/>
            <a:gdLst>
              <a:gd name="connsiteX0" fmla="*/ 0 w 342138"/>
              <a:gd name="connsiteY0" fmla="*/ 42672 h 355092"/>
              <a:gd name="connsiteX1" fmla="*/ 152400 w 342138"/>
              <a:gd name="connsiteY1" fmla="*/ 153923 h 355092"/>
              <a:gd name="connsiteX2" fmla="*/ 330707 w 342138"/>
              <a:gd name="connsiteY2" fmla="*/ 355092 h 355092"/>
              <a:gd name="connsiteX3" fmla="*/ 342138 w 342138"/>
              <a:gd name="connsiteY3" fmla="*/ 323850 h 355092"/>
              <a:gd name="connsiteX4" fmla="*/ 188976 w 342138"/>
              <a:gd name="connsiteY4" fmla="*/ 137922 h 355092"/>
              <a:gd name="connsiteX5" fmla="*/ 25145 w 342138"/>
              <a:gd name="connsiteY5" fmla="*/ 0 h 355092"/>
              <a:gd name="connsiteX6" fmla="*/ 0 w 342138"/>
              <a:gd name="connsiteY6" fmla="*/ 42672 h 3550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42138" h="355092">
                <a:moveTo>
                  <a:pt x="0" y="42672"/>
                </a:moveTo>
                <a:lnTo>
                  <a:pt x="152400" y="153923"/>
                </a:lnTo>
                <a:lnTo>
                  <a:pt x="330707" y="355092"/>
                </a:lnTo>
                <a:lnTo>
                  <a:pt x="342138" y="323850"/>
                </a:lnTo>
                <a:lnTo>
                  <a:pt x="188976" y="137922"/>
                </a:lnTo>
                <a:lnTo>
                  <a:pt x="25145" y="0"/>
                </a:lnTo>
                <a:lnTo>
                  <a:pt x="0" y="4267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7853299" y="101981"/>
            <a:ext cx="279654" cy="145542"/>
          </a:xfrm>
          <a:custGeom>
            <a:avLst/>
            <a:gdLst>
              <a:gd name="connsiteX0" fmla="*/ 0 w 279654"/>
              <a:gd name="connsiteY0" fmla="*/ 145541 h 145542"/>
              <a:gd name="connsiteX1" fmla="*/ 155447 w 279654"/>
              <a:gd name="connsiteY1" fmla="*/ 113538 h 145542"/>
              <a:gd name="connsiteX2" fmla="*/ 279654 w 279654"/>
              <a:gd name="connsiteY2" fmla="*/ 105155 h 145542"/>
              <a:gd name="connsiteX3" fmla="*/ 209550 w 279654"/>
              <a:gd name="connsiteY3" fmla="*/ 0 h 145542"/>
              <a:gd name="connsiteX4" fmla="*/ 90678 w 279654"/>
              <a:gd name="connsiteY4" fmla="*/ 33527 h 145542"/>
              <a:gd name="connsiteX5" fmla="*/ 195833 w 279654"/>
              <a:gd name="connsiteY5" fmla="*/ 60197 h 145542"/>
              <a:gd name="connsiteX6" fmla="*/ 39623 w 279654"/>
              <a:gd name="connsiteY6" fmla="*/ 109727 h 145542"/>
              <a:gd name="connsiteX7" fmla="*/ 0 w 279654"/>
              <a:gd name="connsiteY7" fmla="*/ 145541 h 14554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279654" h="145542">
                <a:moveTo>
                  <a:pt x="0" y="145541"/>
                </a:moveTo>
                <a:lnTo>
                  <a:pt x="155447" y="113538"/>
                </a:lnTo>
                <a:lnTo>
                  <a:pt x="279654" y="105155"/>
                </a:lnTo>
                <a:lnTo>
                  <a:pt x="209550" y="0"/>
                </a:lnTo>
                <a:lnTo>
                  <a:pt x="90678" y="33527"/>
                </a:lnTo>
                <a:lnTo>
                  <a:pt x="195833" y="60197"/>
                </a:lnTo>
                <a:lnTo>
                  <a:pt x="39623" y="109727"/>
                </a:lnTo>
                <a:lnTo>
                  <a:pt x="0" y="145541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8059801" y="514985"/>
            <a:ext cx="372618" cy="713232"/>
          </a:xfrm>
          <a:custGeom>
            <a:avLst/>
            <a:gdLst>
              <a:gd name="connsiteX0" fmla="*/ 6095 w 372618"/>
              <a:gd name="connsiteY0" fmla="*/ 119633 h 713232"/>
              <a:gd name="connsiteX1" fmla="*/ 44195 w 372618"/>
              <a:gd name="connsiteY1" fmla="*/ 277368 h 713232"/>
              <a:gd name="connsiteX2" fmla="*/ 150876 w 372618"/>
              <a:gd name="connsiteY2" fmla="*/ 520445 h 713232"/>
              <a:gd name="connsiteX3" fmla="*/ 264414 w 372618"/>
              <a:gd name="connsiteY3" fmla="*/ 688086 h 713232"/>
              <a:gd name="connsiteX4" fmla="*/ 336804 w 372618"/>
              <a:gd name="connsiteY4" fmla="*/ 713231 h 713232"/>
              <a:gd name="connsiteX5" fmla="*/ 372617 w 372618"/>
              <a:gd name="connsiteY5" fmla="*/ 638556 h 713232"/>
              <a:gd name="connsiteX6" fmla="*/ 320040 w 372618"/>
              <a:gd name="connsiteY6" fmla="*/ 439673 h 713232"/>
              <a:gd name="connsiteX7" fmla="*/ 220980 w 372618"/>
              <a:gd name="connsiteY7" fmla="*/ 214122 h 713232"/>
              <a:gd name="connsiteX8" fmla="*/ 140207 w 372618"/>
              <a:gd name="connsiteY8" fmla="*/ 73914 h 713232"/>
              <a:gd name="connsiteX9" fmla="*/ 64007 w 372618"/>
              <a:gd name="connsiteY9" fmla="*/ 761 h 713232"/>
              <a:gd name="connsiteX10" fmla="*/ 4571 w 372618"/>
              <a:gd name="connsiteY10" fmla="*/ 0 h 713232"/>
              <a:gd name="connsiteX11" fmla="*/ 0 w 372618"/>
              <a:gd name="connsiteY11" fmla="*/ 67055 h 713232"/>
              <a:gd name="connsiteX12" fmla="*/ 51054 w 372618"/>
              <a:gd name="connsiteY12" fmla="*/ 38861 h 713232"/>
              <a:gd name="connsiteX13" fmla="*/ 138683 w 372618"/>
              <a:gd name="connsiteY13" fmla="*/ 152400 h 713232"/>
              <a:gd name="connsiteX14" fmla="*/ 230885 w 372618"/>
              <a:gd name="connsiteY14" fmla="*/ 315467 h 713232"/>
              <a:gd name="connsiteX15" fmla="*/ 307085 w 372618"/>
              <a:gd name="connsiteY15" fmla="*/ 544067 h 713232"/>
              <a:gd name="connsiteX16" fmla="*/ 298704 w 372618"/>
              <a:gd name="connsiteY16" fmla="*/ 655320 h 713232"/>
              <a:gd name="connsiteX17" fmla="*/ 225552 w 372618"/>
              <a:gd name="connsiteY17" fmla="*/ 591312 h 713232"/>
              <a:gd name="connsiteX18" fmla="*/ 101345 w 372618"/>
              <a:gd name="connsiteY18" fmla="*/ 344423 h 713232"/>
              <a:gd name="connsiteX19" fmla="*/ 22859 w 372618"/>
              <a:gd name="connsiteY19" fmla="*/ 86868 h 713232"/>
              <a:gd name="connsiteX20" fmla="*/ 6095 w 372618"/>
              <a:gd name="connsiteY20" fmla="*/ 119633 h 7132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</a:cxnLst>
            <a:rect l="l" t="t" r="r" b="b"/>
            <a:pathLst>
              <a:path w="372618" h="713232">
                <a:moveTo>
                  <a:pt x="6095" y="119633"/>
                </a:moveTo>
                <a:lnTo>
                  <a:pt x="44195" y="277368"/>
                </a:lnTo>
                <a:lnTo>
                  <a:pt x="150876" y="520445"/>
                </a:lnTo>
                <a:lnTo>
                  <a:pt x="264414" y="688086"/>
                </a:lnTo>
                <a:lnTo>
                  <a:pt x="336804" y="713231"/>
                </a:lnTo>
                <a:lnTo>
                  <a:pt x="372617" y="638556"/>
                </a:lnTo>
                <a:lnTo>
                  <a:pt x="320040" y="439673"/>
                </a:lnTo>
                <a:lnTo>
                  <a:pt x="220980" y="214122"/>
                </a:lnTo>
                <a:lnTo>
                  <a:pt x="140207" y="73914"/>
                </a:lnTo>
                <a:lnTo>
                  <a:pt x="64007" y="761"/>
                </a:lnTo>
                <a:lnTo>
                  <a:pt x="4571" y="0"/>
                </a:lnTo>
                <a:lnTo>
                  <a:pt x="0" y="67055"/>
                </a:lnTo>
                <a:lnTo>
                  <a:pt x="51054" y="38861"/>
                </a:lnTo>
                <a:lnTo>
                  <a:pt x="138683" y="152400"/>
                </a:lnTo>
                <a:lnTo>
                  <a:pt x="230885" y="315467"/>
                </a:lnTo>
                <a:lnTo>
                  <a:pt x="307085" y="544067"/>
                </a:lnTo>
                <a:lnTo>
                  <a:pt x="298704" y="655320"/>
                </a:lnTo>
                <a:lnTo>
                  <a:pt x="225552" y="591312"/>
                </a:lnTo>
                <a:lnTo>
                  <a:pt x="101345" y="344423"/>
                </a:lnTo>
                <a:lnTo>
                  <a:pt x="22859" y="86868"/>
                </a:lnTo>
                <a:lnTo>
                  <a:pt x="6095" y="119633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7778623" y="263525"/>
            <a:ext cx="681990" cy="1480566"/>
          </a:xfrm>
          <a:custGeom>
            <a:avLst/>
            <a:gdLst>
              <a:gd name="connsiteX0" fmla="*/ 0 w 681990"/>
              <a:gd name="connsiteY0" fmla="*/ 0 h 1480566"/>
              <a:gd name="connsiteX1" fmla="*/ 667512 w 681990"/>
              <a:gd name="connsiteY1" fmla="*/ 1480566 h 1480566"/>
              <a:gd name="connsiteX2" fmla="*/ 681990 w 681990"/>
              <a:gd name="connsiteY2" fmla="*/ 1394460 h 1480566"/>
              <a:gd name="connsiteX3" fmla="*/ 41909 w 681990"/>
              <a:gd name="connsiteY3" fmla="*/ 1524 h 1480566"/>
              <a:gd name="connsiteX4" fmla="*/ 0 w 681990"/>
              <a:gd name="connsiteY4" fmla="*/ 0 h 14805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1990" h="1480566">
                <a:moveTo>
                  <a:pt x="0" y="0"/>
                </a:moveTo>
                <a:lnTo>
                  <a:pt x="667512" y="1480566"/>
                </a:lnTo>
                <a:lnTo>
                  <a:pt x="681990" y="1394460"/>
                </a:lnTo>
                <a:lnTo>
                  <a:pt x="41909" y="1524"/>
                </a:lnTo>
                <a:lnTo>
                  <a:pt x="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7729093" y="38734"/>
            <a:ext cx="1169669" cy="2086356"/>
          </a:xfrm>
          <a:custGeom>
            <a:avLst/>
            <a:gdLst>
              <a:gd name="connsiteX0" fmla="*/ 749045 w 1169669"/>
              <a:gd name="connsiteY0" fmla="*/ 1773174 h 2086356"/>
              <a:gd name="connsiteX1" fmla="*/ 816864 w 1169669"/>
              <a:gd name="connsiteY1" fmla="*/ 1674875 h 2086356"/>
              <a:gd name="connsiteX2" fmla="*/ 998219 w 1169669"/>
              <a:gd name="connsiteY2" fmla="*/ 1597914 h 2086356"/>
              <a:gd name="connsiteX3" fmla="*/ 877823 w 1169669"/>
              <a:gd name="connsiteY3" fmla="*/ 1577340 h 2086356"/>
              <a:gd name="connsiteX4" fmla="*/ 750569 w 1169669"/>
              <a:gd name="connsiteY4" fmla="*/ 1638300 h 2086356"/>
              <a:gd name="connsiteX5" fmla="*/ 823721 w 1169669"/>
              <a:gd name="connsiteY5" fmla="*/ 1558290 h 2086356"/>
              <a:gd name="connsiteX6" fmla="*/ 973835 w 1169669"/>
              <a:gd name="connsiteY6" fmla="*/ 1500378 h 2086356"/>
              <a:gd name="connsiteX7" fmla="*/ 323088 w 1169669"/>
              <a:gd name="connsiteY7" fmla="*/ 64008 h 2086356"/>
              <a:gd name="connsiteX8" fmla="*/ 132588 w 1169669"/>
              <a:gd name="connsiteY8" fmla="*/ 60198 h 2086356"/>
              <a:gd name="connsiteX9" fmla="*/ 0 w 1169669"/>
              <a:gd name="connsiteY9" fmla="*/ 96012 h 2086356"/>
              <a:gd name="connsiteX10" fmla="*/ 128015 w 1169669"/>
              <a:gd name="connsiteY10" fmla="*/ 0 h 2086356"/>
              <a:gd name="connsiteX11" fmla="*/ 361950 w 1169669"/>
              <a:gd name="connsiteY11" fmla="*/ 19050 h 2086356"/>
              <a:gd name="connsiteX12" fmla="*/ 1120139 w 1169669"/>
              <a:gd name="connsiteY12" fmla="*/ 1684781 h 2086356"/>
              <a:gd name="connsiteX13" fmla="*/ 1098041 w 1169669"/>
              <a:gd name="connsiteY13" fmla="*/ 1844040 h 2086356"/>
              <a:gd name="connsiteX14" fmla="*/ 1169669 w 1169669"/>
              <a:gd name="connsiteY14" fmla="*/ 2086356 h 2086356"/>
              <a:gd name="connsiteX15" fmla="*/ 1097279 w 1169669"/>
              <a:gd name="connsiteY15" fmla="*/ 2084831 h 2086356"/>
              <a:gd name="connsiteX16" fmla="*/ 1112519 w 1169669"/>
              <a:gd name="connsiteY16" fmla="*/ 2030729 h 2086356"/>
              <a:gd name="connsiteX17" fmla="*/ 1060703 w 1169669"/>
              <a:gd name="connsiteY17" fmla="*/ 1868424 h 2086356"/>
              <a:gd name="connsiteX18" fmla="*/ 959357 w 1169669"/>
              <a:gd name="connsiteY18" fmla="*/ 1897379 h 2086356"/>
              <a:gd name="connsiteX19" fmla="*/ 915162 w 1169669"/>
              <a:gd name="connsiteY19" fmla="*/ 1864613 h 2086356"/>
              <a:gd name="connsiteX20" fmla="*/ 1030223 w 1169669"/>
              <a:gd name="connsiteY20" fmla="*/ 1827275 h 2086356"/>
              <a:gd name="connsiteX21" fmla="*/ 979169 w 1169669"/>
              <a:gd name="connsiteY21" fmla="*/ 1789175 h 2086356"/>
              <a:gd name="connsiteX22" fmla="*/ 1040891 w 1169669"/>
              <a:gd name="connsiteY22" fmla="*/ 1739646 h 2086356"/>
              <a:gd name="connsiteX23" fmla="*/ 934973 w 1169669"/>
              <a:gd name="connsiteY23" fmla="*/ 1747266 h 2086356"/>
              <a:gd name="connsiteX24" fmla="*/ 976121 w 1169669"/>
              <a:gd name="connsiteY24" fmla="*/ 1677162 h 2086356"/>
              <a:gd name="connsiteX25" fmla="*/ 749045 w 1169669"/>
              <a:gd name="connsiteY25" fmla="*/ 1773174 h 2086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</a:cxnLst>
            <a:rect l="l" t="t" r="r" b="b"/>
            <a:pathLst>
              <a:path w="1169669" h="2086356">
                <a:moveTo>
                  <a:pt x="749045" y="1773174"/>
                </a:moveTo>
                <a:lnTo>
                  <a:pt x="816864" y="1674875"/>
                </a:lnTo>
                <a:lnTo>
                  <a:pt x="998219" y="1597914"/>
                </a:lnTo>
                <a:lnTo>
                  <a:pt x="877823" y="1577340"/>
                </a:lnTo>
                <a:lnTo>
                  <a:pt x="750569" y="1638300"/>
                </a:lnTo>
                <a:lnTo>
                  <a:pt x="823721" y="1558290"/>
                </a:lnTo>
                <a:lnTo>
                  <a:pt x="973835" y="1500378"/>
                </a:lnTo>
                <a:lnTo>
                  <a:pt x="323088" y="64008"/>
                </a:lnTo>
                <a:lnTo>
                  <a:pt x="132588" y="60198"/>
                </a:lnTo>
                <a:lnTo>
                  <a:pt x="0" y="96012"/>
                </a:lnTo>
                <a:lnTo>
                  <a:pt x="128015" y="0"/>
                </a:lnTo>
                <a:lnTo>
                  <a:pt x="361950" y="19050"/>
                </a:lnTo>
                <a:lnTo>
                  <a:pt x="1120139" y="1684781"/>
                </a:lnTo>
                <a:lnTo>
                  <a:pt x="1098041" y="1844040"/>
                </a:lnTo>
                <a:lnTo>
                  <a:pt x="1169669" y="2086356"/>
                </a:lnTo>
                <a:lnTo>
                  <a:pt x="1097279" y="2084831"/>
                </a:lnTo>
                <a:lnTo>
                  <a:pt x="1112519" y="2030729"/>
                </a:lnTo>
                <a:lnTo>
                  <a:pt x="1060703" y="1868424"/>
                </a:lnTo>
                <a:lnTo>
                  <a:pt x="959357" y="1897379"/>
                </a:lnTo>
                <a:lnTo>
                  <a:pt x="915162" y="1864613"/>
                </a:lnTo>
                <a:lnTo>
                  <a:pt x="1030223" y="1827275"/>
                </a:lnTo>
                <a:lnTo>
                  <a:pt x="979169" y="1789175"/>
                </a:lnTo>
                <a:lnTo>
                  <a:pt x="1040891" y="1739646"/>
                </a:lnTo>
                <a:lnTo>
                  <a:pt x="934973" y="1747266"/>
                </a:lnTo>
                <a:lnTo>
                  <a:pt x="976121" y="1677162"/>
                </a:lnTo>
                <a:lnTo>
                  <a:pt x="749045" y="177317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8398129" y="1446910"/>
            <a:ext cx="301752" cy="142494"/>
          </a:xfrm>
          <a:custGeom>
            <a:avLst/>
            <a:gdLst>
              <a:gd name="connsiteX0" fmla="*/ 29717 w 301752"/>
              <a:gd name="connsiteY0" fmla="*/ 142494 h 142494"/>
              <a:gd name="connsiteX1" fmla="*/ 102869 w 301752"/>
              <a:gd name="connsiteY1" fmla="*/ 70104 h 142494"/>
              <a:gd name="connsiteX2" fmla="*/ 301752 w 301752"/>
              <a:gd name="connsiteY2" fmla="*/ 28194 h 142494"/>
              <a:gd name="connsiteX3" fmla="*/ 285750 w 301752"/>
              <a:gd name="connsiteY3" fmla="*/ 0 h 142494"/>
              <a:gd name="connsiteX4" fmla="*/ 152400 w 301752"/>
              <a:gd name="connsiteY4" fmla="*/ 11430 h 142494"/>
              <a:gd name="connsiteX5" fmla="*/ 0 w 301752"/>
              <a:gd name="connsiteY5" fmla="*/ 106680 h 142494"/>
              <a:gd name="connsiteX6" fmla="*/ 29717 w 301752"/>
              <a:gd name="connsiteY6" fmla="*/ 142494 h 1424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1752" h="142494">
                <a:moveTo>
                  <a:pt x="29717" y="142494"/>
                </a:moveTo>
                <a:lnTo>
                  <a:pt x="102869" y="70104"/>
                </a:lnTo>
                <a:lnTo>
                  <a:pt x="301752" y="28194"/>
                </a:lnTo>
                <a:lnTo>
                  <a:pt x="285750" y="0"/>
                </a:lnTo>
                <a:lnTo>
                  <a:pt x="152400" y="11430"/>
                </a:lnTo>
                <a:lnTo>
                  <a:pt x="0" y="106680"/>
                </a:lnTo>
                <a:lnTo>
                  <a:pt x="29717" y="1424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8322703" y="1303655"/>
            <a:ext cx="319278" cy="154686"/>
          </a:xfrm>
          <a:custGeom>
            <a:avLst/>
            <a:gdLst>
              <a:gd name="connsiteX0" fmla="*/ 18288 w 319278"/>
              <a:gd name="connsiteY0" fmla="*/ 154686 h 154686"/>
              <a:gd name="connsiteX1" fmla="*/ 131826 w 319278"/>
              <a:gd name="connsiteY1" fmla="*/ 70104 h 154686"/>
              <a:gd name="connsiteX2" fmla="*/ 319278 w 319278"/>
              <a:gd name="connsiteY2" fmla="*/ 61722 h 154686"/>
              <a:gd name="connsiteX3" fmla="*/ 290321 w 319278"/>
              <a:gd name="connsiteY3" fmla="*/ 0 h 154686"/>
              <a:gd name="connsiteX4" fmla="*/ 136397 w 319278"/>
              <a:gd name="connsiteY4" fmla="*/ 32766 h 154686"/>
              <a:gd name="connsiteX5" fmla="*/ 0 w 319278"/>
              <a:gd name="connsiteY5" fmla="*/ 105918 h 154686"/>
              <a:gd name="connsiteX6" fmla="*/ 18288 w 319278"/>
              <a:gd name="connsiteY6" fmla="*/ 154686 h 15468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19278" h="154686">
                <a:moveTo>
                  <a:pt x="18288" y="154686"/>
                </a:moveTo>
                <a:lnTo>
                  <a:pt x="131826" y="70104"/>
                </a:lnTo>
                <a:lnTo>
                  <a:pt x="319278" y="61722"/>
                </a:lnTo>
                <a:lnTo>
                  <a:pt x="290321" y="0"/>
                </a:lnTo>
                <a:lnTo>
                  <a:pt x="136397" y="32766"/>
                </a:lnTo>
                <a:lnTo>
                  <a:pt x="0" y="105918"/>
                </a:lnTo>
                <a:lnTo>
                  <a:pt x="18288" y="154686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7891399" y="371729"/>
            <a:ext cx="329946" cy="147828"/>
          </a:xfrm>
          <a:custGeom>
            <a:avLst/>
            <a:gdLst>
              <a:gd name="connsiteX0" fmla="*/ 22097 w 329946"/>
              <a:gd name="connsiteY0" fmla="*/ 147828 h 147828"/>
              <a:gd name="connsiteX1" fmla="*/ 125730 w 329946"/>
              <a:gd name="connsiteY1" fmla="*/ 67818 h 147828"/>
              <a:gd name="connsiteX2" fmla="*/ 329945 w 329946"/>
              <a:gd name="connsiteY2" fmla="*/ 54863 h 147828"/>
              <a:gd name="connsiteX3" fmla="*/ 302514 w 329946"/>
              <a:gd name="connsiteY3" fmla="*/ 0 h 147828"/>
              <a:gd name="connsiteX4" fmla="*/ 121157 w 329946"/>
              <a:gd name="connsiteY4" fmla="*/ 25145 h 147828"/>
              <a:gd name="connsiteX5" fmla="*/ 0 w 329946"/>
              <a:gd name="connsiteY5" fmla="*/ 103632 h 147828"/>
              <a:gd name="connsiteX6" fmla="*/ 22097 w 329946"/>
              <a:gd name="connsiteY6" fmla="*/ 147828 h 1478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9946" h="147828">
                <a:moveTo>
                  <a:pt x="22097" y="147828"/>
                </a:moveTo>
                <a:lnTo>
                  <a:pt x="125730" y="67818"/>
                </a:lnTo>
                <a:lnTo>
                  <a:pt x="329945" y="54863"/>
                </a:lnTo>
                <a:lnTo>
                  <a:pt x="302514" y="0"/>
                </a:lnTo>
                <a:lnTo>
                  <a:pt x="121157" y="25145"/>
                </a:lnTo>
                <a:lnTo>
                  <a:pt x="0" y="103632"/>
                </a:lnTo>
                <a:lnTo>
                  <a:pt x="22097" y="14782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7839582" y="253619"/>
            <a:ext cx="325373" cy="150875"/>
          </a:xfrm>
          <a:custGeom>
            <a:avLst/>
            <a:gdLst>
              <a:gd name="connsiteX0" fmla="*/ 29718 w 325373"/>
              <a:gd name="connsiteY0" fmla="*/ 150875 h 150875"/>
              <a:gd name="connsiteX1" fmla="*/ 114300 w 325373"/>
              <a:gd name="connsiteY1" fmla="*/ 78486 h 150875"/>
              <a:gd name="connsiteX2" fmla="*/ 325374 w 325373"/>
              <a:gd name="connsiteY2" fmla="*/ 40386 h 150875"/>
              <a:gd name="connsiteX3" fmla="*/ 300228 w 325373"/>
              <a:gd name="connsiteY3" fmla="*/ 0 h 150875"/>
              <a:gd name="connsiteX4" fmla="*/ 87630 w 325373"/>
              <a:gd name="connsiteY4" fmla="*/ 41147 h 150875"/>
              <a:gd name="connsiteX5" fmla="*/ 0 w 325373"/>
              <a:gd name="connsiteY5" fmla="*/ 107441 h 150875"/>
              <a:gd name="connsiteX6" fmla="*/ 29718 w 325373"/>
              <a:gd name="connsiteY6" fmla="*/ 150875 h 1508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5373" h="150875">
                <a:moveTo>
                  <a:pt x="29718" y="150875"/>
                </a:moveTo>
                <a:lnTo>
                  <a:pt x="114300" y="78486"/>
                </a:lnTo>
                <a:lnTo>
                  <a:pt x="325374" y="40386"/>
                </a:lnTo>
                <a:lnTo>
                  <a:pt x="300228" y="0"/>
                </a:lnTo>
                <a:lnTo>
                  <a:pt x="87630" y="41147"/>
                </a:lnTo>
                <a:lnTo>
                  <a:pt x="0" y="107441"/>
                </a:lnTo>
                <a:lnTo>
                  <a:pt x="29718" y="15087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7713865" y="124079"/>
            <a:ext cx="102108" cy="167640"/>
          </a:xfrm>
          <a:custGeom>
            <a:avLst/>
            <a:gdLst>
              <a:gd name="connsiteX0" fmla="*/ 35052 w 102108"/>
              <a:gd name="connsiteY0" fmla="*/ 0 h 167640"/>
              <a:gd name="connsiteX1" fmla="*/ 102108 w 102108"/>
              <a:gd name="connsiteY1" fmla="*/ 152399 h 167640"/>
              <a:gd name="connsiteX2" fmla="*/ 67056 w 102108"/>
              <a:gd name="connsiteY2" fmla="*/ 167640 h 167640"/>
              <a:gd name="connsiteX3" fmla="*/ 0 w 102108"/>
              <a:gd name="connsiteY3" fmla="*/ 15239 h 167640"/>
              <a:gd name="connsiteX4" fmla="*/ 35052 w 102108"/>
              <a:gd name="connsiteY4" fmla="*/ 0 h 1676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2108" h="167640">
                <a:moveTo>
                  <a:pt x="35052" y="0"/>
                </a:moveTo>
                <a:lnTo>
                  <a:pt x="102108" y="152399"/>
                </a:lnTo>
                <a:lnTo>
                  <a:pt x="67056" y="167640"/>
                </a:lnTo>
                <a:lnTo>
                  <a:pt x="0" y="15239"/>
                </a:lnTo>
                <a:lnTo>
                  <a:pt x="3505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60600" y="292100"/>
            <a:ext cx="4660900" cy="5842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311400" y="6311900"/>
            <a:ext cx="3052118" cy="21505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zh-CN" altLang="en-US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计算机学院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研究生课程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高级软件工程</a:t>
            </a:r>
          </a:p>
        </p:txBody>
      </p:sp>
      <p:sp>
        <p:nvSpPr>
          <p:cNvPr id="41" name="TextBox 1"/>
          <p:cNvSpPr txBox="1"/>
          <p:nvPr/>
        </p:nvSpPr>
        <p:spPr>
          <a:xfrm>
            <a:off x="8001000" y="6273800"/>
            <a:ext cx="520700" cy="24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/>
            </a:pPr>
            <a:r>
              <a:rPr lang="en-US" altLang="zh-CN" sz="13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56/58</a:t>
            </a:r>
          </a:p>
        </p:txBody>
      </p:sp>
      <p:sp>
        <p:nvSpPr>
          <p:cNvPr id="42" name="TextBox 1"/>
          <p:cNvSpPr txBox="1"/>
          <p:nvPr/>
        </p:nvSpPr>
        <p:spPr>
          <a:xfrm>
            <a:off x="469900" y="381000"/>
            <a:ext cx="7645400" cy="5359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200"/>
              </a:lnSpc>
              <a:tabLst>
                <a:tab pos="342900" algn="l"/>
                <a:tab pos="457200" algn="l"/>
                <a:tab pos="736600" algn="l"/>
                <a:tab pos="1803400" algn="l"/>
              </a:tabLst>
            </a:pPr>
            <a:r>
              <a:rPr lang="en-US" altLang="zh-CN" dirty="0"/>
              <a:t>				</a:t>
            </a:r>
            <a:r>
              <a:rPr lang="en-US" altLang="zh-CN" sz="4002" b="1" dirty="0">
                <a:solidFill>
                  <a:srgbClr val="3D00EA"/>
                </a:solidFill>
                <a:latin typeface="å¾®è½¯éé»" pitchFamily="18" charset="0"/>
                <a:cs typeface="å¾®è½¯éé»" pitchFamily="18" charset="0"/>
              </a:rPr>
              <a:t>构件化开发过程改造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5200"/>
              </a:lnSpc>
              <a:tabLst>
                <a:tab pos="342900" algn="l"/>
                <a:tab pos="457200" algn="l"/>
                <a:tab pos="736600" algn="l"/>
                <a:tab pos="1803400" algn="l"/>
              </a:tabLst>
            </a:pPr>
            <a:r>
              <a:rPr lang="en-US" altLang="zh-CN" sz="31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1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一个机构要想采用复用技术，通常面临两</a:t>
            </a:r>
          </a:p>
          <a:p>
            <a:pPr>
              <a:lnSpc>
                <a:spcPts val="3700"/>
              </a:lnSpc>
              <a:tabLst>
                <a:tab pos="342900" algn="l"/>
                <a:tab pos="457200" algn="l"/>
                <a:tab pos="736600" algn="l"/>
                <a:tab pos="1803400" algn="l"/>
              </a:tabLst>
            </a:pPr>
            <a:r>
              <a:rPr lang="en-US" altLang="zh-CN" dirty="0"/>
              <a:t>	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方面互相冲突的压力：</a:t>
            </a:r>
          </a:p>
          <a:p>
            <a:pPr>
              <a:lnSpc>
                <a:spcPts val="3700"/>
              </a:lnSpc>
              <a:tabLst>
                <a:tab pos="342900" algn="l"/>
                <a:tab pos="457200" algn="l"/>
                <a:tab pos="736600" algn="l"/>
                <a:tab pos="1803400" algn="l"/>
              </a:tabLst>
            </a:pPr>
            <a:r>
              <a:rPr lang="en-US" altLang="zh-CN" dirty="0"/>
              <a:t>		</a:t>
            </a:r>
            <a:r>
              <a:rPr lang="en-US" altLang="zh-CN" sz="24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一方面，必须保持当前的公司运作，它涉及到获取</a:t>
            </a:r>
          </a:p>
          <a:p>
            <a:pPr>
              <a:lnSpc>
                <a:spcPts val="2300"/>
              </a:lnSpc>
              <a:tabLst>
                <a:tab pos="342900" algn="l"/>
                <a:tab pos="457200" algn="l"/>
                <a:tab pos="736600" algn="l"/>
                <a:tab pos="1803400" algn="l"/>
              </a:tabLst>
            </a:pPr>
            <a:r>
              <a:rPr lang="en-US" altLang="zh-CN" dirty="0"/>
              <a:t>			</a:t>
            </a:r>
            <a:r>
              <a:rPr lang="en-US" altLang="zh-CN" sz="24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公司必要的资金的各项活动</a:t>
            </a:r>
          </a:p>
          <a:p>
            <a:pPr>
              <a:lnSpc>
                <a:spcPts val="3900"/>
              </a:lnSpc>
              <a:tabLst>
                <a:tab pos="342900" algn="l"/>
                <a:tab pos="457200" algn="l"/>
                <a:tab pos="736600" algn="l"/>
                <a:tab pos="1803400" algn="l"/>
              </a:tabLst>
            </a:pPr>
            <a:r>
              <a:rPr lang="en-US" altLang="zh-CN" dirty="0"/>
              <a:t>		</a:t>
            </a:r>
            <a:r>
              <a:rPr lang="en-US" altLang="zh-CN" sz="24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另一方面，公司必须对现有的管理、技术和人员进</a:t>
            </a:r>
          </a:p>
          <a:p>
            <a:pPr>
              <a:lnSpc>
                <a:spcPts val="2300"/>
              </a:lnSpc>
              <a:tabLst>
                <a:tab pos="342900" algn="l"/>
                <a:tab pos="457200" algn="l"/>
                <a:tab pos="736600" algn="l"/>
                <a:tab pos="1803400" algn="l"/>
              </a:tabLst>
            </a:pPr>
            <a:r>
              <a:rPr lang="en-US" altLang="zh-CN" dirty="0"/>
              <a:t>			</a:t>
            </a:r>
            <a:r>
              <a:rPr lang="en-US" altLang="zh-CN" sz="24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行全面的改造，完成构件化开发过程改进</a:t>
            </a:r>
          </a:p>
          <a:p>
            <a:pPr>
              <a:lnSpc>
                <a:spcPts val="5000"/>
              </a:lnSpc>
              <a:tabLst>
                <a:tab pos="342900" algn="l"/>
                <a:tab pos="457200" algn="l"/>
                <a:tab pos="736600" algn="l"/>
                <a:tab pos="1803400" algn="l"/>
              </a:tabLst>
            </a:pPr>
            <a:r>
              <a:rPr lang="en-US" altLang="zh-CN" sz="31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1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不幸的是，生产一线的经理们常常发现，</a:t>
            </a:r>
          </a:p>
          <a:p>
            <a:pPr>
              <a:lnSpc>
                <a:spcPts val="3700"/>
              </a:lnSpc>
              <a:tabLst>
                <a:tab pos="342900" algn="l"/>
                <a:tab pos="457200" algn="l"/>
                <a:tab pos="736600" algn="l"/>
                <a:tab pos="1803400" algn="l"/>
              </a:tabLst>
            </a:pPr>
            <a:r>
              <a:rPr lang="en-US" altLang="zh-CN" dirty="0"/>
              <a:t>	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要在保持当前运作的前提下引入新的运作</a:t>
            </a:r>
          </a:p>
          <a:p>
            <a:pPr>
              <a:lnSpc>
                <a:spcPts val="3800"/>
              </a:lnSpc>
              <a:tabLst>
                <a:tab pos="342900" algn="l"/>
                <a:tab pos="457200" algn="l"/>
                <a:tab pos="736600" algn="l"/>
                <a:tab pos="1803400" algn="l"/>
              </a:tabLst>
            </a:pPr>
            <a:r>
              <a:rPr lang="en-US" altLang="zh-CN" dirty="0"/>
              <a:t>	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方式是困难的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19199" y="68453"/>
            <a:ext cx="1137666" cy="2030730"/>
          </a:xfrm>
          <a:custGeom>
            <a:avLst/>
            <a:gdLst>
              <a:gd name="connsiteX0" fmla="*/ 355092 w 1137666"/>
              <a:gd name="connsiteY0" fmla="*/ 12954 h 2030730"/>
              <a:gd name="connsiteX1" fmla="*/ 114300 w 1137666"/>
              <a:gd name="connsiteY1" fmla="*/ 0 h 2030730"/>
              <a:gd name="connsiteX2" fmla="*/ 0 w 1137666"/>
              <a:gd name="connsiteY2" fmla="*/ 76200 h 2030730"/>
              <a:gd name="connsiteX3" fmla="*/ 752856 w 1137666"/>
              <a:gd name="connsiteY3" fmla="*/ 1716024 h 2030730"/>
              <a:gd name="connsiteX4" fmla="*/ 940308 w 1137666"/>
              <a:gd name="connsiteY4" fmla="*/ 1858518 h 2030730"/>
              <a:gd name="connsiteX5" fmla="*/ 1095756 w 1137666"/>
              <a:gd name="connsiteY5" fmla="*/ 2030730 h 2030730"/>
              <a:gd name="connsiteX6" fmla="*/ 1137666 w 1137666"/>
              <a:gd name="connsiteY6" fmla="*/ 2026920 h 2030730"/>
              <a:gd name="connsiteX7" fmla="*/ 1078230 w 1137666"/>
              <a:gd name="connsiteY7" fmla="*/ 1796034 h 2030730"/>
              <a:gd name="connsiteX8" fmla="*/ 1092708 w 1137666"/>
              <a:gd name="connsiteY8" fmla="*/ 1657350 h 2030730"/>
              <a:gd name="connsiteX9" fmla="*/ 355092 w 1137666"/>
              <a:gd name="connsiteY9" fmla="*/ 12954 h 20307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7666" h="2030730">
                <a:moveTo>
                  <a:pt x="355092" y="12954"/>
                </a:moveTo>
                <a:lnTo>
                  <a:pt x="114300" y="0"/>
                </a:lnTo>
                <a:lnTo>
                  <a:pt x="0" y="76200"/>
                </a:lnTo>
                <a:lnTo>
                  <a:pt x="752856" y="1716024"/>
                </a:lnTo>
                <a:lnTo>
                  <a:pt x="940308" y="1858518"/>
                </a:lnTo>
                <a:lnTo>
                  <a:pt x="1095756" y="2030730"/>
                </a:lnTo>
                <a:lnTo>
                  <a:pt x="1137666" y="2026920"/>
                </a:lnTo>
                <a:lnTo>
                  <a:pt x="1078230" y="1796034"/>
                </a:lnTo>
                <a:lnTo>
                  <a:pt x="1092708" y="1657350"/>
                </a:lnTo>
                <a:lnTo>
                  <a:pt x="355092" y="12954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814437" y="110363"/>
            <a:ext cx="1130046" cy="2042922"/>
          </a:xfrm>
          <a:custGeom>
            <a:avLst/>
            <a:gdLst>
              <a:gd name="connsiteX0" fmla="*/ 0 w 1130046"/>
              <a:gd name="connsiteY0" fmla="*/ 61722 h 2042922"/>
              <a:gd name="connsiteX1" fmla="*/ 757428 w 1130046"/>
              <a:gd name="connsiteY1" fmla="*/ 1720596 h 2042922"/>
              <a:gd name="connsiteX2" fmla="*/ 923543 w 1130046"/>
              <a:gd name="connsiteY2" fmla="*/ 1845564 h 2042922"/>
              <a:gd name="connsiteX3" fmla="*/ 1086612 w 1130046"/>
              <a:gd name="connsiteY3" fmla="*/ 2035301 h 2042922"/>
              <a:gd name="connsiteX4" fmla="*/ 1130045 w 1130046"/>
              <a:gd name="connsiteY4" fmla="*/ 2042922 h 2042922"/>
              <a:gd name="connsiteX5" fmla="*/ 1061466 w 1130046"/>
              <a:gd name="connsiteY5" fmla="*/ 1804416 h 2042922"/>
              <a:gd name="connsiteX6" fmla="*/ 1084326 w 1130046"/>
              <a:gd name="connsiteY6" fmla="*/ 1650492 h 2042922"/>
              <a:gd name="connsiteX7" fmla="*/ 342900 w 1130046"/>
              <a:gd name="connsiteY7" fmla="*/ 10668 h 2042922"/>
              <a:gd name="connsiteX8" fmla="*/ 115061 w 1130046"/>
              <a:gd name="connsiteY8" fmla="*/ 0 h 2042922"/>
              <a:gd name="connsiteX9" fmla="*/ 0 w 1130046"/>
              <a:gd name="connsiteY9" fmla="*/ 61722 h 2042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0046" h="2042922">
                <a:moveTo>
                  <a:pt x="0" y="61722"/>
                </a:moveTo>
                <a:lnTo>
                  <a:pt x="757428" y="1720596"/>
                </a:lnTo>
                <a:lnTo>
                  <a:pt x="923543" y="1845564"/>
                </a:lnTo>
                <a:lnTo>
                  <a:pt x="1086612" y="2035301"/>
                </a:lnTo>
                <a:lnTo>
                  <a:pt x="1130045" y="2042922"/>
                </a:lnTo>
                <a:lnTo>
                  <a:pt x="1061466" y="1804416"/>
                </a:lnTo>
                <a:lnTo>
                  <a:pt x="1084326" y="1650492"/>
                </a:lnTo>
                <a:lnTo>
                  <a:pt x="342900" y="10668"/>
                </a:lnTo>
                <a:lnTo>
                  <a:pt x="115061" y="0"/>
                </a:lnTo>
                <a:lnTo>
                  <a:pt x="0" y="61722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7867027" y="229996"/>
            <a:ext cx="972312" cy="1530096"/>
          </a:xfrm>
          <a:custGeom>
            <a:avLst/>
            <a:gdLst>
              <a:gd name="connsiteX0" fmla="*/ 662940 w 972312"/>
              <a:gd name="connsiteY0" fmla="*/ 1530096 h 1530096"/>
              <a:gd name="connsiteX1" fmla="*/ 797814 w 972312"/>
              <a:gd name="connsiteY1" fmla="*/ 1415034 h 1530096"/>
              <a:gd name="connsiteX2" fmla="*/ 972312 w 972312"/>
              <a:gd name="connsiteY2" fmla="*/ 1394460 h 1530096"/>
              <a:gd name="connsiteX3" fmla="*/ 340614 w 972312"/>
              <a:gd name="connsiteY3" fmla="*/ 0 h 1530096"/>
              <a:gd name="connsiteX4" fmla="*/ 89916 w 972312"/>
              <a:gd name="connsiteY4" fmla="*/ 32766 h 1530096"/>
              <a:gd name="connsiteX5" fmla="*/ 0 w 972312"/>
              <a:gd name="connsiteY5" fmla="*/ 75438 h 1530096"/>
              <a:gd name="connsiteX6" fmla="*/ 662940 w 972312"/>
              <a:gd name="connsiteY6" fmla="*/ 1530096 h 15300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972312" h="1530096">
                <a:moveTo>
                  <a:pt x="662940" y="1530096"/>
                </a:moveTo>
                <a:lnTo>
                  <a:pt x="797814" y="1415034"/>
                </a:lnTo>
                <a:lnTo>
                  <a:pt x="972312" y="1394460"/>
                </a:lnTo>
                <a:lnTo>
                  <a:pt x="340614" y="0"/>
                </a:lnTo>
                <a:lnTo>
                  <a:pt x="89916" y="32766"/>
                </a:lnTo>
                <a:lnTo>
                  <a:pt x="0" y="75438"/>
                </a:lnTo>
                <a:lnTo>
                  <a:pt x="662940" y="1530096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38239" y="5563235"/>
            <a:ext cx="1728978" cy="1030224"/>
          </a:xfrm>
          <a:custGeom>
            <a:avLst/>
            <a:gdLst>
              <a:gd name="connsiteX0" fmla="*/ 1260348 w 1728978"/>
              <a:gd name="connsiteY0" fmla="*/ 999744 h 1030224"/>
              <a:gd name="connsiteX1" fmla="*/ 1127760 w 1728978"/>
              <a:gd name="connsiteY1" fmla="*/ 877823 h 1030224"/>
              <a:gd name="connsiteX2" fmla="*/ 1057656 w 1728978"/>
              <a:gd name="connsiteY2" fmla="*/ 377951 h 1030224"/>
              <a:gd name="connsiteX3" fmla="*/ 1699260 w 1728978"/>
              <a:gd name="connsiteY3" fmla="*/ 261365 h 1030224"/>
              <a:gd name="connsiteX4" fmla="*/ 1728978 w 1728978"/>
              <a:gd name="connsiteY4" fmla="*/ 160781 h 1030224"/>
              <a:gd name="connsiteX5" fmla="*/ 1667256 w 1728978"/>
              <a:gd name="connsiteY5" fmla="*/ 79247 h 1030224"/>
              <a:gd name="connsiteX6" fmla="*/ 1013459 w 1728978"/>
              <a:gd name="connsiteY6" fmla="*/ 166877 h 1030224"/>
              <a:gd name="connsiteX7" fmla="*/ 968501 w 1728978"/>
              <a:gd name="connsiteY7" fmla="*/ 25145 h 1030224"/>
              <a:gd name="connsiteX8" fmla="*/ 861822 w 1728978"/>
              <a:gd name="connsiteY8" fmla="*/ 0 h 1030224"/>
              <a:gd name="connsiteX9" fmla="*/ 761238 w 1728978"/>
              <a:gd name="connsiteY9" fmla="*/ 22097 h 1030224"/>
              <a:gd name="connsiteX10" fmla="*/ 705612 w 1728978"/>
              <a:gd name="connsiteY10" fmla="*/ 83819 h 1030224"/>
              <a:gd name="connsiteX11" fmla="*/ 744474 w 1728978"/>
              <a:gd name="connsiteY11" fmla="*/ 225551 h 1030224"/>
              <a:gd name="connsiteX12" fmla="*/ 524256 w 1728978"/>
              <a:gd name="connsiteY12" fmla="*/ 349757 h 1030224"/>
              <a:gd name="connsiteX13" fmla="*/ 781050 w 1728978"/>
              <a:gd name="connsiteY13" fmla="*/ 374903 h 1030224"/>
              <a:gd name="connsiteX14" fmla="*/ 883158 w 1728978"/>
              <a:gd name="connsiteY14" fmla="*/ 705612 h 1030224"/>
              <a:gd name="connsiteX15" fmla="*/ 112014 w 1728978"/>
              <a:gd name="connsiteY15" fmla="*/ 371856 h 1030224"/>
              <a:gd name="connsiteX16" fmla="*/ 36576 w 1728978"/>
              <a:gd name="connsiteY16" fmla="*/ 403859 h 1030224"/>
              <a:gd name="connsiteX17" fmla="*/ 0 w 1728978"/>
              <a:gd name="connsiteY17" fmla="*/ 504444 h 1030224"/>
              <a:gd name="connsiteX18" fmla="*/ 44196 w 1728978"/>
              <a:gd name="connsiteY18" fmla="*/ 617981 h 1030224"/>
              <a:gd name="connsiteX19" fmla="*/ 904494 w 1728978"/>
              <a:gd name="connsiteY19" fmla="*/ 1021841 h 1030224"/>
              <a:gd name="connsiteX20" fmla="*/ 1094994 w 1728978"/>
              <a:gd name="connsiteY20" fmla="*/ 996696 h 1030224"/>
              <a:gd name="connsiteX21" fmla="*/ 1247394 w 1728978"/>
              <a:gd name="connsiteY21" fmla="*/ 1030223 h 1030224"/>
              <a:gd name="connsiteX22" fmla="*/ 1260348 w 1728978"/>
              <a:gd name="connsiteY22" fmla="*/ 999744 h 10302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</a:cxnLst>
            <a:rect l="l" t="t" r="r" b="b"/>
            <a:pathLst>
              <a:path w="1728978" h="1030224">
                <a:moveTo>
                  <a:pt x="1260348" y="999744"/>
                </a:moveTo>
                <a:lnTo>
                  <a:pt x="1127760" y="877823"/>
                </a:lnTo>
                <a:lnTo>
                  <a:pt x="1057656" y="377951"/>
                </a:lnTo>
                <a:lnTo>
                  <a:pt x="1699260" y="261365"/>
                </a:lnTo>
                <a:lnTo>
                  <a:pt x="1728978" y="160781"/>
                </a:lnTo>
                <a:lnTo>
                  <a:pt x="1667256" y="79247"/>
                </a:lnTo>
                <a:lnTo>
                  <a:pt x="1013459" y="166877"/>
                </a:lnTo>
                <a:lnTo>
                  <a:pt x="968501" y="25145"/>
                </a:lnTo>
                <a:lnTo>
                  <a:pt x="861822" y="0"/>
                </a:lnTo>
                <a:lnTo>
                  <a:pt x="761238" y="22097"/>
                </a:lnTo>
                <a:lnTo>
                  <a:pt x="705612" y="83819"/>
                </a:lnTo>
                <a:lnTo>
                  <a:pt x="744474" y="225551"/>
                </a:lnTo>
                <a:lnTo>
                  <a:pt x="524256" y="349757"/>
                </a:lnTo>
                <a:lnTo>
                  <a:pt x="781050" y="374903"/>
                </a:lnTo>
                <a:lnTo>
                  <a:pt x="883158" y="705612"/>
                </a:lnTo>
                <a:lnTo>
                  <a:pt x="112014" y="371856"/>
                </a:lnTo>
                <a:lnTo>
                  <a:pt x="36576" y="403859"/>
                </a:lnTo>
                <a:lnTo>
                  <a:pt x="0" y="504444"/>
                </a:lnTo>
                <a:lnTo>
                  <a:pt x="44196" y="617981"/>
                </a:lnTo>
                <a:lnTo>
                  <a:pt x="904494" y="1021841"/>
                </a:lnTo>
                <a:lnTo>
                  <a:pt x="1094994" y="996696"/>
                </a:lnTo>
                <a:lnTo>
                  <a:pt x="1247394" y="1030223"/>
                </a:lnTo>
                <a:lnTo>
                  <a:pt x="1260348" y="999744"/>
                </a:lnTo>
              </a:path>
            </a:pathLst>
          </a:custGeom>
          <a:solidFill>
            <a:srgbClr val="F9F9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1623199" y="5685155"/>
            <a:ext cx="112776" cy="204978"/>
          </a:xfrm>
          <a:custGeom>
            <a:avLst/>
            <a:gdLst>
              <a:gd name="connsiteX0" fmla="*/ 0 w 112776"/>
              <a:gd name="connsiteY0" fmla="*/ 5334 h 204978"/>
              <a:gd name="connsiteX1" fmla="*/ 94488 w 112776"/>
              <a:gd name="connsiteY1" fmla="*/ 0 h 204978"/>
              <a:gd name="connsiteX2" fmla="*/ 112776 w 112776"/>
              <a:gd name="connsiteY2" fmla="*/ 185165 h 204978"/>
              <a:gd name="connsiteX3" fmla="*/ 6095 w 112776"/>
              <a:gd name="connsiteY3" fmla="*/ 204977 h 204978"/>
              <a:gd name="connsiteX4" fmla="*/ 0 w 112776"/>
              <a:gd name="connsiteY4" fmla="*/ 5334 h 20497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2776" h="204978">
                <a:moveTo>
                  <a:pt x="0" y="5334"/>
                </a:moveTo>
                <a:lnTo>
                  <a:pt x="94488" y="0"/>
                </a:lnTo>
                <a:lnTo>
                  <a:pt x="112776" y="185165"/>
                </a:lnTo>
                <a:lnTo>
                  <a:pt x="6095" y="204977"/>
                </a:lnTo>
                <a:lnTo>
                  <a:pt x="0" y="5334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32143" y="5989955"/>
            <a:ext cx="1257300" cy="650747"/>
          </a:xfrm>
          <a:custGeom>
            <a:avLst/>
            <a:gdLst>
              <a:gd name="connsiteX0" fmla="*/ 108966 w 1257300"/>
              <a:gd name="connsiteY0" fmla="*/ 0 h 650747"/>
              <a:gd name="connsiteX1" fmla="*/ 1055370 w 1257300"/>
              <a:gd name="connsiteY1" fmla="*/ 411479 h 650747"/>
              <a:gd name="connsiteX2" fmla="*/ 1132332 w 1257300"/>
              <a:gd name="connsiteY2" fmla="*/ 505967 h 650747"/>
              <a:gd name="connsiteX3" fmla="*/ 1257300 w 1257300"/>
              <a:gd name="connsiteY3" fmla="*/ 627887 h 650747"/>
              <a:gd name="connsiteX4" fmla="*/ 1240536 w 1257300"/>
              <a:gd name="connsiteY4" fmla="*/ 650748 h 650747"/>
              <a:gd name="connsiteX5" fmla="*/ 1070610 w 1257300"/>
              <a:gd name="connsiteY5" fmla="*/ 624077 h 650747"/>
              <a:gd name="connsiteX6" fmla="*/ 907542 w 1257300"/>
              <a:gd name="connsiteY6" fmla="*/ 643127 h 650747"/>
              <a:gd name="connsiteX7" fmla="*/ 33528 w 1257300"/>
              <a:gd name="connsiteY7" fmla="*/ 236220 h 650747"/>
              <a:gd name="connsiteX8" fmla="*/ 0 w 1257300"/>
              <a:gd name="connsiteY8" fmla="*/ 118871 h 650747"/>
              <a:gd name="connsiteX9" fmla="*/ 36576 w 1257300"/>
              <a:gd name="connsiteY9" fmla="*/ 25146 h 650747"/>
              <a:gd name="connsiteX10" fmla="*/ 108966 w 1257300"/>
              <a:gd name="connsiteY10" fmla="*/ 0 h 6507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1257300" h="650747">
                <a:moveTo>
                  <a:pt x="108966" y="0"/>
                </a:moveTo>
                <a:lnTo>
                  <a:pt x="1055370" y="411479"/>
                </a:lnTo>
                <a:lnTo>
                  <a:pt x="1132332" y="505967"/>
                </a:lnTo>
                <a:lnTo>
                  <a:pt x="1257300" y="627887"/>
                </a:lnTo>
                <a:lnTo>
                  <a:pt x="1240536" y="650748"/>
                </a:lnTo>
                <a:lnTo>
                  <a:pt x="1070610" y="624077"/>
                </a:lnTo>
                <a:lnTo>
                  <a:pt x="907542" y="643127"/>
                </a:lnTo>
                <a:lnTo>
                  <a:pt x="33528" y="236220"/>
                </a:lnTo>
                <a:lnTo>
                  <a:pt x="0" y="118871"/>
                </a:lnTo>
                <a:lnTo>
                  <a:pt x="36576" y="25146"/>
                </a:lnTo>
                <a:lnTo>
                  <a:pt x="108966" y="0"/>
                </a:ln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05117" y="6044057"/>
            <a:ext cx="833628" cy="593598"/>
          </a:xfrm>
          <a:custGeom>
            <a:avLst/>
            <a:gdLst>
              <a:gd name="connsiteX0" fmla="*/ 0 w 833628"/>
              <a:gd name="connsiteY0" fmla="*/ 258317 h 593598"/>
              <a:gd name="connsiteX1" fmla="*/ 733044 w 833628"/>
              <a:gd name="connsiteY1" fmla="*/ 593598 h 593598"/>
              <a:gd name="connsiteX2" fmla="*/ 745998 w 833628"/>
              <a:gd name="connsiteY2" fmla="*/ 424433 h 593598"/>
              <a:gd name="connsiteX3" fmla="*/ 833628 w 833628"/>
              <a:gd name="connsiteY3" fmla="*/ 335279 h 593598"/>
              <a:gd name="connsiteX4" fmla="*/ 62484 w 833628"/>
              <a:gd name="connsiteY4" fmla="*/ 0 h 593598"/>
              <a:gd name="connsiteX5" fmla="*/ 0 w 833628"/>
              <a:gd name="connsiteY5" fmla="*/ 100583 h 593598"/>
              <a:gd name="connsiteX6" fmla="*/ 0 w 833628"/>
              <a:gd name="connsiteY6" fmla="*/ 258317 h 5935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833628" h="593598">
                <a:moveTo>
                  <a:pt x="0" y="258317"/>
                </a:moveTo>
                <a:lnTo>
                  <a:pt x="733044" y="593598"/>
                </a:lnTo>
                <a:lnTo>
                  <a:pt x="745998" y="424433"/>
                </a:lnTo>
                <a:lnTo>
                  <a:pt x="833628" y="335279"/>
                </a:lnTo>
                <a:lnTo>
                  <a:pt x="62484" y="0"/>
                </a:lnTo>
                <a:lnTo>
                  <a:pt x="0" y="100583"/>
                </a:lnTo>
                <a:lnTo>
                  <a:pt x="0" y="258317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770521" y="5605907"/>
            <a:ext cx="214122" cy="192023"/>
          </a:xfrm>
          <a:custGeom>
            <a:avLst/>
            <a:gdLst>
              <a:gd name="connsiteX0" fmla="*/ 0 w 214122"/>
              <a:gd name="connsiteY0" fmla="*/ 22097 h 192023"/>
              <a:gd name="connsiteX1" fmla="*/ 125730 w 214122"/>
              <a:gd name="connsiteY1" fmla="*/ 0 h 192023"/>
              <a:gd name="connsiteX2" fmla="*/ 197358 w 214122"/>
              <a:gd name="connsiteY2" fmla="*/ 28194 h 192023"/>
              <a:gd name="connsiteX3" fmla="*/ 214122 w 214122"/>
              <a:gd name="connsiteY3" fmla="*/ 110489 h 192023"/>
              <a:gd name="connsiteX4" fmla="*/ 128777 w 214122"/>
              <a:gd name="connsiteY4" fmla="*/ 116585 h 192023"/>
              <a:gd name="connsiteX5" fmla="*/ 25145 w 214122"/>
              <a:gd name="connsiteY5" fmla="*/ 192023 h 192023"/>
              <a:gd name="connsiteX6" fmla="*/ 0 w 214122"/>
              <a:gd name="connsiteY6" fmla="*/ 22097 h 1920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214122" h="192023">
                <a:moveTo>
                  <a:pt x="0" y="22097"/>
                </a:moveTo>
                <a:lnTo>
                  <a:pt x="125730" y="0"/>
                </a:lnTo>
                <a:lnTo>
                  <a:pt x="197358" y="28194"/>
                </a:lnTo>
                <a:lnTo>
                  <a:pt x="214122" y="110489"/>
                </a:lnTo>
                <a:lnTo>
                  <a:pt x="128777" y="116585"/>
                </a:lnTo>
                <a:lnTo>
                  <a:pt x="25145" y="192023"/>
                </a:lnTo>
                <a:lnTo>
                  <a:pt x="0" y="22097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1018171" y="6607175"/>
            <a:ext cx="120396" cy="178307"/>
          </a:xfrm>
          <a:custGeom>
            <a:avLst/>
            <a:gdLst>
              <a:gd name="connsiteX0" fmla="*/ 120396 w 120396"/>
              <a:gd name="connsiteY0" fmla="*/ 3809 h 178307"/>
              <a:gd name="connsiteX1" fmla="*/ 120396 w 120396"/>
              <a:gd name="connsiteY1" fmla="*/ 178307 h 178307"/>
              <a:gd name="connsiteX2" fmla="*/ 0 w 120396"/>
              <a:gd name="connsiteY2" fmla="*/ 6857 h 178307"/>
              <a:gd name="connsiteX3" fmla="*/ 57150 w 120396"/>
              <a:gd name="connsiteY3" fmla="*/ 0 h 178307"/>
              <a:gd name="connsiteX4" fmla="*/ 120396 w 120396"/>
              <a:gd name="connsiteY4" fmla="*/ 3809 h 1783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6" h="178307">
                <a:moveTo>
                  <a:pt x="120396" y="3809"/>
                </a:moveTo>
                <a:lnTo>
                  <a:pt x="120396" y="178307"/>
                </a:lnTo>
                <a:lnTo>
                  <a:pt x="0" y="6857"/>
                </a:lnTo>
                <a:lnTo>
                  <a:pt x="57150" y="0"/>
                </a:lnTo>
                <a:lnTo>
                  <a:pt x="120396" y="3809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800239" y="5724779"/>
            <a:ext cx="307086" cy="608076"/>
          </a:xfrm>
          <a:custGeom>
            <a:avLst/>
            <a:gdLst>
              <a:gd name="connsiteX0" fmla="*/ 0 w 307086"/>
              <a:gd name="connsiteY0" fmla="*/ 64008 h 608076"/>
              <a:gd name="connsiteX1" fmla="*/ 69341 w 307086"/>
              <a:gd name="connsiteY1" fmla="*/ 0 h 608076"/>
              <a:gd name="connsiteX2" fmla="*/ 184403 w 307086"/>
              <a:gd name="connsiteY2" fmla="*/ 4572 h 608076"/>
              <a:gd name="connsiteX3" fmla="*/ 307086 w 307086"/>
              <a:gd name="connsiteY3" fmla="*/ 608076 h 608076"/>
              <a:gd name="connsiteX4" fmla="*/ 221741 w 307086"/>
              <a:gd name="connsiteY4" fmla="*/ 573023 h 608076"/>
              <a:gd name="connsiteX5" fmla="*/ 121158 w 307086"/>
              <a:gd name="connsiteY5" fmla="*/ 538734 h 608076"/>
              <a:gd name="connsiteX6" fmla="*/ 0 w 307086"/>
              <a:gd name="connsiteY6" fmla="*/ 64008 h 6080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7086" h="608076">
                <a:moveTo>
                  <a:pt x="0" y="64008"/>
                </a:moveTo>
                <a:lnTo>
                  <a:pt x="69341" y="0"/>
                </a:lnTo>
                <a:lnTo>
                  <a:pt x="184403" y="4572"/>
                </a:lnTo>
                <a:lnTo>
                  <a:pt x="307086" y="608076"/>
                </a:lnTo>
                <a:lnTo>
                  <a:pt x="221741" y="573023"/>
                </a:lnTo>
                <a:lnTo>
                  <a:pt x="121158" y="538734"/>
                </a:lnTo>
                <a:lnTo>
                  <a:pt x="0" y="64008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1060843" y="5698109"/>
            <a:ext cx="577596" cy="275843"/>
          </a:xfrm>
          <a:custGeom>
            <a:avLst/>
            <a:gdLst>
              <a:gd name="connsiteX0" fmla="*/ 549402 w 577596"/>
              <a:gd name="connsiteY0" fmla="*/ 0 h 275843"/>
              <a:gd name="connsiteX1" fmla="*/ 0 w 577596"/>
              <a:gd name="connsiteY1" fmla="*/ 83819 h 275843"/>
              <a:gd name="connsiteX2" fmla="*/ 22098 w 577596"/>
              <a:gd name="connsiteY2" fmla="*/ 275843 h 275843"/>
              <a:gd name="connsiteX3" fmla="*/ 567690 w 577596"/>
              <a:gd name="connsiteY3" fmla="*/ 188213 h 275843"/>
              <a:gd name="connsiteX4" fmla="*/ 577596 w 577596"/>
              <a:gd name="connsiteY4" fmla="*/ 33527 h 275843"/>
              <a:gd name="connsiteX5" fmla="*/ 549402 w 577596"/>
              <a:gd name="connsiteY5" fmla="*/ 0 h 2758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577596" h="275843">
                <a:moveTo>
                  <a:pt x="549402" y="0"/>
                </a:moveTo>
                <a:lnTo>
                  <a:pt x="0" y="83819"/>
                </a:lnTo>
                <a:lnTo>
                  <a:pt x="22098" y="275843"/>
                </a:lnTo>
                <a:lnTo>
                  <a:pt x="567690" y="188213"/>
                </a:lnTo>
                <a:lnTo>
                  <a:pt x="577596" y="33527"/>
                </a:lnTo>
                <a:lnTo>
                  <a:pt x="549402" y="0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551065" y="5861177"/>
            <a:ext cx="247650" cy="106679"/>
          </a:xfrm>
          <a:custGeom>
            <a:avLst/>
            <a:gdLst>
              <a:gd name="connsiteX0" fmla="*/ 216408 w 247650"/>
              <a:gd name="connsiteY0" fmla="*/ 0 h 106679"/>
              <a:gd name="connsiteX1" fmla="*/ 0 w 247650"/>
              <a:gd name="connsiteY1" fmla="*/ 61721 h 106679"/>
              <a:gd name="connsiteX2" fmla="*/ 247650 w 247650"/>
              <a:gd name="connsiteY2" fmla="*/ 106679 h 106679"/>
              <a:gd name="connsiteX3" fmla="*/ 216408 w 247650"/>
              <a:gd name="connsiteY3" fmla="*/ 0 h 106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7650" h="106679">
                <a:moveTo>
                  <a:pt x="216408" y="0"/>
                </a:moveTo>
                <a:lnTo>
                  <a:pt x="0" y="61721"/>
                </a:lnTo>
                <a:lnTo>
                  <a:pt x="247650" y="106679"/>
                </a:lnTo>
                <a:lnTo>
                  <a:pt x="216408" y="0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792619" y="5692775"/>
            <a:ext cx="249174" cy="138684"/>
          </a:xfrm>
          <a:custGeom>
            <a:avLst/>
            <a:gdLst>
              <a:gd name="connsiteX0" fmla="*/ 0 w 249174"/>
              <a:gd name="connsiteY0" fmla="*/ 84582 h 138684"/>
              <a:gd name="connsiteX1" fmla="*/ 90677 w 249174"/>
              <a:gd name="connsiteY1" fmla="*/ 8382 h 138684"/>
              <a:gd name="connsiteX2" fmla="*/ 169925 w 249174"/>
              <a:gd name="connsiteY2" fmla="*/ 0 h 138684"/>
              <a:gd name="connsiteX3" fmla="*/ 232410 w 249174"/>
              <a:gd name="connsiteY3" fmla="*/ 21335 h 138684"/>
              <a:gd name="connsiteX4" fmla="*/ 249174 w 249174"/>
              <a:gd name="connsiteY4" fmla="*/ 72390 h 138684"/>
              <a:gd name="connsiteX5" fmla="*/ 133350 w 249174"/>
              <a:gd name="connsiteY5" fmla="*/ 53340 h 138684"/>
              <a:gd name="connsiteX6" fmla="*/ 58674 w 249174"/>
              <a:gd name="connsiteY6" fmla="*/ 80010 h 138684"/>
              <a:gd name="connsiteX7" fmla="*/ 10668 w 249174"/>
              <a:gd name="connsiteY7" fmla="*/ 138684 h 138684"/>
              <a:gd name="connsiteX8" fmla="*/ 0 w 249174"/>
              <a:gd name="connsiteY8" fmla="*/ 84582 h 1386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49174" h="138684">
                <a:moveTo>
                  <a:pt x="0" y="84582"/>
                </a:moveTo>
                <a:lnTo>
                  <a:pt x="90677" y="8382"/>
                </a:lnTo>
                <a:lnTo>
                  <a:pt x="169925" y="0"/>
                </a:lnTo>
                <a:lnTo>
                  <a:pt x="232410" y="21335"/>
                </a:lnTo>
                <a:lnTo>
                  <a:pt x="249174" y="72390"/>
                </a:lnTo>
                <a:lnTo>
                  <a:pt x="133350" y="53340"/>
                </a:lnTo>
                <a:lnTo>
                  <a:pt x="58674" y="80010"/>
                </a:lnTo>
                <a:lnTo>
                  <a:pt x="10668" y="138684"/>
                </a:lnTo>
                <a:lnTo>
                  <a:pt x="0" y="8458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1009789" y="6566027"/>
            <a:ext cx="182880" cy="211073"/>
          </a:xfrm>
          <a:custGeom>
            <a:avLst/>
            <a:gdLst>
              <a:gd name="connsiteX0" fmla="*/ 0 w 182880"/>
              <a:gd name="connsiteY0" fmla="*/ 32004 h 211073"/>
              <a:gd name="connsiteX1" fmla="*/ 127253 w 182880"/>
              <a:gd name="connsiteY1" fmla="*/ 211073 h 211073"/>
              <a:gd name="connsiteX2" fmla="*/ 182880 w 182880"/>
              <a:gd name="connsiteY2" fmla="*/ 199643 h 211073"/>
              <a:gd name="connsiteX3" fmla="*/ 177546 w 182880"/>
              <a:gd name="connsiteY3" fmla="*/ 13716 h 211073"/>
              <a:gd name="connsiteX4" fmla="*/ 131825 w 182880"/>
              <a:gd name="connsiteY4" fmla="*/ 0 h 211073"/>
              <a:gd name="connsiteX5" fmla="*/ 142494 w 182880"/>
              <a:gd name="connsiteY5" fmla="*/ 156209 h 211073"/>
              <a:gd name="connsiteX6" fmla="*/ 56388 w 182880"/>
              <a:gd name="connsiteY6" fmla="*/ 3047 h 211073"/>
              <a:gd name="connsiteX7" fmla="*/ 0 w 182880"/>
              <a:gd name="connsiteY7" fmla="*/ 32004 h 2110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82880" h="211073">
                <a:moveTo>
                  <a:pt x="0" y="32004"/>
                </a:moveTo>
                <a:lnTo>
                  <a:pt x="127253" y="211073"/>
                </a:lnTo>
                <a:lnTo>
                  <a:pt x="182880" y="199643"/>
                </a:lnTo>
                <a:lnTo>
                  <a:pt x="177546" y="13716"/>
                </a:lnTo>
                <a:lnTo>
                  <a:pt x="131825" y="0"/>
                </a:lnTo>
                <a:lnTo>
                  <a:pt x="142494" y="156209"/>
                </a:lnTo>
                <a:lnTo>
                  <a:pt x="56388" y="3047"/>
                </a:lnTo>
                <a:lnTo>
                  <a:pt x="0" y="3200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1594243" y="5653151"/>
            <a:ext cx="68580" cy="185928"/>
          </a:xfrm>
          <a:custGeom>
            <a:avLst/>
            <a:gdLst>
              <a:gd name="connsiteX0" fmla="*/ 0 w 68580"/>
              <a:gd name="connsiteY0" fmla="*/ 15240 h 185928"/>
              <a:gd name="connsiteX1" fmla="*/ 28194 w 68580"/>
              <a:gd name="connsiteY1" fmla="*/ 73914 h 185928"/>
              <a:gd name="connsiteX2" fmla="*/ 34289 w 68580"/>
              <a:gd name="connsiteY2" fmla="*/ 122682 h 185928"/>
              <a:gd name="connsiteX3" fmla="*/ 21336 w 68580"/>
              <a:gd name="connsiteY3" fmla="*/ 185927 h 185928"/>
              <a:gd name="connsiteX4" fmla="*/ 63245 w 68580"/>
              <a:gd name="connsiteY4" fmla="*/ 174497 h 185928"/>
              <a:gd name="connsiteX5" fmla="*/ 68579 w 68580"/>
              <a:gd name="connsiteY5" fmla="*/ 92202 h 185928"/>
              <a:gd name="connsiteX6" fmla="*/ 36576 w 68580"/>
              <a:gd name="connsiteY6" fmla="*/ 0 h 185928"/>
              <a:gd name="connsiteX7" fmla="*/ 0 w 68580"/>
              <a:gd name="connsiteY7" fmla="*/ 15240 h 1859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8580" h="185928">
                <a:moveTo>
                  <a:pt x="0" y="15240"/>
                </a:moveTo>
                <a:lnTo>
                  <a:pt x="28194" y="73914"/>
                </a:lnTo>
                <a:lnTo>
                  <a:pt x="34289" y="122682"/>
                </a:lnTo>
                <a:lnTo>
                  <a:pt x="21336" y="185927"/>
                </a:lnTo>
                <a:lnTo>
                  <a:pt x="63245" y="174497"/>
                </a:lnTo>
                <a:lnTo>
                  <a:pt x="68579" y="92202"/>
                </a:lnTo>
                <a:lnTo>
                  <a:pt x="36576" y="0"/>
                </a:lnTo>
                <a:lnTo>
                  <a:pt x="0" y="1524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121297" y="5922899"/>
            <a:ext cx="944117" cy="397002"/>
          </a:xfrm>
          <a:custGeom>
            <a:avLst/>
            <a:gdLst>
              <a:gd name="connsiteX0" fmla="*/ 79248 w 944117"/>
              <a:gd name="connsiteY0" fmla="*/ 0 h 397002"/>
              <a:gd name="connsiteX1" fmla="*/ 944117 w 944117"/>
              <a:gd name="connsiteY1" fmla="*/ 389382 h 397002"/>
              <a:gd name="connsiteX2" fmla="*/ 854201 w 944117"/>
              <a:gd name="connsiteY2" fmla="*/ 397002 h 397002"/>
              <a:gd name="connsiteX3" fmla="*/ 0 w 944117"/>
              <a:gd name="connsiteY3" fmla="*/ 22097 h 397002"/>
              <a:gd name="connsiteX4" fmla="*/ 79248 w 944117"/>
              <a:gd name="connsiteY4" fmla="*/ 0 h 39700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44117" h="397002">
                <a:moveTo>
                  <a:pt x="79248" y="0"/>
                </a:moveTo>
                <a:lnTo>
                  <a:pt x="944117" y="389382"/>
                </a:lnTo>
                <a:lnTo>
                  <a:pt x="854201" y="397002"/>
                </a:lnTo>
                <a:lnTo>
                  <a:pt x="0" y="22097"/>
                </a:lnTo>
                <a:lnTo>
                  <a:pt x="7924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413143" y="6167501"/>
            <a:ext cx="387096" cy="235457"/>
          </a:xfrm>
          <a:custGeom>
            <a:avLst/>
            <a:gdLst>
              <a:gd name="connsiteX0" fmla="*/ 11430 w 387096"/>
              <a:gd name="connsiteY0" fmla="*/ 27432 h 235457"/>
              <a:gd name="connsiteX1" fmla="*/ 126492 w 387096"/>
              <a:gd name="connsiteY1" fmla="*/ 52577 h 235457"/>
              <a:gd name="connsiteX2" fmla="*/ 256794 w 387096"/>
              <a:gd name="connsiteY2" fmla="*/ 108965 h 235457"/>
              <a:gd name="connsiteX3" fmla="*/ 348996 w 387096"/>
              <a:gd name="connsiteY3" fmla="*/ 192785 h 235457"/>
              <a:gd name="connsiteX4" fmla="*/ 258318 w 387096"/>
              <a:gd name="connsiteY4" fmla="*/ 182879 h 235457"/>
              <a:gd name="connsiteX5" fmla="*/ 110490 w 387096"/>
              <a:gd name="connsiteY5" fmla="*/ 115823 h 235457"/>
              <a:gd name="connsiteX6" fmla="*/ 39624 w 387096"/>
              <a:gd name="connsiteY6" fmla="*/ 64007 h 235457"/>
              <a:gd name="connsiteX7" fmla="*/ 84582 w 387096"/>
              <a:gd name="connsiteY7" fmla="*/ 129539 h 235457"/>
              <a:gd name="connsiteX8" fmla="*/ 215646 w 387096"/>
              <a:gd name="connsiteY8" fmla="*/ 214883 h 235457"/>
              <a:gd name="connsiteX9" fmla="*/ 369570 w 387096"/>
              <a:gd name="connsiteY9" fmla="*/ 235457 h 235457"/>
              <a:gd name="connsiteX10" fmla="*/ 387096 w 387096"/>
              <a:gd name="connsiteY10" fmla="*/ 178307 h 235457"/>
              <a:gd name="connsiteX11" fmla="*/ 312420 w 387096"/>
              <a:gd name="connsiteY11" fmla="*/ 95250 h 235457"/>
              <a:gd name="connsiteX12" fmla="*/ 134874 w 387096"/>
              <a:gd name="connsiteY12" fmla="*/ 13715 h 235457"/>
              <a:gd name="connsiteX13" fmla="*/ 0 w 387096"/>
              <a:gd name="connsiteY13" fmla="*/ 0 h 235457"/>
              <a:gd name="connsiteX14" fmla="*/ 11430 w 387096"/>
              <a:gd name="connsiteY14" fmla="*/ 27432 h 23545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7096" h="235457">
                <a:moveTo>
                  <a:pt x="11430" y="27432"/>
                </a:moveTo>
                <a:lnTo>
                  <a:pt x="126492" y="52577"/>
                </a:lnTo>
                <a:lnTo>
                  <a:pt x="256794" y="108965"/>
                </a:lnTo>
                <a:lnTo>
                  <a:pt x="348996" y="192785"/>
                </a:lnTo>
                <a:lnTo>
                  <a:pt x="258318" y="182879"/>
                </a:lnTo>
                <a:lnTo>
                  <a:pt x="110490" y="115823"/>
                </a:lnTo>
                <a:lnTo>
                  <a:pt x="39624" y="64007"/>
                </a:lnTo>
                <a:lnTo>
                  <a:pt x="84582" y="129539"/>
                </a:lnTo>
                <a:lnTo>
                  <a:pt x="215646" y="214883"/>
                </a:lnTo>
                <a:lnTo>
                  <a:pt x="369570" y="235457"/>
                </a:lnTo>
                <a:lnTo>
                  <a:pt x="387096" y="178307"/>
                </a:lnTo>
                <a:lnTo>
                  <a:pt x="312420" y="95250"/>
                </a:lnTo>
                <a:lnTo>
                  <a:pt x="134874" y="13715"/>
                </a:lnTo>
                <a:lnTo>
                  <a:pt x="0" y="0"/>
                </a:lnTo>
                <a:lnTo>
                  <a:pt x="11430" y="2743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897775" y="5840603"/>
            <a:ext cx="169164" cy="377951"/>
          </a:xfrm>
          <a:custGeom>
            <a:avLst/>
            <a:gdLst>
              <a:gd name="connsiteX0" fmla="*/ 19050 w 169164"/>
              <a:gd name="connsiteY0" fmla="*/ 0 h 377951"/>
              <a:gd name="connsiteX1" fmla="*/ 72389 w 169164"/>
              <a:gd name="connsiteY1" fmla="*/ 19811 h 377951"/>
              <a:gd name="connsiteX2" fmla="*/ 63246 w 169164"/>
              <a:gd name="connsiteY2" fmla="*/ 151637 h 377951"/>
              <a:gd name="connsiteX3" fmla="*/ 83819 w 169164"/>
              <a:gd name="connsiteY3" fmla="*/ 258317 h 377951"/>
              <a:gd name="connsiteX4" fmla="*/ 169164 w 169164"/>
              <a:gd name="connsiteY4" fmla="*/ 356615 h 377951"/>
              <a:gd name="connsiteX5" fmla="*/ 76961 w 169164"/>
              <a:gd name="connsiteY5" fmla="*/ 377951 h 377951"/>
              <a:gd name="connsiteX6" fmla="*/ 23622 w 169164"/>
              <a:gd name="connsiteY6" fmla="*/ 272033 h 377951"/>
              <a:gd name="connsiteX7" fmla="*/ 0 w 169164"/>
              <a:gd name="connsiteY7" fmla="*/ 44957 h 377951"/>
              <a:gd name="connsiteX8" fmla="*/ 19050 w 169164"/>
              <a:gd name="connsiteY8" fmla="*/ 0 h 3779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69164" h="377951">
                <a:moveTo>
                  <a:pt x="19050" y="0"/>
                </a:moveTo>
                <a:lnTo>
                  <a:pt x="72389" y="19811"/>
                </a:lnTo>
                <a:lnTo>
                  <a:pt x="63246" y="151637"/>
                </a:lnTo>
                <a:lnTo>
                  <a:pt x="83819" y="258317"/>
                </a:lnTo>
                <a:lnTo>
                  <a:pt x="169164" y="356615"/>
                </a:lnTo>
                <a:lnTo>
                  <a:pt x="76961" y="377951"/>
                </a:lnTo>
                <a:lnTo>
                  <a:pt x="23622" y="272033"/>
                </a:lnTo>
                <a:lnTo>
                  <a:pt x="0" y="44957"/>
                </a:lnTo>
                <a:lnTo>
                  <a:pt x="1905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1062367" y="6425057"/>
            <a:ext cx="118872" cy="137922"/>
          </a:xfrm>
          <a:custGeom>
            <a:avLst/>
            <a:gdLst>
              <a:gd name="connsiteX0" fmla="*/ 87630 w 118872"/>
              <a:gd name="connsiteY0" fmla="*/ 0 h 137922"/>
              <a:gd name="connsiteX1" fmla="*/ 32004 w 118872"/>
              <a:gd name="connsiteY1" fmla="*/ 52578 h 137922"/>
              <a:gd name="connsiteX2" fmla="*/ 0 w 118872"/>
              <a:gd name="connsiteY2" fmla="*/ 137922 h 137922"/>
              <a:gd name="connsiteX3" fmla="*/ 64008 w 118872"/>
              <a:gd name="connsiteY3" fmla="*/ 127253 h 137922"/>
              <a:gd name="connsiteX4" fmla="*/ 82296 w 118872"/>
              <a:gd name="connsiteY4" fmla="*/ 67055 h 137922"/>
              <a:gd name="connsiteX5" fmla="*/ 118872 w 118872"/>
              <a:gd name="connsiteY5" fmla="*/ 21335 h 137922"/>
              <a:gd name="connsiteX6" fmla="*/ 87630 w 118872"/>
              <a:gd name="connsiteY6" fmla="*/ 0 h 137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18872" h="137922">
                <a:moveTo>
                  <a:pt x="87630" y="0"/>
                </a:moveTo>
                <a:lnTo>
                  <a:pt x="32004" y="52578"/>
                </a:lnTo>
                <a:lnTo>
                  <a:pt x="0" y="137922"/>
                </a:lnTo>
                <a:lnTo>
                  <a:pt x="64008" y="127253"/>
                </a:lnTo>
                <a:lnTo>
                  <a:pt x="82296" y="67055"/>
                </a:lnTo>
                <a:lnTo>
                  <a:pt x="118872" y="21335"/>
                </a:lnTo>
                <a:lnTo>
                  <a:pt x="8763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8521" y="5916803"/>
            <a:ext cx="1336548" cy="698754"/>
          </a:xfrm>
          <a:custGeom>
            <a:avLst/>
            <a:gdLst>
              <a:gd name="connsiteX0" fmla="*/ 123444 w 1336548"/>
              <a:gd name="connsiteY0" fmla="*/ 0 h 698754"/>
              <a:gd name="connsiteX1" fmla="*/ 50292 w 1336548"/>
              <a:gd name="connsiteY1" fmla="*/ 41147 h 698754"/>
              <a:gd name="connsiteX2" fmla="*/ 0 w 1336548"/>
              <a:gd name="connsiteY2" fmla="*/ 165353 h 698754"/>
              <a:gd name="connsiteX3" fmla="*/ 53339 w 1336548"/>
              <a:gd name="connsiteY3" fmla="*/ 284225 h 698754"/>
              <a:gd name="connsiteX4" fmla="*/ 938022 w 1336548"/>
              <a:gd name="connsiteY4" fmla="*/ 688085 h 698754"/>
              <a:gd name="connsiteX5" fmla="*/ 1128522 w 1336548"/>
              <a:gd name="connsiteY5" fmla="*/ 662940 h 698754"/>
              <a:gd name="connsiteX6" fmla="*/ 1282446 w 1336548"/>
              <a:gd name="connsiteY6" fmla="*/ 698753 h 698754"/>
              <a:gd name="connsiteX7" fmla="*/ 1336548 w 1336548"/>
              <a:gd name="connsiteY7" fmla="*/ 641603 h 698754"/>
              <a:gd name="connsiteX8" fmla="*/ 1191768 w 1336548"/>
              <a:gd name="connsiteY8" fmla="*/ 527303 h 698754"/>
              <a:gd name="connsiteX9" fmla="*/ 1133094 w 1336548"/>
              <a:gd name="connsiteY9" fmla="*/ 406145 h 698754"/>
              <a:gd name="connsiteX10" fmla="*/ 1086612 w 1336548"/>
              <a:gd name="connsiteY10" fmla="*/ 418337 h 698754"/>
              <a:gd name="connsiteX11" fmla="*/ 1142238 w 1336548"/>
              <a:gd name="connsiteY11" fmla="*/ 527303 h 698754"/>
              <a:gd name="connsiteX12" fmla="*/ 1252728 w 1336548"/>
              <a:gd name="connsiteY12" fmla="*/ 643128 h 698754"/>
              <a:gd name="connsiteX13" fmla="*/ 1121664 w 1336548"/>
              <a:gd name="connsiteY13" fmla="*/ 624840 h 698754"/>
              <a:gd name="connsiteX14" fmla="*/ 967740 w 1336548"/>
              <a:gd name="connsiteY14" fmla="*/ 646176 h 698754"/>
              <a:gd name="connsiteX15" fmla="*/ 995934 w 1336548"/>
              <a:gd name="connsiteY15" fmla="*/ 515873 h 698754"/>
              <a:gd name="connsiteX16" fmla="*/ 1062228 w 1336548"/>
              <a:gd name="connsiteY16" fmla="*/ 427481 h 698754"/>
              <a:gd name="connsiteX17" fmla="*/ 985266 w 1336548"/>
              <a:gd name="connsiteY17" fmla="*/ 438150 h 698754"/>
              <a:gd name="connsiteX18" fmla="*/ 924306 w 1336548"/>
              <a:gd name="connsiteY18" fmla="*/ 522731 h 698754"/>
              <a:gd name="connsiteX19" fmla="*/ 903732 w 1336548"/>
              <a:gd name="connsiteY19" fmla="*/ 627888 h 698754"/>
              <a:gd name="connsiteX20" fmla="*/ 84582 w 1336548"/>
              <a:gd name="connsiteY20" fmla="*/ 246125 h 698754"/>
              <a:gd name="connsiteX21" fmla="*/ 63246 w 1336548"/>
              <a:gd name="connsiteY21" fmla="*/ 170687 h 698754"/>
              <a:gd name="connsiteX22" fmla="*/ 81533 w 1336548"/>
              <a:gd name="connsiteY22" fmla="*/ 75437 h 698754"/>
              <a:gd name="connsiteX23" fmla="*/ 172212 w 1336548"/>
              <a:gd name="connsiteY23" fmla="*/ 0 h 698754"/>
              <a:gd name="connsiteX24" fmla="*/ 123444 w 1336548"/>
              <a:gd name="connsiteY24" fmla="*/ 0 h 69875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</a:cxnLst>
            <a:rect l="l" t="t" r="r" b="b"/>
            <a:pathLst>
              <a:path w="1336548" h="698754">
                <a:moveTo>
                  <a:pt x="123444" y="0"/>
                </a:moveTo>
                <a:lnTo>
                  <a:pt x="50292" y="41147"/>
                </a:lnTo>
                <a:lnTo>
                  <a:pt x="0" y="165353"/>
                </a:lnTo>
                <a:lnTo>
                  <a:pt x="53339" y="284225"/>
                </a:lnTo>
                <a:lnTo>
                  <a:pt x="938022" y="688085"/>
                </a:lnTo>
                <a:lnTo>
                  <a:pt x="1128522" y="662940"/>
                </a:lnTo>
                <a:lnTo>
                  <a:pt x="1282446" y="698753"/>
                </a:lnTo>
                <a:lnTo>
                  <a:pt x="1336548" y="641603"/>
                </a:lnTo>
                <a:lnTo>
                  <a:pt x="1191768" y="527303"/>
                </a:lnTo>
                <a:lnTo>
                  <a:pt x="1133094" y="406145"/>
                </a:lnTo>
                <a:lnTo>
                  <a:pt x="1086612" y="418337"/>
                </a:lnTo>
                <a:lnTo>
                  <a:pt x="1142238" y="527303"/>
                </a:lnTo>
                <a:lnTo>
                  <a:pt x="1252728" y="643128"/>
                </a:lnTo>
                <a:lnTo>
                  <a:pt x="1121664" y="624840"/>
                </a:lnTo>
                <a:lnTo>
                  <a:pt x="967740" y="646176"/>
                </a:lnTo>
                <a:lnTo>
                  <a:pt x="995934" y="515873"/>
                </a:lnTo>
                <a:lnTo>
                  <a:pt x="1062228" y="427481"/>
                </a:lnTo>
                <a:lnTo>
                  <a:pt x="985266" y="438150"/>
                </a:lnTo>
                <a:lnTo>
                  <a:pt x="924306" y="522731"/>
                </a:lnTo>
                <a:lnTo>
                  <a:pt x="903732" y="627888"/>
                </a:lnTo>
                <a:lnTo>
                  <a:pt x="84582" y="246125"/>
                </a:lnTo>
                <a:lnTo>
                  <a:pt x="63246" y="170687"/>
                </a:lnTo>
                <a:lnTo>
                  <a:pt x="81533" y="75437"/>
                </a:lnTo>
                <a:lnTo>
                  <a:pt x="172212" y="0"/>
                </a:lnTo>
                <a:lnTo>
                  <a:pt x="123444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168541" y="5983859"/>
            <a:ext cx="127254" cy="265176"/>
          </a:xfrm>
          <a:custGeom>
            <a:avLst/>
            <a:gdLst>
              <a:gd name="connsiteX0" fmla="*/ 92202 w 127254"/>
              <a:gd name="connsiteY0" fmla="*/ 0 h 265176"/>
              <a:gd name="connsiteX1" fmla="*/ 15239 w 127254"/>
              <a:gd name="connsiteY1" fmla="*/ 83819 h 265176"/>
              <a:gd name="connsiteX2" fmla="*/ 0 w 127254"/>
              <a:gd name="connsiteY2" fmla="*/ 182117 h 265176"/>
              <a:gd name="connsiteX3" fmla="*/ 26670 w 127254"/>
              <a:gd name="connsiteY3" fmla="*/ 248411 h 265176"/>
              <a:gd name="connsiteX4" fmla="*/ 74676 w 127254"/>
              <a:gd name="connsiteY4" fmla="*/ 265175 h 265176"/>
              <a:gd name="connsiteX5" fmla="*/ 60197 w 127254"/>
              <a:gd name="connsiteY5" fmla="*/ 121919 h 265176"/>
              <a:gd name="connsiteX6" fmla="*/ 127254 w 127254"/>
              <a:gd name="connsiteY6" fmla="*/ 12953 h 265176"/>
              <a:gd name="connsiteX7" fmla="*/ 92202 w 127254"/>
              <a:gd name="connsiteY7" fmla="*/ 0 h 2651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27254" h="265176">
                <a:moveTo>
                  <a:pt x="92202" y="0"/>
                </a:moveTo>
                <a:lnTo>
                  <a:pt x="15239" y="83819"/>
                </a:lnTo>
                <a:lnTo>
                  <a:pt x="0" y="182117"/>
                </a:lnTo>
                <a:lnTo>
                  <a:pt x="26670" y="248411"/>
                </a:lnTo>
                <a:lnTo>
                  <a:pt x="74676" y="265175"/>
                </a:lnTo>
                <a:lnTo>
                  <a:pt x="60197" y="121919"/>
                </a:lnTo>
                <a:lnTo>
                  <a:pt x="127254" y="12953"/>
                </a:lnTo>
                <a:lnTo>
                  <a:pt x="9220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713371" y="5538851"/>
            <a:ext cx="511302" cy="943356"/>
          </a:xfrm>
          <a:custGeom>
            <a:avLst/>
            <a:gdLst>
              <a:gd name="connsiteX0" fmla="*/ 173736 w 511302"/>
              <a:gd name="connsiteY0" fmla="*/ 711708 h 943356"/>
              <a:gd name="connsiteX1" fmla="*/ 0 w 511302"/>
              <a:gd name="connsiteY1" fmla="*/ 98297 h 943356"/>
              <a:gd name="connsiteX2" fmla="*/ 64769 w 511302"/>
              <a:gd name="connsiteY2" fmla="*/ 30479 h 943356"/>
              <a:gd name="connsiteX3" fmla="*/ 204978 w 511302"/>
              <a:gd name="connsiteY3" fmla="*/ 0 h 943356"/>
              <a:gd name="connsiteX4" fmla="*/ 317753 w 511302"/>
              <a:gd name="connsiteY4" fmla="*/ 45720 h 943356"/>
              <a:gd name="connsiteX5" fmla="*/ 511302 w 511302"/>
              <a:gd name="connsiteY5" fmla="*/ 943356 h 943356"/>
              <a:gd name="connsiteX6" fmla="*/ 441960 w 511302"/>
              <a:gd name="connsiteY6" fmla="*/ 866394 h 943356"/>
              <a:gd name="connsiteX7" fmla="*/ 282702 w 511302"/>
              <a:gd name="connsiteY7" fmla="*/ 76961 h 943356"/>
              <a:gd name="connsiteX8" fmla="*/ 179832 w 511302"/>
              <a:gd name="connsiteY8" fmla="*/ 48767 h 943356"/>
              <a:gd name="connsiteX9" fmla="*/ 94487 w 511302"/>
              <a:gd name="connsiteY9" fmla="*/ 58673 h 943356"/>
              <a:gd name="connsiteX10" fmla="*/ 60198 w 511302"/>
              <a:gd name="connsiteY10" fmla="*/ 112014 h 943356"/>
              <a:gd name="connsiteX11" fmla="*/ 243839 w 511302"/>
              <a:gd name="connsiteY11" fmla="*/ 733806 h 943356"/>
              <a:gd name="connsiteX12" fmla="*/ 173736 w 511302"/>
              <a:gd name="connsiteY12" fmla="*/ 711708 h 943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511302" h="943356">
                <a:moveTo>
                  <a:pt x="173736" y="711708"/>
                </a:moveTo>
                <a:lnTo>
                  <a:pt x="0" y="98297"/>
                </a:lnTo>
                <a:lnTo>
                  <a:pt x="64769" y="30479"/>
                </a:lnTo>
                <a:lnTo>
                  <a:pt x="204978" y="0"/>
                </a:lnTo>
                <a:lnTo>
                  <a:pt x="317753" y="45720"/>
                </a:lnTo>
                <a:lnTo>
                  <a:pt x="511302" y="943356"/>
                </a:lnTo>
                <a:lnTo>
                  <a:pt x="441960" y="866394"/>
                </a:lnTo>
                <a:lnTo>
                  <a:pt x="282702" y="76961"/>
                </a:lnTo>
                <a:lnTo>
                  <a:pt x="179832" y="48767"/>
                </a:lnTo>
                <a:lnTo>
                  <a:pt x="94487" y="58673"/>
                </a:lnTo>
                <a:lnTo>
                  <a:pt x="60198" y="112014"/>
                </a:lnTo>
                <a:lnTo>
                  <a:pt x="243839" y="733806"/>
                </a:lnTo>
                <a:lnTo>
                  <a:pt x="173736" y="71170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918349" y="5793359"/>
            <a:ext cx="152400" cy="400050"/>
          </a:xfrm>
          <a:custGeom>
            <a:avLst/>
            <a:gdLst>
              <a:gd name="connsiteX0" fmla="*/ 0 w 152400"/>
              <a:gd name="connsiteY0" fmla="*/ 21335 h 400050"/>
              <a:gd name="connsiteX1" fmla="*/ 60197 w 152400"/>
              <a:gd name="connsiteY1" fmla="*/ 153923 h 400050"/>
              <a:gd name="connsiteX2" fmla="*/ 89153 w 152400"/>
              <a:gd name="connsiteY2" fmla="*/ 252221 h 400050"/>
              <a:gd name="connsiteX3" fmla="*/ 91439 w 152400"/>
              <a:gd name="connsiteY3" fmla="*/ 400050 h 400050"/>
              <a:gd name="connsiteX4" fmla="*/ 152400 w 152400"/>
              <a:gd name="connsiteY4" fmla="*/ 400050 h 400050"/>
              <a:gd name="connsiteX5" fmla="*/ 147828 w 152400"/>
              <a:gd name="connsiteY5" fmla="*/ 285750 h 400050"/>
              <a:gd name="connsiteX6" fmla="*/ 128016 w 152400"/>
              <a:gd name="connsiteY6" fmla="*/ 164591 h 400050"/>
              <a:gd name="connsiteX7" fmla="*/ 78486 w 152400"/>
              <a:gd name="connsiteY7" fmla="*/ 46482 h 400050"/>
              <a:gd name="connsiteX8" fmla="*/ 49530 w 152400"/>
              <a:gd name="connsiteY8" fmla="*/ 0 h 400050"/>
              <a:gd name="connsiteX9" fmla="*/ 0 w 152400"/>
              <a:gd name="connsiteY9" fmla="*/ 21335 h 4000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52400" h="400050">
                <a:moveTo>
                  <a:pt x="0" y="21335"/>
                </a:moveTo>
                <a:lnTo>
                  <a:pt x="60197" y="153923"/>
                </a:lnTo>
                <a:lnTo>
                  <a:pt x="89153" y="252221"/>
                </a:lnTo>
                <a:lnTo>
                  <a:pt x="91439" y="400050"/>
                </a:lnTo>
                <a:lnTo>
                  <a:pt x="152400" y="400050"/>
                </a:lnTo>
                <a:lnTo>
                  <a:pt x="147828" y="285750"/>
                </a:lnTo>
                <a:lnTo>
                  <a:pt x="128016" y="164591"/>
                </a:lnTo>
                <a:lnTo>
                  <a:pt x="78486" y="46482"/>
                </a:lnTo>
                <a:lnTo>
                  <a:pt x="49530" y="0"/>
                </a:lnTo>
                <a:lnTo>
                  <a:pt x="0" y="2133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521347" y="5761355"/>
            <a:ext cx="309372" cy="214122"/>
          </a:xfrm>
          <a:custGeom>
            <a:avLst/>
            <a:gdLst>
              <a:gd name="connsiteX0" fmla="*/ 235458 w 309372"/>
              <a:gd name="connsiteY0" fmla="*/ 0 h 214122"/>
              <a:gd name="connsiteX1" fmla="*/ 204216 w 309372"/>
              <a:gd name="connsiteY1" fmla="*/ 13715 h 214122"/>
              <a:gd name="connsiteX2" fmla="*/ 200406 w 309372"/>
              <a:gd name="connsiteY2" fmla="*/ 52578 h 214122"/>
              <a:gd name="connsiteX3" fmla="*/ 0 w 309372"/>
              <a:gd name="connsiteY3" fmla="*/ 134873 h 214122"/>
              <a:gd name="connsiteX4" fmla="*/ 0 w 309372"/>
              <a:gd name="connsiteY4" fmla="*/ 176784 h 214122"/>
              <a:gd name="connsiteX5" fmla="*/ 225552 w 309372"/>
              <a:gd name="connsiteY5" fmla="*/ 179832 h 214122"/>
              <a:gd name="connsiteX6" fmla="*/ 253746 w 309372"/>
              <a:gd name="connsiteY6" fmla="*/ 214121 h 214122"/>
              <a:gd name="connsiteX7" fmla="*/ 309372 w 309372"/>
              <a:gd name="connsiteY7" fmla="*/ 211835 h 214122"/>
              <a:gd name="connsiteX8" fmla="*/ 304038 w 309372"/>
              <a:gd name="connsiteY8" fmla="*/ 151638 h 214122"/>
              <a:gd name="connsiteX9" fmla="*/ 92202 w 309372"/>
              <a:gd name="connsiteY9" fmla="*/ 140208 h 214122"/>
              <a:gd name="connsiteX10" fmla="*/ 264414 w 309372"/>
              <a:gd name="connsiteY10" fmla="*/ 70865 h 214122"/>
              <a:gd name="connsiteX11" fmla="*/ 235458 w 309372"/>
              <a:gd name="connsiteY11" fmla="*/ 0 h 2141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309372" h="214122">
                <a:moveTo>
                  <a:pt x="235458" y="0"/>
                </a:moveTo>
                <a:lnTo>
                  <a:pt x="204216" y="13715"/>
                </a:lnTo>
                <a:lnTo>
                  <a:pt x="200406" y="52578"/>
                </a:lnTo>
                <a:lnTo>
                  <a:pt x="0" y="134873"/>
                </a:lnTo>
                <a:lnTo>
                  <a:pt x="0" y="176784"/>
                </a:lnTo>
                <a:lnTo>
                  <a:pt x="225552" y="179832"/>
                </a:lnTo>
                <a:lnTo>
                  <a:pt x="253746" y="214121"/>
                </a:lnTo>
                <a:lnTo>
                  <a:pt x="309372" y="211835"/>
                </a:lnTo>
                <a:lnTo>
                  <a:pt x="304038" y="151638"/>
                </a:lnTo>
                <a:lnTo>
                  <a:pt x="92202" y="140208"/>
                </a:lnTo>
                <a:lnTo>
                  <a:pt x="264414" y="70865"/>
                </a:lnTo>
                <a:lnTo>
                  <a:pt x="23545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1044841" y="5615051"/>
            <a:ext cx="748284" cy="336804"/>
          </a:xfrm>
          <a:custGeom>
            <a:avLst/>
            <a:gdLst>
              <a:gd name="connsiteX0" fmla="*/ 0 w 748284"/>
              <a:gd name="connsiteY0" fmla="*/ 104394 h 336804"/>
              <a:gd name="connsiteX1" fmla="*/ 685800 w 748284"/>
              <a:gd name="connsiteY1" fmla="*/ 0 h 336804"/>
              <a:gd name="connsiteX2" fmla="*/ 736092 w 748284"/>
              <a:gd name="connsiteY2" fmla="*/ 62484 h 336804"/>
              <a:gd name="connsiteX3" fmla="*/ 748284 w 748284"/>
              <a:gd name="connsiteY3" fmla="*/ 144017 h 336804"/>
              <a:gd name="connsiteX4" fmla="*/ 717804 w 748284"/>
              <a:gd name="connsiteY4" fmla="*/ 224028 h 336804"/>
              <a:gd name="connsiteX5" fmla="*/ 45719 w 748284"/>
              <a:gd name="connsiteY5" fmla="*/ 336803 h 336804"/>
              <a:gd name="connsiteX6" fmla="*/ 42672 w 748284"/>
              <a:gd name="connsiteY6" fmla="*/ 304800 h 336804"/>
              <a:gd name="connsiteX7" fmla="*/ 685800 w 748284"/>
              <a:gd name="connsiteY7" fmla="*/ 192023 h 336804"/>
              <a:gd name="connsiteX8" fmla="*/ 710184 w 748284"/>
              <a:gd name="connsiteY8" fmla="*/ 115061 h 336804"/>
              <a:gd name="connsiteX9" fmla="*/ 667512 w 748284"/>
              <a:gd name="connsiteY9" fmla="*/ 45720 h 336804"/>
              <a:gd name="connsiteX10" fmla="*/ 0 w 748284"/>
              <a:gd name="connsiteY10" fmla="*/ 147065 h 336804"/>
              <a:gd name="connsiteX11" fmla="*/ 0 w 748284"/>
              <a:gd name="connsiteY11" fmla="*/ 104394 h 3368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748284" h="336804">
                <a:moveTo>
                  <a:pt x="0" y="104394"/>
                </a:moveTo>
                <a:lnTo>
                  <a:pt x="685800" y="0"/>
                </a:lnTo>
                <a:lnTo>
                  <a:pt x="736092" y="62484"/>
                </a:lnTo>
                <a:lnTo>
                  <a:pt x="748284" y="144017"/>
                </a:lnTo>
                <a:lnTo>
                  <a:pt x="717804" y="224028"/>
                </a:lnTo>
                <a:lnTo>
                  <a:pt x="45719" y="336803"/>
                </a:lnTo>
                <a:lnTo>
                  <a:pt x="42672" y="304800"/>
                </a:lnTo>
                <a:lnTo>
                  <a:pt x="685800" y="192023"/>
                </a:lnTo>
                <a:lnTo>
                  <a:pt x="710184" y="115061"/>
                </a:lnTo>
                <a:lnTo>
                  <a:pt x="667512" y="45720"/>
                </a:lnTo>
                <a:lnTo>
                  <a:pt x="0" y="147065"/>
                </a:lnTo>
                <a:lnTo>
                  <a:pt x="0" y="1043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1138567" y="5723255"/>
            <a:ext cx="389382" cy="136398"/>
          </a:xfrm>
          <a:custGeom>
            <a:avLst/>
            <a:gdLst>
              <a:gd name="connsiteX0" fmla="*/ 0 w 389382"/>
              <a:gd name="connsiteY0" fmla="*/ 99060 h 136398"/>
              <a:gd name="connsiteX1" fmla="*/ 52577 w 389382"/>
              <a:gd name="connsiteY1" fmla="*/ 136397 h 136398"/>
              <a:gd name="connsiteX2" fmla="*/ 176783 w 389382"/>
              <a:gd name="connsiteY2" fmla="*/ 131064 h 136398"/>
              <a:gd name="connsiteX3" fmla="*/ 332994 w 389382"/>
              <a:gd name="connsiteY3" fmla="*/ 91440 h 136398"/>
              <a:gd name="connsiteX4" fmla="*/ 389382 w 389382"/>
              <a:gd name="connsiteY4" fmla="*/ 32766 h 136398"/>
              <a:gd name="connsiteX5" fmla="*/ 353567 w 389382"/>
              <a:gd name="connsiteY5" fmla="*/ 1523 h 136398"/>
              <a:gd name="connsiteX6" fmla="*/ 201930 w 389382"/>
              <a:gd name="connsiteY6" fmla="*/ 0 h 136398"/>
              <a:gd name="connsiteX7" fmla="*/ 87630 w 389382"/>
              <a:gd name="connsiteY7" fmla="*/ 9144 h 136398"/>
              <a:gd name="connsiteX8" fmla="*/ 12191 w 389382"/>
              <a:gd name="connsiteY8" fmla="*/ 60197 h 136398"/>
              <a:gd name="connsiteX9" fmla="*/ 89153 w 389382"/>
              <a:gd name="connsiteY9" fmla="*/ 74676 h 136398"/>
              <a:gd name="connsiteX10" fmla="*/ 219455 w 389382"/>
              <a:gd name="connsiteY10" fmla="*/ 41910 h 136398"/>
              <a:gd name="connsiteX11" fmla="*/ 331469 w 389382"/>
              <a:gd name="connsiteY11" fmla="*/ 41910 h 136398"/>
              <a:gd name="connsiteX12" fmla="*/ 214122 w 389382"/>
              <a:gd name="connsiteY12" fmla="*/ 86867 h 136398"/>
              <a:gd name="connsiteX13" fmla="*/ 113538 w 389382"/>
              <a:gd name="connsiteY13" fmla="*/ 99060 h 136398"/>
              <a:gd name="connsiteX14" fmla="*/ 0 w 389382"/>
              <a:gd name="connsiteY14" fmla="*/ 99060 h 1363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9382" h="136398">
                <a:moveTo>
                  <a:pt x="0" y="99060"/>
                </a:moveTo>
                <a:lnTo>
                  <a:pt x="52577" y="136397"/>
                </a:lnTo>
                <a:lnTo>
                  <a:pt x="176783" y="131064"/>
                </a:lnTo>
                <a:lnTo>
                  <a:pt x="332994" y="91440"/>
                </a:lnTo>
                <a:lnTo>
                  <a:pt x="389382" y="32766"/>
                </a:lnTo>
                <a:lnTo>
                  <a:pt x="353567" y="1523"/>
                </a:lnTo>
                <a:lnTo>
                  <a:pt x="201930" y="0"/>
                </a:lnTo>
                <a:lnTo>
                  <a:pt x="87630" y="9144"/>
                </a:lnTo>
                <a:lnTo>
                  <a:pt x="12191" y="60197"/>
                </a:lnTo>
                <a:lnTo>
                  <a:pt x="89153" y="74676"/>
                </a:lnTo>
                <a:lnTo>
                  <a:pt x="219455" y="41910"/>
                </a:lnTo>
                <a:lnTo>
                  <a:pt x="331469" y="41910"/>
                </a:lnTo>
                <a:lnTo>
                  <a:pt x="214122" y="86867"/>
                </a:lnTo>
                <a:lnTo>
                  <a:pt x="113538" y="99060"/>
                </a:lnTo>
                <a:lnTo>
                  <a:pt x="0" y="9906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8680844" y="4158107"/>
            <a:ext cx="325373" cy="2265426"/>
          </a:xfrm>
          <a:custGeom>
            <a:avLst/>
            <a:gdLst>
              <a:gd name="connsiteX0" fmla="*/ 33528 w 325373"/>
              <a:gd name="connsiteY0" fmla="*/ 2189226 h 2265426"/>
              <a:gd name="connsiteX1" fmla="*/ 165354 w 325373"/>
              <a:gd name="connsiteY1" fmla="*/ 2042921 h 2265426"/>
              <a:gd name="connsiteX2" fmla="*/ 191261 w 325373"/>
              <a:gd name="connsiteY2" fmla="*/ 1930145 h 2265426"/>
              <a:gd name="connsiteX3" fmla="*/ 169164 w 325373"/>
              <a:gd name="connsiteY3" fmla="*/ 1763268 h 2265426"/>
              <a:gd name="connsiteX4" fmla="*/ 76200 w 325373"/>
              <a:gd name="connsiteY4" fmla="*/ 1561338 h 2265426"/>
              <a:gd name="connsiteX5" fmla="*/ 55626 w 325373"/>
              <a:gd name="connsiteY5" fmla="*/ 1435607 h 2265426"/>
              <a:gd name="connsiteX6" fmla="*/ 76200 w 325373"/>
              <a:gd name="connsiteY6" fmla="*/ 1351026 h 2265426"/>
              <a:gd name="connsiteX7" fmla="*/ 156209 w 325373"/>
              <a:gd name="connsiteY7" fmla="*/ 1289303 h 2265426"/>
              <a:gd name="connsiteX8" fmla="*/ 173735 w 325373"/>
              <a:gd name="connsiteY8" fmla="*/ 1211579 h 2265426"/>
              <a:gd name="connsiteX9" fmla="*/ 144018 w 325373"/>
              <a:gd name="connsiteY9" fmla="*/ 1100327 h 2265426"/>
              <a:gd name="connsiteX10" fmla="*/ 12954 w 325373"/>
              <a:gd name="connsiteY10" fmla="*/ 801623 h 2265426"/>
              <a:gd name="connsiteX11" fmla="*/ 0 w 325373"/>
              <a:gd name="connsiteY11" fmla="*/ 655319 h 2265426"/>
              <a:gd name="connsiteX12" fmla="*/ 33528 w 325373"/>
              <a:gd name="connsiteY12" fmla="*/ 494538 h 2265426"/>
              <a:gd name="connsiteX13" fmla="*/ 144018 w 325373"/>
              <a:gd name="connsiteY13" fmla="*/ 418338 h 2265426"/>
              <a:gd name="connsiteX14" fmla="*/ 241554 w 325373"/>
              <a:gd name="connsiteY14" fmla="*/ 292607 h 2265426"/>
              <a:gd name="connsiteX15" fmla="*/ 325373 w 325373"/>
              <a:gd name="connsiteY15" fmla="*/ 0 h 2265426"/>
              <a:gd name="connsiteX16" fmla="*/ 313181 w 325373"/>
              <a:gd name="connsiteY16" fmla="*/ 265176 h 2265426"/>
              <a:gd name="connsiteX17" fmla="*/ 249935 w 325373"/>
              <a:gd name="connsiteY17" fmla="*/ 424433 h 2265426"/>
              <a:gd name="connsiteX18" fmla="*/ 165354 w 325373"/>
              <a:gd name="connsiteY18" fmla="*/ 521969 h 2265426"/>
              <a:gd name="connsiteX19" fmla="*/ 72390 w 325373"/>
              <a:gd name="connsiteY19" fmla="*/ 577595 h 2265426"/>
              <a:gd name="connsiteX20" fmla="*/ 67818 w 325373"/>
              <a:gd name="connsiteY20" fmla="*/ 723900 h 2265426"/>
              <a:gd name="connsiteX21" fmla="*/ 115061 w 325373"/>
              <a:gd name="connsiteY21" fmla="*/ 877823 h 2265426"/>
              <a:gd name="connsiteX22" fmla="*/ 224028 w 325373"/>
              <a:gd name="connsiteY22" fmla="*/ 1149857 h 2265426"/>
              <a:gd name="connsiteX23" fmla="*/ 228600 w 325373"/>
              <a:gd name="connsiteY23" fmla="*/ 1323594 h 2265426"/>
              <a:gd name="connsiteX24" fmla="*/ 127254 w 325373"/>
              <a:gd name="connsiteY24" fmla="*/ 1421129 h 2265426"/>
              <a:gd name="connsiteX25" fmla="*/ 131826 w 325373"/>
              <a:gd name="connsiteY25" fmla="*/ 1511807 h 2265426"/>
              <a:gd name="connsiteX26" fmla="*/ 220218 w 325373"/>
              <a:gd name="connsiteY26" fmla="*/ 1700783 h 2265426"/>
              <a:gd name="connsiteX27" fmla="*/ 258318 w 325373"/>
              <a:gd name="connsiteY27" fmla="*/ 1881377 h 2265426"/>
              <a:gd name="connsiteX28" fmla="*/ 224028 w 325373"/>
              <a:gd name="connsiteY28" fmla="*/ 2076450 h 2265426"/>
              <a:gd name="connsiteX29" fmla="*/ 144018 w 325373"/>
              <a:gd name="connsiteY29" fmla="*/ 2180844 h 2265426"/>
              <a:gd name="connsiteX30" fmla="*/ 42671 w 325373"/>
              <a:gd name="connsiteY30" fmla="*/ 2265426 h 2265426"/>
              <a:gd name="connsiteX31" fmla="*/ 33528 w 325373"/>
              <a:gd name="connsiteY31" fmla="*/ 2189226 h 22654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265426">
                <a:moveTo>
                  <a:pt x="33528" y="2189226"/>
                </a:moveTo>
                <a:lnTo>
                  <a:pt x="165354" y="2042921"/>
                </a:lnTo>
                <a:lnTo>
                  <a:pt x="191261" y="1930145"/>
                </a:lnTo>
                <a:lnTo>
                  <a:pt x="169164" y="1763268"/>
                </a:lnTo>
                <a:lnTo>
                  <a:pt x="76200" y="1561338"/>
                </a:lnTo>
                <a:lnTo>
                  <a:pt x="55626" y="1435607"/>
                </a:lnTo>
                <a:lnTo>
                  <a:pt x="76200" y="1351026"/>
                </a:lnTo>
                <a:lnTo>
                  <a:pt x="156209" y="1289303"/>
                </a:lnTo>
                <a:lnTo>
                  <a:pt x="173735" y="1211579"/>
                </a:lnTo>
                <a:lnTo>
                  <a:pt x="144018" y="1100327"/>
                </a:lnTo>
                <a:lnTo>
                  <a:pt x="12954" y="801623"/>
                </a:lnTo>
                <a:lnTo>
                  <a:pt x="0" y="655319"/>
                </a:lnTo>
                <a:lnTo>
                  <a:pt x="33528" y="494538"/>
                </a:lnTo>
                <a:lnTo>
                  <a:pt x="144018" y="418338"/>
                </a:lnTo>
                <a:lnTo>
                  <a:pt x="241554" y="292607"/>
                </a:lnTo>
                <a:lnTo>
                  <a:pt x="325373" y="0"/>
                </a:lnTo>
                <a:lnTo>
                  <a:pt x="313181" y="265176"/>
                </a:lnTo>
                <a:lnTo>
                  <a:pt x="249935" y="424433"/>
                </a:lnTo>
                <a:lnTo>
                  <a:pt x="165354" y="521969"/>
                </a:lnTo>
                <a:lnTo>
                  <a:pt x="72390" y="577595"/>
                </a:lnTo>
                <a:lnTo>
                  <a:pt x="67818" y="723900"/>
                </a:lnTo>
                <a:lnTo>
                  <a:pt x="115061" y="877823"/>
                </a:lnTo>
                <a:lnTo>
                  <a:pt x="224028" y="1149857"/>
                </a:lnTo>
                <a:lnTo>
                  <a:pt x="228600" y="1323594"/>
                </a:lnTo>
                <a:lnTo>
                  <a:pt x="127254" y="1421129"/>
                </a:lnTo>
                <a:lnTo>
                  <a:pt x="131826" y="1511807"/>
                </a:lnTo>
                <a:lnTo>
                  <a:pt x="220218" y="1700783"/>
                </a:lnTo>
                <a:lnTo>
                  <a:pt x="258318" y="1881377"/>
                </a:lnTo>
                <a:lnTo>
                  <a:pt x="224028" y="2076450"/>
                </a:lnTo>
                <a:lnTo>
                  <a:pt x="144018" y="2180844"/>
                </a:lnTo>
                <a:lnTo>
                  <a:pt x="42671" y="2265426"/>
                </a:lnTo>
                <a:lnTo>
                  <a:pt x="33528" y="2189226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8741042" y="2115185"/>
            <a:ext cx="325373" cy="2592324"/>
          </a:xfrm>
          <a:custGeom>
            <a:avLst/>
            <a:gdLst>
              <a:gd name="connsiteX0" fmla="*/ 34290 w 325373"/>
              <a:gd name="connsiteY0" fmla="*/ 2504694 h 2592324"/>
              <a:gd name="connsiteX1" fmla="*/ 165354 w 325373"/>
              <a:gd name="connsiteY1" fmla="*/ 2337054 h 2592324"/>
              <a:gd name="connsiteX2" fmla="*/ 191261 w 325373"/>
              <a:gd name="connsiteY2" fmla="*/ 2209037 h 2592324"/>
              <a:gd name="connsiteX3" fmla="*/ 169164 w 325373"/>
              <a:gd name="connsiteY3" fmla="*/ 2017013 h 2592324"/>
              <a:gd name="connsiteX4" fmla="*/ 76200 w 325373"/>
              <a:gd name="connsiteY4" fmla="*/ 1786128 h 2592324"/>
              <a:gd name="connsiteX5" fmla="*/ 55626 w 325373"/>
              <a:gd name="connsiteY5" fmla="*/ 1642872 h 2592324"/>
              <a:gd name="connsiteX6" fmla="*/ 76200 w 325373"/>
              <a:gd name="connsiteY6" fmla="*/ 1546098 h 2592324"/>
              <a:gd name="connsiteX7" fmla="*/ 156971 w 325373"/>
              <a:gd name="connsiteY7" fmla="*/ 1475231 h 2592324"/>
              <a:gd name="connsiteX8" fmla="*/ 173735 w 325373"/>
              <a:gd name="connsiteY8" fmla="*/ 1386078 h 2592324"/>
              <a:gd name="connsiteX9" fmla="*/ 144018 w 325373"/>
              <a:gd name="connsiteY9" fmla="*/ 1259586 h 2592324"/>
              <a:gd name="connsiteX10" fmla="*/ 12954 w 325373"/>
              <a:gd name="connsiteY10" fmla="*/ 917448 h 2592324"/>
              <a:gd name="connsiteX11" fmla="*/ 0 w 325373"/>
              <a:gd name="connsiteY11" fmla="*/ 749808 h 2592324"/>
              <a:gd name="connsiteX12" fmla="*/ 34290 w 325373"/>
              <a:gd name="connsiteY12" fmla="*/ 565404 h 2592324"/>
              <a:gd name="connsiteX13" fmla="*/ 144018 w 325373"/>
              <a:gd name="connsiteY13" fmla="*/ 478536 h 2592324"/>
              <a:gd name="connsiteX14" fmla="*/ 241554 w 325373"/>
              <a:gd name="connsiteY14" fmla="*/ 334517 h 2592324"/>
              <a:gd name="connsiteX15" fmla="*/ 325373 w 325373"/>
              <a:gd name="connsiteY15" fmla="*/ 0 h 2592324"/>
              <a:gd name="connsiteX16" fmla="*/ 313181 w 325373"/>
              <a:gd name="connsiteY16" fmla="*/ 302514 h 2592324"/>
              <a:gd name="connsiteX17" fmla="*/ 249935 w 325373"/>
              <a:gd name="connsiteY17" fmla="*/ 485394 h 2592324"/>
              <a:gd name="connsiteX18" fmla="*/ 165354 w 325373"/>
              <a:gd name="connsiteY18" fmla="*/ 597408 h 2592324"/>
              <a:gd name="connsiteX19" fmla="*/ 72390 w 325373"/>
              <a:gd name="connsiteY19" fmla="*/ 660654 h 2592324"/>
              <a:gd name="connsiteX20" fmla="*/ 67818 w 325373"/>
              <a:gd name="connsiteY20" fmla="*/ 828294 h 2592324"/>
              <a:gd name="connsiteX21" fmla="*/ 115061 w 325373"/>
              <a:gd name="connsiteY21" fmla="*/ 1004316 h 2592324"/>
              <a:gd name="connsiteX22" fmla="*/ 224790 w 325373"/>
              <a:gd name="connsiteY22" fmla="*/ 1315974 h 2592324"/>
              <a:gd name="connsiteX23" fmla="*/ 228600 w 325373"/>
              <a:gd name="connsiteY23" fmla="*/ 1514856 h 2592324"/>
              <a:gd name="connsiteX24" fmla="*/ 127254 w 325373"/>
              <a:gd name="connsiteY24" fmla="*/ 1626107 h 2592324"/>
              <a:gd name="connsiteX25" fmla="*/ 131826 w 325373"/>
              <a:gd name="connsiteY25" fmla="*/ 1729740 h 2592324"/>
              <a:gd name="connsiteX26" fmla="*/ 220980 w 325373"/>
              <a:gd name="connsiteY26" fmla="*/ 1946148 h 2592324"/>
              <a:gd name="connsiteX27" fmla="*/ 258318 w 325373"/>
              <a:gd name="connsiteY27" fmla="*/ 2153412 h 2592324"/>
              <a:gd name="connsiteX28" fmla="*/ 224790 w 325373"/>
              <a:gd name="connsiteY28" fmla="*/ 2375916 h 2592324"/>
              <a:gd name="connsiteX29" fmla="*/ 144018 w 325373"/>
              <a:gd name="connsiteY29" fmla="*/ 2495550 h 2592324"/>
              <a:gd name="connsiteX30" fmla="*/ 42671 w 325373"/>
              <a:gd name="connsiteY30" fmla="*/ 2592324 h 2592324"/>
              <a:gd name="connsiteX31" fmla="*/ 34290 w 325373"/>
              <a:gd name="connsiteY31" fmla="*/ 2504694 h 25923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592324">
                <a:moveTo>
                  <a:pt x="34290" y="2504694"/>
                </a:moveTo>
                <a:lnTo>
                  <a:pt x="165354" y="2337054"/>
                </a:lnTo>
                <a:lnTo>
                  <a:pt x="191261" y="2209037"/>
                </a:lnTo>
                <a:lnTo>
                  <a:pt x="169164" y="2017013"/>
                </a:lnTo>
                <a:lnTo>
                  <a:pt x="76200" y="1786128"/>
                </a:lnTo>
                <a:lnTo>
                  <a:pt x="55626" y="1642872"/>
                </a:lnTo>
                <a:lnTo>
                  <a:pt x="76200" y="1546098"/>
                </a:lnTo>
                <a:lnTo>
                  <a:pt x="156971" y="1475231"/>
                </a:lnTo>
                <a:lnTo>
                  <a:pt x="173735" y="1386078"/>
                </a:lnTo>
                <a:lnTo>
                  <a:pt x="144018" y="1259586"/>
                </a:lnTo>
                <a:lnTo>
                  <a:pt x="12954" y="917448"/>
                </a:lnTo>
                <a:lnTo>
                  <a:pt x="0" y="749808"/>
                </a:lnTo>
                <a:lnTo>
                  <a:pt x="34290" y="565404"/>
                </a:lnTo>
                <a:lnTo>
                  <a:pt x="144018" y="478536"/>
                </a:lnTo>
                <a:lnTo>
                  <a:pt x="241554" y="334517"/>
                </a:lnTo>
                <a:lnTo>
                  <a:pt x="325373" y="0"/>
                </a:lnTo>
                <a:lnTo>
                  <a:pt x="313181" y="302514"/>
                </a:lnTo>
                <a:lnTo>
                  <a:pt x="249935" y="485394"/>
                </a:lnTo>
                <a:lnTo>
                  <a:pt x="165354" y="597408"/>
                </a:lnTo>
                <a:lnTo>
                  <a:pt x="72390" y="660654"/>
                </a:lnTo>
                <a:lnTo>
                  <a:pt x="67818" y="828294"/>
                </a:lnTo>
                <a:lnTo>
                  <a:pt x="115061" y="1004316"/>
                </a:lnTo>
                <a:lnTo>
                  <a:pt x="224790" y="1315974"/>
                </a:lnTo>
                <a:lnTo>
                  <a:pt x="228600" y="1514856"/>
                </a:lnTo>
                <a:lnTo>
                  <a:pt x="127254" y="1626107"/>
                </a:lnTo>
                <a:lnTo>
                  <a:pt x="131826" y="1729740"/>
                </a:lnTo>
                <a:lnTo>
                  <a:pt x="220980" y="1946148"/>
                </a:lnTo>
                <a:lnTo>
                  <a:pt x="258318" y="2153412"/>
                </a:lnTo>
                <a:lnTo>
                  <a:pt x="224790" y="2375916"/>
                </a:lnTo>
                <a:lnTo>
                  <a:pt x="144018" y="2495550"/>
                </a:lnTo>
                <a:lnTo>
                  <a:pt x="42671" y="2592324"/>
                </a:lnTo>
                <a:lnTo>
                  <a:pt x="34290" y="2504694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8491868" y="1773809"/>
            <a:ext cx="342138" cy="355092"/>
          </a:xfrm>
          <a:custGeom>
            <a:avLst/>
            <a:gdLst>
              <a:gd name="connsiteX0" fmla="*/ 0 w 342138"/>
              <a:gd name="connsiteY0" fmla="*/ 42672 h 355092"/>
              <a:gd name="connsiteX1" fmla="*/ 152400 w 342138"/>
              <a:gd name="connsiteY1" fmla="*/ 153923 h 355092"/>
              <a:gd name="connsiteX2" fmla="*/ 330707 w 342138"/>
              <a:gd name="connsiteY2" fmla="*/ 355092 h 355092"/>
              <a:gd name="connsiteX3" fmla="*/ 342138 w 342138"/>
              <a:gd name="connsiteY3" fmla="*/ 323850 h 355092"/>
              <a:gd name="connsiteX4" fmla="*/ 188976 w 342138"/>
              <a:gd name="connsiteY4" fmla="*/ 137922 h 355092"/>
              <a:gd name="connsiteX5" fmla="*/ 25145 w 342138"/>
              <a:gd name="connsiteY5" fmla="*/ 0 h 355092"/>
              <a:gd name="connsiteX6" fmla="*/ 0 w 342138"/>
              <a:gd name="connsiteY6" fmla="*/ 42672 h 3550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42138" h="355092">
                <a:moveTo>
                  <a:pt x="0" y="42672"/>
                </a:moveTo>
                <a:lnTo>
                  <a:pt x="152400" y="153923"/>
                </a:lnTo>
                <a:lnTo>
                  <a:pt x="330707" y="355092"/>
                </a:lnTo>
                <a:lnTo>
                  <a:pt x="342138" y="323850"/>
                </a:lnTo>
                <a:lnTo>
                  <a:pt x="188976" y="137922"/>
                </a:lnTo>
                <a:lnTo>
                  <a:pt x="25145" y="0"/>
                </a:lnTo>
                <a:lnTo>
                  <a:pt x="0" y="4267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7853299" y="101981"/>
            <a:ext cx="279654" cy="145542"/>
          </a:xfrm>
          <a:custGeom>
            <a:avLst/>
            <a:gdLst>
              <a:gd name="connsiteX0" fmla="*/ 0 w 279654"/>
              <a:gd name="connsiteY0" fmla="*/ 145541 h 145542"/>
              <a:gd name="connsiteX1" fmla="*/ 155447 w 279654"/>
              <a:gd name="connsiteY1" fmla="*/ 113538 h 145542"/>
              <a:gd name="connsiteX2" fmla="*/ 279654 w 279654"/>
              <a:gd name="connsiteY2" fmla="*/ 105155 h 145542"/>
              <a:gd name="connsiteX3" fmla="*/ 209550 w 279654"/>
              <a:gd name="connsiteY3" fmla="*/ 0 h 145542"/>
              <a:gd name="connsiteX4" fmla="*/ 90678 w 279654"/>
              <a:gd name="connsiteY4" fmla="*/ 33527 h 145542"/>
              <a:gd name="connsiteX5" fmla="*/ 195833 w 279654"/>
              <a:gd name="connsiteY5" fmla="*/ 60197 h 145542"/>
              <a:gd name="connsiteX6" fmla="*/ 39623 w 279654"/>
              <a:gd name="connsiteY6" fmla="*/ 109727 h 145542"/>
              <a:gd name="connsiteX7" fmla="*/ 0 w 279654"/>
              <a:gd name="connsiteY7" fmla="*/ 145541 h 14554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279654" h="145542">
                <a:moveTo>
                  <a:pt x="0" y="145541"/>
                </a:moveTo>
                <a:lnTo>
                  <a:pt x="155447" y="113538"/>
                </a:lnTo>
                <a:lnTo>
                  <a:pt x="279654" y="105155"/>
                </a:lnTo>
                <a:lnTo>
                  <a:pt x="209550" y="0"/>
                </a:lnTo>
                <a:lnTo>
                  <a:pt x="90678" y="33527"/>
                </a:lnTo>
                <a:lnTo>
                  <a:pt x="195833" y="60197"/>
                </a:lnTo>
                <a:lnTo>
                  <a:pt x="39623" y="109727"/>
                </a:lnTo>
                <a:lnTo>
                  <a:pt x="0" y="145541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8059801" y="514985"/>
            <a:ext cx="372618" cy="713232"/>
          </a:xfrm>
          <a:custGeom>
            <a:avLst/>
            <a:gdLst>
              <a:gd name="connsiteX0" fmla="*/ 6095 w 372618"/>
              <a:gd name="connsiteY0" fmla="*/ 119633 h 713232"/>
              <a:gd name="connsiteX1" fmla="*/ 44195 w 372618"/>
              <a:gd name="connsiteY1" fmla="*/ 277368 h 713232"/>
              <a:gd name="connsiteX2" fmla="*/ 150876 w 372618"/>
              <a:gd name="connsiteY2" fmla="*/ 520445 h 713232"/>
              <a:gd name="connsiteX3" fmla="*/ 264414 w 372618"/>
              <a:gd name="connsiteY3" fmla="*/ 688086 h 713232"/>
              <a:gd name="connsiteX4" fmla="*/ 336804 w 372618"/>
              <a:gd name="connsiteY4" fmla="*/ 713231 h 713232"/>
              <a:gd name="connsiteX5" fmla="*/ 372617 w 372618"/>
              <a:gd name="connsiteY5" fmla="*/ 638556 h 713232"/>
              <a:gd name="connsiteX6" fmla="*/ 320040 w 372618"/>
              <a:gd name="connsiteY6" fmla="*/ 439673 h 713232"/>
              <a:gd name="connsiteX7" fmla="*/ 220980 w 372618"/>
              <a:gd name="connsiteY7" fmla="*/ 214122 h 713232"/>
              <a:gd name="connsiteX8" fmla="*/ 140207 w 372618"/>
              <a:gd name="connsiteY8" fmla="*/ 73914 h 713232"/>
              <a:gd name="connsiteX9" fmla="*/ 64007 w 372618"/>
              <a:gd name="connsiteY9" fmla="*/ 761 h 713232"/>
              <a:gd name="connsiteX10" fmla="*/ 4571 w 372618"/>
              <a:gd name="connsiteY10" fmla="*/ 0 h 713232"/>
              <a:gd name="connsiteX11" fmla="*/ 0 w 372618"/>
              <a:gd name="connsiteY11" fmla="*/ 67055 h 713232"/>
              <a:gd name="connsiteX12" fmla="*/ 51054 w 372618"/>
              <a:gd name="connsiteY12" fmla="*/ 38861 h 713232"/>
              <a:gd name="connsiteX13" fmla="*/ 138683 w 372618"/>
              <a:gd name="connsiteY13" fmla="*/ 152400 h 713232"/>
              <a:gd name="connsiteX14" fmla="*/ 230885 w 372618"/>
              <a:gd name="connsiteY14" fmla="*/ 315467 h 713232"/>
              <a:gd name="connsiteX15" fmla="*/ 307085 w 372618"/>
              <a:gd name="connsiteY15" fmla="*/ 544067 h 713232"/>
              <a:gd name="connsiteX16" fmla="*/ 298704 w 372618"/>
              <a:gd name="connsiteY16" fmla="*/ 655320 h 713232"/>
              <a:gd name="connsiteX17" fmla="*/ 225552 w 372618"/>
              <a:gd name="connsiteY17" fmla="*/ 591312 h 713232"/>
              <a:gd name="connsiteX18" fmla="*/ 101345 w 372618"/>
              <a:gd name="connsiteY18" fmla="*/ 344423 h 713232"/>
              <a:gd name="connsiteX19" fmla="*/ 22859 w 372618"/>
              <a:gd name="connsiteY19" fmla="*/ 86868 h 713232"/>
              <a:gd name="connsiteX20" fmla="*/ 6095 w 372618"/>
              <a:gd name="connsiteY20" fmla="*/ 119633 h 7132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</a:cxnLst>
            <a:rect l="l" t="t" r="r" b="b"/>
            <a:pathLst>
              <a:path w="372618" h="713232">
                <a:moveTo>
                  <a:pt x="6095" y="119633"/>
                </a:moveTo>
                <a:lnTo>
                  <a:pt x="44195" y="277368"/>
                </a:lnTo>
                <a:lnTo>
                  <a:pt x="150876" y="520445"/>
                </a:lnTo>
                <a:lnTo>
                  <a:pt x="264414" y="688086"/>
                </a:lnTo>
                <a:lnTo>
                  <a:pt x="336804" y="713231"/>
                </a:lnTo>
                <a:lnTo>
                  <a:pt x="372617" y="638556"/>
                </a:lnTo>
                <a:lnTo>
                  <a:pt x="320040" y="439673"/>
                </a:lnTo>
                <a:lnTo>
                  <a:pt x="220980" y="214122"/>
                </a:lnTo>
                <a:lnTo>
                  <a:pt x="140207" y="73914"/>
                </a:lnTo>
                <a:lnTo>
                  <a:pt x="64007" y="761"/>
                </a:lnTo>
                <a:lnTo>
                  <a:pt x="4571" y="0"/>
                </a:lnTo>
                <a:lnTo>
                  <a:pt x="0" y="67055"/>
                </a:lnTo>
                <a:lnTo>
                  <a:pt x="51054" y="38861"/>
                </a:lnTo>
                <a:lnTo>
                  <a:pt x="138683" y="152400"/>
                </a:lnTo>
                <a:lnTo>
                  <a:pt x="230885" y="315467"/>
                </a:lnTo>
                <a:lnTo>
                  <a:pt x="307085" y="544067"/>
                </a:lnTo>
                <a:lnTo>
                  <a:pt x="298704" y="655320"/>
                </a:lnTo>
                <a:lnTo>
                  <a:pt x="225552" y="591312"/>
                </a:lnTo>
                <a:lnTo>
                  <a:pt x="101345" y="344423"/>
                </a:lnTo>
                <a:lnTo>
                  <a:pt x="22859" y="86868"/>
                </a:lnTo>
                <a:lnTo>
                  <a:pt x="6095" y="119633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7778623" y="263525"/>
            <a:ext cx="681990" cy="1480566"/>
          </a:xfrm>
          <a:custGeom>
            <a:avLst/>
            <a:gdLst>
              <a:gd name="connsiteX0" fmla="*/ 0 w 681990"/>
              <a:gd name="connsiteY0" fmla="*/ 0 h 1480566"/>
              <a:gd name="connsiteX1" fmla="*/ 667512 w 681990"/>
              <a:gd name="connsiteY1" fmla="*/ 1480566 h 1480566"/>
              <a:gd name="connsiteX2" fmla="*/ 681990 w 681990"/>
              <a:gd name="connsiteY2" fmla="*/ 1394460 h 1480566"/>
              <a:gd name="connsiteX3" fmla="*/ 41909 w 681990"/>
              <a:gd name="connsiteY3" fmla="*/ 1524 h 1480566"/>
              <a:gd name="connsiteX4" fmla="*/ 0 w 681990"/>
              <a:gd name="connsiteY4" fmla="*/ 0 h 14805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1990" h="1480566">
                <a:moveTo>
                  <a:pt x="0" y="0"/>
                </a:moveTo>
                <a:lnTo>
                  <a:pt x="667512" y="1480566"/>
                </a:lnTo>
                <a:lnTo>
                  <a:pt x="681990" y="1394460"/>
                </a:lnTo>
                <a:lnTo>
                  <a:pt x="41909" y="1524"/>
                </a:lnTo>
                <a:lnTo>
                  <a:pt x="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7729093" y="38734"/>
            <a:ext cx="1169669" cy="2086356"/>
          </a:xfrm>
          <a:custGeom>
            <a:avLst/>
            <a:gdLst>
              <a:gd name="connsiteX0" fmla="*/ 749045 w 1169669"/>
              <a:gd name="connsiteY0" fmla="*/ 1773174 h 2086356"/>
              <a:gd name="connsiteX1" fmla="*/ 816864 w 1169669"/>
              <a:gd name="connsiteY1" fmla="*/ 1674875 h 2086356"/>
              <a:gd name="connsiteX2" fmla="*/ 998219 w 1169669"/>
              <a:gd name="connsiteY2" fmla="*/ 1597914 h 2086356"/>
              <a:gd name="connsiteX3" fmla="*/ 877823 w 1169669"/>
              <a:gd name="connsiteY3" fmla="*/ 1577340 h 2086356"/>
              <a:gd name="connsiteX4" fmla="*/ 750569 w 1169669"/>
              <a:gd name="connsiteY4" fmla="*/ 1638300 h 2086356"/>
              <a:gd name="connsiteX5" fmla="*/ 823721 w 1169669"/>
              <a:gd name="connsiteY5" fmla="*/ 1558290 h 2086356"/>
              <a:gd name="connsiteX6" fmla="*/ 973835 w 1169669"/>
              <a:gd name="connsiteY6" fmla="*/ 1500378 h 2086356"/>
              <a:gd name="connsiteX7" fmla="*/ 323088 w 1169669"/>
              <a:gd name="connsiteY7" fmla="*/ 64008 h 2086356"/>
              <a:gd name="connsiteX8" fmla="*/ 132588 w 1169669"/>
              <a:gd name="connsiteY8" fmla="*/ 60198 h 2086356"/>
              <a:gd name="connsiteX9" fmla="*/ 0 w 1169669"/>
              <a:gd name="connsiteY9" fmla="*/ 96012 h 2086356"/>
              <a:gd name="connsiteX10" fmla="*/ 128015 w 1169669"/>
              <a:gd name="connsiteY10" fmla="*/ 0 h 2086356"/>
              <a:gd name="connsiteX11" fmla="*/ 361950 w 1169669"/>
              <a:gd name="connsiteY11" fmla="*/ 19050 h 2086356"/>
              <a:gd name="connsiteX12" fmla="*/ 1120139 w 1169669"/>
              <a:gd name="connsiteY12" fmla="*/ 1684781 h 2086356"/>
              <a:gd name="connsiteX13" fmla="*/ 1098041 w 1169669"/>
              <a:gd name="connsiteY13" fmla="*/ 1844040 h 2086356"/>
              <a:gd name="connsiteX14" fmla="*/ 1169669 w 1169669"/>
              <a:gd name="connsiteY14" fmla="*/ 2086356 h 2086356"/>
              <a:gd name="connsiteX15" fmla="*/ 1097279 w 1169669"/>
              <a:gd name="connsiteY15" fmla="*/ 2084831 h 2086356"/>
              <a:gd name="connsiteX16" fmla="*/ 1112519 w 1169669"/>
              <a:gd name="connsiteY16" fmla="*/ 2030729 h 2086356"/>
              <a:gd name="connsiteX17" fmla="*/ 1060703 w 1169669"/>
              <a:gd name="connsiteY17" fmla="*/ 1868424 h 2086356"/>
              <a:gd name="connsiteX18" fmla="*/ 959357 w 1169669"/>
              <a:gd name="connsiteY18" fmla="*/ 1897379 h 2086356"/>
              <a:gd name="connsiteX19" fmla="*/ 915162 w 1169669"/>
              <a:gd name="connsiteY19" fmla="*/ 1864613 h 2086356"/>
              <a:gd name="connsiteX20" fmla="*/ 1030223 w 1169669"/>
              <a:gd name="connsiteY20" fmla="*/ 1827275 h 2086356"/>
              <a:gd name="connsiteX21" fmla="*/ 979169 w 1169669"/>
              <a:gd name="connsiteY21" fmla="*/ 1789175 h 2086356"/>
              <a:gd name="connsiteX22" fmla="*/ 1040891 w 1169669"/>
              <a:gd name="connsiteY22" fmla="*/ 1739646 h 2086356"/>
              <a:gd name="connsiteX23" fmla="*/ 934973 w 1169669"/>
              <a:gd name="connsiteY23" fmla="*/ 1747266 h 2086356"/>
              <a:gd name="connsiteX24" fmla="*/ 976121 w 1169669"/>
              <a:gd name="connsiteY24" fmla="*/ 1677162 h 2086356"/>
              <a:gd name="connsiteX25" fmla="*/ 749045 w 1169669"/>
              <a:gd name="connsiteY25" fmla="*/ 1773174 h 2086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</a:cxnLst>
            <a:rect l="l" t="t" r="r" b="b"/>
            <a:pathLst>
              <a:path w="1169669" h="2086356">
                <a:moveTo>
                  <a:pt x="749045" y="1773174"/>
                </a:moveTo>
                <a:lnTo>
                  <a:pt x="816864" y="1674875"/>
                </a:lnTo>
                <a:lnTo>
                  <a:pt x="998219" y="1597914"/>
                </a:lnTo>
                <a:lnTo>
                  <a:pt x="877823" y="1577340"/>
                </a:lnTo>
                <a:lnTo>
                  <a:pt x="750569" y="1638300"/>
                </a:lnTo>
                <a:lnTo>
                  <a:pt x="823721" y="1558290"/>
                </a:lnTo>
                <a:lnTo>
                  <a:pt x="973835" y="1500378"/>
                </a:lnTo>
                <a:lnTo>
                  <a:pt x="323088" y="64008"/>
                </a:lnTo>
                <a:lnTo>
                  <a:pt x="132588" y="60198"/>
                </a:lnTo>
                <a:lnTo>
                  <a:pt x="0" y="96012"/>
                </a:lnTo>
                <a:lnTo>
                  <a:pt x="128015" y="0"/>
                </a:lnTo>
                <a:lnTo>
                  <a:pt x="361950" y="19050"/>
                </a:lnTo>
                <a:lnTo>
                  <a:pt x="1120139" y="1684781"/>
                </a:lnTo>
                <a:lnTo>
                  <a:pt x="1098041" y="1844040"/>
                </a:lnTo>
                <a:lnTo>
                  <a:pt x="1169669" y="2086356"/>
                </a:lnTo>
                <a:lnTo>
                  <a:pt x="1097279" y="2084831"/>
                </a:lnTo>
                <a:lnTo>
                  <a:pt x="1112519" y="2030729"/>
                </a:lnTo>
                <a:lnTo>
                  <a:pt x="1060703" y="1868424"/>
                </a:lnTo>
                <a:lnTo>
                  <a:pt x="959357" y="1897379"/>
                </a:lnTo>
                <a:lnTo>
                  <a:pt x="915162" y="1864613"/>
                </a:lnTo>
                <a:lnTo>
                  <a:pt x="1030223" y="1827275"/>
                </a:lnTo>
                <a:lnTo>
                  <a:pt x="979169" y="1789175"/>
                </a:lnTo>
                <a:lnTo>
                  <a:pt x="1040891" y="1739646"/>
                </a:lnTo>
                <a:lnTo>
                  <a:pt x="934973" y="1747266"/>
                </a:lnTo>
                <a:lnTo>
                  <a:pt x="976121" y="1677162"/>
                </a:lnTo>
                <a:lnTo>
                  <a:pt x="749045" y="177317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8398129" y="1446910"/>
            <a:ext cx="301752" cy="142494"/>
          </a:xfrm>
          <a:custGeom>
            <a:avLst/>
            <a:gdLst>
              <a:gd name="connsiteX0" fmla="*/ 29717 w 301752"/>
              <a:gd name="connsiteY0" fmla="*/ 142494 h 142494"/>
              <a:gd name="connsiteX1" fmla="*/ 102869 w 301752"/>
              <a:gd name="connsiteY1" fmla="*/ 70104 h 142494"/>
              <a:gd name="connsiteX2" fmla="*/ 301752 w 301752"/>
              <a:gd name="connsiteY2" fmla="*/ 28194 h 142494"/>
              <a:gd name="connsiteX3" fmla="*/ 285750 w 301752"/>
              <a:gd name="connsiteY3" fmla="*/ 0 h 142494"/>
              <a:gd name="connsiteX4" fmla="*/ 152400 w 301752"/>
              <a:gd name="connsiteY4" fmla="*/ 11430 h 142494"/>
              <a:gd name="connsiteX5" fmla="*/ 0 w 301752"/>
              <a:gd name="connsiteY5" fmla="*/ 106680 h 142494"/>
              <a:gd name="connsiteX6" fmla="*/ 29717 w 301752"/>
              <a:gd name="connsiteY6" fmla="*/ 142494 h 1424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1752" h="142494">
                <a:moveTo>
                  <a:pt x="29717" y="142494"/>
                </a:moveTo>
                <a:lnTo>
                  <a:pt x="102869" y="70104"/>
                </a:lnTo>
                <a:lnTo>
                  <a:pt x="301752" y="28194"/>
                </a:lnTo>
                <a:lnTo>
                  <a:pt x="285750" y="0"/>
                </a:lnTo>
                <a:lnTo>
                  <a:pt x="152400" y="11430"/>
                </a:lnTo>
                <a:lnTo>
                  <a:pt x="0" y="106680"/>
                </a:lnTo>
                <a:lnTo>
                  <a:pt x="29717" y="1424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8322703" y="1303655"/>
            <a:ext cx="319278" cy="154686"/>
          </a:xfrm>
          <a:custGeom>
            <a:avLst/>
            <a:gdLst>
              <a:gd name="connsiteX0" fmla="*/ 18288 w 319278"/>
              <a:gd name="connsiteY0" fmla="*/ 154686 h 154686"/>
              <a:gd name="connsiteX1" fmla="*/ 131826 w 319278"/>
              <a:gd name="connsiteY1" fmla="*/ 70104 h 154686"/>
              <a:gd name="connsiteX2" fmla="*/ 319278 w 319278"/>
              <a:gd name="connsiteY2" fmla="*/ 61722 h 154686"/>
              <a:gd name="connsiteX3" fmla="*/ 290321 w 319278"/>
              <a:gd name="connsiteY3" fmla="*/ 0 h 154686"/>
              <a:gd name="connsiteX4" fmla="*/ 136397 w 319278"/>
              <a:gd name="connsiteY4" fmla="*/ 32766 h 154686"/>
              <a:gd name="connsiteX5" fmla="*/ 0 w 319278"/>
              <a:gd name="connsiteY5" fmla="*/ 105918 h 154686"/>
              <a:gd name="connsiteX6" fmla="*/ 18288 w 319278"/>
              <a:gd name="connsiteY6" fmla="*/ 154686 h 15468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19278" h="154686">
                <a:moveTo>
                  <a:pt x="18288" y="154686"/>
                </a:moveTo>
                <a:lnTo>
                  <a:pt x="131826" y="70104"/>
                </a:lnTo>
                <a:lnTo>
                  <a:pt x="319278" y="61722"/>
                </a:lnTo>
                <a:lnTo>
                  <a:pt x="290321" y="0"/>
                </a:lnTo>
                <a:lnTo>
                  <a:pt x="136397" y="32766"/>
                </a:lnTo>
                <a:lnTo>
                  <a:pt x="0" y="105918"/>
                </a:lnTo>
                <a:lnTo>
                  <a:pt x="18288" y="154686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7891399" y="371729"/>
            <a:ext cx="329946" cy="147828"/>
          </a:xfrm>
          <a:custGeom>
            <a:avLst/>
            <a:gdLst>
              <a:gd name="connsiteX0" fmla="*/ 22097 w 329946"/>
              <a:gd name="connsiteY0" fmla="*/ 147828 h 147828"/>
              <a:gd name="connsiteX1" fmla="*/ 125730 w 329946"/>
              <a:gd name="connsiteY1" fmla="*/ 67818 h 147828"/>
              <a:gd name="connsiteX2" fmla="*/ 329945 w 329946"/>
              <a:gd name="connsiteY2" fmla="*/ 54863 h 147828"/>
              <a:gd name="connsiteX3" fmla="*/ 302514 w 329946"/>
              <a:gd name="connsiteY3" fmla="*/ 0 h 147828"/>
              <a:gd name="connsiteX4" fmla="*/ 121157 w 329946"/>
              <a:gd name="connsiteY4" fmla="*/ 25145 h 147828"/>
              <a:gd name="connsiteX5" fmla="*/ 0 w 329946"/>
              <a:gd name="connsiteY5" fmla="*/ 103632 h 147828"/>
              <a:gd name="connsiteX6" fmla="*/ 22097 w 329946"/>
              <a:gd name="connsiteY6" fmla="*/ 147828 h 1478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9946" h="147828">
                <a:moveTo>
                  <a:pt x="22097" y="147828"/>
                </a:moveTo>
                <a:lnTo>
                  <a:pt x="125730" y="67818"/>
                </a:lnTo>
                <a:lnTo>
                  <a:pt x="329945" y="54863"/>
                </a:lnTo>
                <a:lnTo>
                  <a:pt x="302514" y="0"/>
                </a:lnTo>
                <a:lnTo>
                  <a:pt x="121157" y="25145"/>
                </a:lnTo>
                <a:lnTo>
                  <a:pt x="0" y="103632"/>
                </a:lnTo>
                <a:lnTo>
                  <a:pt x="22097" y="14782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7839582" y="253619"/>
            <a:ext cx="325373" cy="150875"/>
          </a:xfrm>
          <a:custGeom>
            <a:avLst/>
            <a:gdLst>
              <a:gd name="connsiteX0" fmla="*/ 29718 w 325373"/>
              <a:gd name="connsiteY0" fmla="*/ 150875 h 150875"/>
              <a:gd name="connsiteX1" fmla="*/ 114300 w 325373"/>
              <a:gd name="connsiteY1" fmla="*/ 78486 h 150875"/>
              <a:gd name="connsiteX2" fmla="*/ 325374 w 325373"/>
              <a:gd name="connsiteY2" fmla="*/ 40386 h 150875"/>
              <a:gd name="connsiteX3" fmla="*/ 300228 w 325373"/>
              <a:gd name="connsiteY3" fmla="*/ 0 h 150875"/>
              <a:gd name="connsiteX4" fmla="*/ 87630 w 325373"/>
              <a:gd name="connsiteY4" fmla="*/ 41147 h 150875"/>
              <a:gd name="connsiteX5" fmla="*/ 0 w 325373"/>
              <a:gd name="connsiteY5" fmla="*/ 107441 h 150875"/>
              <a:gd name="connsiteX6" fmla="*/ 29718 w 325373"/>
              <a:gd name="connsiteY6" fmla="*/ 150875 h 1508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5373" h="150875">
                <a:moveTo>
                  <a:pt x="29718" y="150875"/>
                </a:moveTo>
                <a:lnTo>
                  <a:pt x="114300" y="78486"/>
                </a:lnTo>
                <a:lnTo>
                  <a:pt x="325374" y="40386"/>
                </a:lnTo>
                <a:lnTo>
                  <a:pt x="300228" y="0"/>
                </a:lnTo>
                <a:lnTo>
                  <a:pt x="87630" y="41147"/>
                </a:lnTo>
                <a:lnTo>
                  <a:pt x="0" y="107441"/>
                </a:lnTo>
                <a:lnTo>
                  <a:pt x="29718" y="15087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7713865" y="124079"/>
            <a:ext cx="102108" cy="167640"/>
          </a:xfrm>
          <a:custGeom>
            <a:avLst/>
            <a:gdLst>
              <a:gd name="connsiteX0" fmla="*/ 35052 w 102108"/>
              <a:gd name="connsiteY0" fmla="*/ 0 h 167640"/>
              <a:gd name="connsiteX1" fmla="*/ 102108 w 102108"/>
              <a:gd name="connsiteY1" fmla="*/ 152399 h 167640"/>
              <a:gd name="connsiteX2" fmla="*/ 67056 w 102108"/>
              <a:gd name="connsiteY2" fmla="*/ 167640 h 167640"/>
              <a:gd name="connsiteX3" fmla="*/ 0 w 102108"/>
              <a:gd name="connsiteY3" fmla="*/ 15239 h 167640"/>
              <a:gd name="connsiteX4" fmla="*/ 35052 w 102108"/>
              <a:gd name="connsiteY4" fmla="*/ 0 h 1676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2108" h="167640">
                <a:moveTo>
                  <a:pt x="35052" y="0"/>
                </a:moveTo>
                <a:lnTo>
                  <a:pt x="102108" y="152399"/>
                </a:lnTo>
                <a:lnTo>
                  <a:pt x="67056" y="167640"/>
                </a:lnTo>
                <a:lnTo>
                  <a:pt x="0" y="15239"/>
                </a:lnTo>
                <a:lnTo>
                  <a:pt x="3505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11300" y="292100"/>
            <a:ext cx="6146800" cy="5842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311400" y="6311900"/>
            <a:ext cx="3052118" cy="21505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zh-CN" altLang="en-US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计算机学院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研究生课程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高级软件工程</a:t>
            </a:r>
          </a:p>
        </p:txBody>
      </p:sp>
      <p:sp>
        <p:nvSpPr>
          <p:cNvPr id="41" name="TextBox 1"/>
          <p:cNvSpPr txBox="1"/>
          <p:nvPr/>
        </p:nvSpPr>
        <p:spPr>
          <a:xfrm>
            <a:off x="8001000" y="6273800"/>
            <a:ext cx="520700" cy="24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/>
            </a:pPr>
            <a:r>
              <a:rPr lang="en-US" altLang="zh-CN" sz="13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57/58</a:t>
            </a:r>
          </a:p>
        </p:txBody>
      </p:sp>
      <p:sp>
        <p:nvSpPr>
          <p:cNvPr id="42" name="TextBox 1"/>
          <p:cNvSpPr txBox="1"/>
          <p:nvPr/>
        </p:nvSpPr>
        <p:spPr>
          <a:xfrm>
            <a:off x="469900" y="381000"/>
            <a:ext cx="7645400" cy="5270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200"/>
              </a:lnSpc>
              <a:tabLst>
                <a:tab pos="342900" algn="l"/>
                <a:tab pos="457200" algn="l"/>
                <a:tab pos="736600" algn="l"/>
                <a:tab pos="1041400" algn="l"/>
              </a:tabLst>
            </a:pPr>
            <a:r>
              <a:rPr lang="en-US" altLang="zh-CN" dirty="0"/>
              <a:t>				</a:t>
            </a:r>
            <a:r>
              <a:rPr lang="en-US" altLang="zh-CN" sz="4002" b="1" dirty="0">
                <a:solidFill>
                  <a:srgbClr val="3D00EA"/>
                </a:solidFill>
                <a:latin typeface="å¾®è½¯éé»" pitchFamily="18" charset="0"/>
                <a:cs typeface="å¾®è½¯éé»" pitchFamily="18" charset="0"/>
              </a:rPr>
              <a:t>增量、系统地实施软件复用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5200"/>
              </a:lnSpc>
              <a:tabLst>
                <a:tab pos="342900" algn="l"/>
                <a:tab pos="457200" algn="l"/>
                <a:tab pos="736600" algn="l"/>
                <a:tab pos="1041400" algn="l"/>
              </a:tabLst>
            </a:pPr>
            <a:r>
              <a:rPr lang="en-US" altLang="zh-CN" sz="31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1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需要从业务、人员、过程、组织、体系结</a:t>
            </a:r>
          </a:p>
          <a:p>
            <a:pPr>
              <a:lnSpc>
                <a:spcPts val="3700"/>
              </a:lnSpc>
              <a:tabLst>
                <a:tab pos="342900" algn="l"/>
                <a:tab pos="457200" algn="l"/>
                <a:tab pos="736600" algn="l"/>
                <a:tab pos="1041400" algn="l"/>
              </a:tabLst>
            </a:pPr>
            <a:r>
              <a:rPr lang="en-US" altLang="zh-CN" dirty="0"/>
              <a:t>	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构、工具和技术等多个方面同时进行变革</a:t>
            </a:r>
          </a:p>
          <a:p>
            <a:pPr>
              <a:lnSpc>
                <a:spcPts val="4700"/>
              </a:lnSpc>
              <a:tabLst>
                <a:tab pos="342900" algn="l"/>
                <a:tab pos="457200" algn="l"/>
                <a:tab pos="736600" algn="l"/>
                <a:tab pos="1041400" algn="l"/>
              </a:tabLst>
            </a:pPr>
            <a:r>
              <a:rPr lang="en-US" altLang="zh-CN" sz="31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1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向复用业务过渡的关键要素：</a:t>
            </a:r>
          </a:p>
          <a:p>
            <a:pPr>
              <a:lnSpc>
                <a:spcPts val="3400"/>
              </a:lnSpc>
              <a:tabLst>
                <a:tab pos="342900" algn="l"/>
                <a:tab pos="457200" algn="l"/>
                <a:tab pos="736600" algn="l"/>
                <a:tab pos="1041400" algn="l"/>
              </a:tabLst>
            </a:pPr>
            <a:r>
              <a:rPr lang="en-US" altLang="zh-CN" dirty="0"/>
              <a:t>		</a:t>
            </a:r>
            <a:r>
              <a:rPr lang="en-US" altLang="zh-CN" sz="24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评估业务、过程、领域和组织方面的复用准备</a:t>
            </a:r>
          </a:p>
          <a:p>
            <a:pPr>
              <a:lnSpc>
                <a:spcPts val="3600"/>
              </a:lnSpc>
              <a:tabLst>
                <a:tab pos="342900" algn="l"/>
                <a:tab pos="457200" algn="l"/>
                <a:tab pos="736600" algn="l"/>
                <a:tab pos="1041400" algn="l"/>
              </a:tabLst>
            </a:pPr>
            <a:r>
              <a:rPr lang="en-US" altLang="zh-CN" dirty="0"/>
              <a:t>		</a:t>
            </a:r>
            <a:r>
              <a:rPr lang="en-US" altLang="zh-CN" sz="24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设计</a:t>
            </a:r>
            <a:r>
              <a:rPr lang="en-US" altLang="zh-CN" sz="2400" dirty="0">
                <a:solidFill>
                  <a:srgbClr val="FF0000"/>
                </a:solidFill>
                <a:latin typeface="SimHei" pitchFamily="18" charset="0"/>
                <a:cs typeface="SimHei" pitchFamily="18" charset="0"/>
              </a:rPr>
              <a:t>分步骤</a:t>
            </a:r>
            <a:r>
              <a:rPr lang="en-US" altLang="zh-CN" sz="24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、</a:t>
            </a:r>
            <a:r>
              <a:rPr lang="en-US" altLang="zh-CN" sz="2400" dirty="0">
                <a:solidFill>
                  <a:srgbClr val="FF0000"/>
                </a:solidFill>
                <a:latin typeface="SimHei" pitchFamily="18" charset="0"/>
                <a:cs typeface="SimHei" pitchFamily="18" charset="0"/>
              </a:rPr>
              <a:t>示范工程驱动</a:t>
            </a:r>
            <a:r>
              <a:rPr lang="en-US" altLang="zh-CN" sz="24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的过渡计划，把新的过</a:t>
            </a:r>
          </a:p>
          <a:p>
            <a:pPr>
              <a:lnSpc>
                <a:spcPts val="2300"/>
              </a:lnSpc>
              <a:tabLst>
                <a:tab pos="342900" algn="l"/>
                <a:tab pos="457200" algn="l"/>
                <a:tab pos="736600" algn="l"/>
                <a:tab pos="1041400" algn="l"/>
              </a:tabLst>
            </a:pPr>
            <a:r>
              <a:rPr lang="en-US" altLang="zh-CN" dirty="0"/>
              <a:t>			</a:t>
            </a:r>
            <a:r>
              <a:rPr lang="en-US" altLang="zh-CN" sz="24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程纳入现有的软件工程组织</a:t>
            </a:r>
          </a:p>
          <a:p>
            <a:pPr>
              <a:lnSpc>
                <a:spcPts val="3800"/>
              </a:lnSpc>
              <a:tabLst>
                <a:tab pos="342900" algn="l"/>
                <a:tab pos="457200" algn="l"/>
                <a:tab pos="736600" algn="l"/>
                <a:tab pos="1041400" algn="l"/>
              </a:tabLst>
            </a:pPr>
            <a:r>
              <a:rPr lang="en-US" altLang="zh-CN" dirty="0"/>
              <a:t>		</a:t>
            </a:r>
            <a:r>
              <a:rPr lang="en-US" altLang="zh-CN" sz="24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复用驱动软件工程业务的客户化</a:t>
            </a:r>
            <a:r>
              <a:rPr lang="en-US" altLang="zh-CN" sz="2400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(customization)</a:t>
            </a:r>
            <a:r>
              <a:rPr lang="en-US" altLang="zh-CN" sz="24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和</a:t>
            </a:r>
          </a:p>
          <a:p>
            <a:pPr>
              <a:lnSpc>
                <a:spcPts val="2500"/>
              </a:lnSpc>
              <a:tabLst>
                <a:tab pos="342900" algn="l"/>
                <a:tab pos="457200" algn="l"/>
                <a:tab pos="736600" algn="l"/>
                <a:tab pos="1041400" algn="l"/>
              </a:tabLst>
            </a:pPr>
            <a:r>
              <a:rPr lang="en-US" altLang="zh-CN" dirty="0"/>
              <a:t>			</a:t>
            </a:r>
            <a:r>
              <a:rPr lang="en-US" altLang="zh-CN" sz="24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组织结构设计</a:t>
            </a:r>
          </a:p>
          <a:p>
            <a:pPr>
              <a:lnSpc>
                <a:spcPts val="3800"/>
              </a:lnSpc>
              <a:tabLst>
                <a:tab pos="342900" algn="l"/>
                <a:tab pos="457200" algn="l"/>
                <a:tab pos="736600" algn="l"/>
                <a:tab pos="1041400" algn="l"/>
              </a:tabLst>
            </a:pPr>
            <a:r>
              <a:rPr lang="en-US" altLang="zh-CN" dirty="0"/>
              <a:t>		</a:t>
            </a:r>
            <a:r>
              <a:rPr lang="en-US" altLang="zh-CN" sz="24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培训、工具开发和部署</a:t>
            </a:r>
            <a:r>
              <a:rPr lang="en-US" altLang="zh-CN" sz="2400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(deployment)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25400"/>
            <a:ext cx="9080500" cy="67691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311400" y="6311900"/>
            <a:ext cx="3052118" cy="21505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zh-CN" altLang="en-US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计算机学院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研究生课程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高级软件工程</a:t>
            </a:r>
          </a:p>
        </p:txBody>
      </p:sp>
      <p:sp>
        <p:nvSpPr>
          <p:cNvPr id="3" name="TextBox 1"/>
          <p:cNvSpPr txBox="1"/>
          <p:nvPr/>
        </p:nvSpPr>
        <p:spPr>
          <a:xfrm>
            <a:off x="749300" y="203200"/>
            <a:ext cx="7632700" cy="698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500"/>
              </a:lnSpc>
              <a:tabLst/>
            </a:pPr>
            <a:r>
              <a:rPr lang="en-US" altLang="zh-CN" sz="4002" b="1" dirty="0">
                <a:solidFill>
                  <a:srgbClr val="3D00EA"/>
                </a:solidFill>
                <a:latin typeface="å¾®è½¯éé»" pitchFamily="18" charset="0"/>
                <a:cs typeface="å¾®è½¯éé»" pitchFamily="18" charset="0"/>
              </a:rPr>
              <a:t>增量式的复用式开发实施</a:t>
            </a:r>
            <a:r>
              <a:rPr lang="en-US" altLang="zh-CN" sz="4002" b="1" dirty="0">
                <a:solidFill>
                  <a:srgbClr val="3D00EA"/>
                </a:solidFill>
                <a:latin typeface="Comic Sans MS" pitchFamily="18" charset="0"/>
                <a:cs typeface="Comic Sans MS" pitchFamily="18" charset="0"/>
              </a:rPr>
              <a:t>(HP</a:t>
            </a:r>
            <a:r>
              <a:rPr lang="en-US" altLang="zh-CN" sz="4002" b="1" dirty="0">
                <a:solidFill>
                  <a:srgbClr val="3D00EA"/>
                </a:solidFill>
                <a:latin typeface="å¾®è½¯éé»" pitchFamily="18" charset="0"/>
                <a:cs typeface="å¾®è½¯éé»" pitchFamily="18" charset="0"/>
              </a:rPr>
              <a:t>公司</a:t>
            </a:r>
            <a:r>
              <a:rPr lang="en-US" altLang="zh-CN" sz="4002" b="1" dirty="0">
                <a:solidFill>
                  <a:srgbClr val="3D00EA"/>
                </a:solidFill>
                <a:latin typeface="Comic Sans MS" pitchFamily="18" charset="0"/>
                <a:cs typeface="Comic Sans MS" pitchFamily="18" charset="0"/>
              </a:rPr>
              <a:t>)</a:t>
            </a:r>
          </a:p>
        </p:txBody>
      </p:sp>
      <p:sp>
        <p:nvSpPr>
          <p:cNvPr id="4" name="TextBox 1"/>
          <p:cNvSpPr txBox="1"/>
          <p:nvPr/>
        </p:nvSpPr>
        <p:spPr>
          <a:xfrm>
            <a:off x="6870700" y="5753100"/>
            <a:ext cx="1651000" cy="774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                <a:tab pos="1130300" algn="l"/>
              </a:tabLst>
            </a:pPr>
            <a:r>
              <a:rPr lang="en-US" altLang="zh-CN" sz="13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投资、开销、时间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300"/>
              </a:lnSpc>
              <a:tabLst>
                <a:tab pos="1130300" algn="l"/>
              </a:tabLst>
            </a:pPr>
            <a:r>
              <a:rPr lang="en-US" altLang="zh-CN" dirty="0"/>
              <a:t>	</a:t>
            </a:r>
            <a:r>
              <a:rPr lang="en-US" altLang="zh-CN" sz="13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58/58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698500" y="1587500"/>
            <a:ext cx="3429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3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效益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7531100" y="2730500"/>
            <a:ext cx="698500" cy="609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3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特定领域</a:t>
            </a:r>
          </a:p>
          <a:p>
            <a:pPr>
              <a:lnSpc>
                <a:spcPts val="1400"/>
              </a:lnSpc>
              <a:tabLst/>
            </a:pPr>
            <a:r>
              <a:rPr lang="en-US" altLang="zh-CN" sz="13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复用驱动</a:t>
            </a:r>
          </a:p>
          <a:p>
            <a:pPr>
              <a:lnSpc>
                <a:spcPts val="1400"/>
              </a:lnSpc>
              <a:tabLst/>
            </a:pPr>
            <a:r>
              <a:rPr lang="en-US" altLang="zh-CN" sz="13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组织结构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6350000" y="3187700"/>
            <a:ext cx="698500" cy="419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3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体系结构</a:t>
            </a:r>
          </a:p>
          <a:p>
            <a:pPr>
              <a:lnSpc>
                <a:spcPts val="1400"/>
              </a:lnSpc>
              <a:tabLst/>
            </a:pPr>
            <a:r>
              <a:rPr lang="en-US" altLang="zh-CN" sz="13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式的复用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4876800" y="3835400"/>
            <a:ext cx="749300" cy="609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3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已管理的</a:t>
            </a:r>
          </a:p>
          <a:p>
            <a:pPr>
              <a:lnSpc>
                <a:spcPts val="1400"/>
              </a:lnSpc>
              <a:tabLst/>
            </a:pPr>
            <a:r>
              <a:rPr lang="en-US" altLang="zh-CN" sz="13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工作制品</a:t>
            </a:r>
          </a:p>
          <a:p>
            <a:pPr>
              <a:lnSpc>
                <a:spcPts val="1400"/>
              </a:lnSpc>
              <a:tabLst/>
            </a:pPr>
            <a:r>
              <a:rPr lang="en-US" altLang="zh-CN" sz="13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复用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3835400" y="4343400"/>
            <a:ext cx="698500" cy="419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3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黑盒式</a:t>
            </a:r>
          </a:p>
          <a:p>
            <a:pPr>
              <a:lnSpc>
                <a:spcPts val="1400"/>
              </a:lnSpc>
              <a:tabLst/>
            </a:pPr>
            <a:r>
              <a:rPr lang="en-US" altLang="zh-CN" sz="13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代码复用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2501900" y="4851400"/>
            <a:ext cx="698500" cy="419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3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非正式的</a:t>
            </a:r>
          </a:p>
          <a:p>
            <a:pPr>
              <a:lnSpc>
                <a:spcPts val="1400"/>
              </a:lnSpc>
              <a:tabLst/>
            </a:pPr>
            <a:r>
              <a:rPr lang="en-US" altLang="zh-CN" sz="13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代码复用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1358900" y="5384800"/>
            <a:ext cx="5207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3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无复用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5384800" y="2082800"/>
            <a:ext cx="698500" cy="419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3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互操作性</a:t>
            </a:r>
          </a:p>
          <a:p>
            <a:pPr>
              <a:lnSpc>
                <a:spcPts val="1400"/>
              </a:lnSpc>
              <a:tabLst/>
            </a:pPr>
            <a:r>
              <a:rPr lang="en-US" altLang="zh-CN" sz="13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高复用层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1358900" y="3822700"/>
            <a:ext cx="698500" cy="419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3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减少</a:t>
            </a:r>
          </a:p>
          <a:p>
            <a:pPr>
              <a:lnSpc>
                <a:spcPts val="1400"/>
              </a:lnSpc>
              <a:tabLst/>
            </a:pPr>
            <a:r>
              <a:rPr lang="en-US" altLang="zh-CN" sz="13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开发时间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2654300" y="3314700"/>
            <a:ext cx="698500" cy="419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3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降低</a:t>
            </a:r>
          </a:p>
          <a:p>
            <a:pPr>
              <a:lnSpc>
                <a:spcPts val="1400"/>
              </a:lnSpc>
              <a:tabLst/>
            </a:pPr>
            <a:r>
              <a:rPr lang="en-US" altLang="zh-CN" sz="13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维护成本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3873500" y="2806700"/>
            <a:ext cx="520700" cy="419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3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扩大</a:t>
            </a:r>
          </a:p>
          <a:p>
            <a:pPr>
              <a:lnSpc>
                <a:spcPts val="1400"/>
              </a:lnSpc>
              <a:tabLst/>
            </a:pPr>
            <a:r>
              <a:rPr lang="en-US" altLang="zh-CN" sz="13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覆盖面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6553200" y="1663700"/>
            <a:ext cx="698500" cy="419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3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快速开发</a:t>
            </a:r>
          </a:p>
          <a:p>
            <a:pPr>
              <a:lnSpc>
                <a:spcPts val="1400"/>
              </a:lnSpc>
              <a:tabLst/>
            </a:pPr>
            <a:r>
              <a:rPr lang="en-US" altLang="zh-CN" sz="13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用户产品</a:t>
            </a:r>
          </a:p>
        </p:txBody>
      </p:sp>
      <p:sp>
        <p:nvSpPr>
          <p:cNvPr id="17" name="TextBox 1"/>
          <p:cNvSpPr txBox="1"/>
          <p:nvPr/>
        </p:nvSpPr>
        <p:spPr>
          <a:xfrm>
            <a:off x="4686300" y="1435100"/>
            <a:ext cx="6985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3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提高质量</a:t>
            </a:r>
          </a:p>
        </p:txBody>
      </p:sp>
      <p:sp>
        <p:nvSpPr>
          <p:cNvPr id="18" name="TextBox 1"/>
          <p:cNvSpPr txBox="1"/>
          <p:nvPr/>
        </p:nvSpPr>
        <p:spPr>
          <a:xfrm>
            <a:off x="2971800" y="1739900"/>
            <a:ext cx="6985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3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降低成本</a:t>
            </a:r>
          </a:p>
        </p:txBody>
      </p:sp>
      <p:sp>
        <p:nvSpPr>
          <p:cNvPr id="19" name="TextBox 1"/>
          <p:cNvSpPr txBox="1"/>
          <p:nvPr/>
        </p:nvSpPr>
        <p:spPr>
          <a:xfrm>
            <a:off x="1422400" y="2184400"/>
            <a:ext cx="10541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3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加速上市时间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19199" y="68453"/>
            <a:ext cx="1137666" cy="2030730"/>
          </a:xfrm>
          <a:custGeom>
            <a:avLst/>
            <a:gdLst>
              <a:gd name="connsiteX0" fmla="*/ 355092 w 1137666"/>
              <a:gd name="connsiteY0" fmla="*/ 12954 h 2030730"/>
              <a:gd name="connsiteX1" fmla="*/ 114300 w 1137666"/>
              <a:gd name="connsiteY1" fmla="*/ 0 h 2030730"/>
              <a:gd name="connsiteX2" fmla="*/ 0 w 1137666"/>
              <a:gd name="connsiteY2" fmla="*/ 76200 h 2030730"/>
              <a:gd name="connsiteX3" fmla="*/ 752856 w 1137666"/>
              <a:gd name="connsiteY3" fmla="*/ 1716024 h 2030730"/>
              <a:gd name="connsiteX4" fmla="*/ 940308 w 1137666"/>
              <a:gd name="connsiteY4" fmla="*/ 1858518 h 2030730"/>
              <a:gd name="connsiteX5" fmla="*/ 1095756 w 1137666"/>
              <a:gd name="connsiteY5" fmla="*/ 2030730 h 2030730"/>
              <a:gd name="connsiteX6" fmla="*/ 1137666 w 1137666"/>
              <a:gd name="connsiteY6" fmla="*/ 2026920 h 2030730"/>
              <a:gd name="connsiteX7" fmla="*/ 1078230 w 1137666"/>
              <a:gd name="connsiteY7" fmla="*/ 1796034 h 2030730"/>
              <a:gd name="connsiteX8" fmla="*/ 1092708 w 1137666"/>
              <a:gd name="connsiteY8" fmla="*/ 1657350 h 2030730"/>
              <a:gd name="connsiteX9" fmla="*/ 355092 w 1137666"/>
              <a:gd name="connsiteY9" fmla="*/ 12954 h 20307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7666" h="2030730">
                <a:moveTo>
                  <a:pt x="355092" y="12954"/>
                </a:moveTo>
                <a:lnTo>
                  <a:pt x="114300" y="0"/>
                </a:lnTo>
                <a:lnTo>
                  <a:pt x="0" y="76200"/>
                </a:lnTo>
                <a:lnTo>
                  <a:pt x="752856" y="1716024"/>
                </a:lnTo>
                <a:lnTo>
                  <a:pt x="940308" y="1858518"/>
                </a:lnTo>
                <a:lnTo>
                  <a:pt x="1095756" y="2030730"/>
                </a:lnTo>
                <a:lnTo>
                  <a:pt x="1137666" y="2026920"/>
                </a:lnTo>
                <a:lnTo>
                  <a:pt x="1078230" y="1796034"/>
                </a:lnTo>
                <a:lnTo>
                  <a:pt x="1092708" y="1657350"/>
                </a:lnTo>
                <a:lnTo>
                  <a:pt x="355092" y="12954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814437" y="110363"/>
            <a:ext cx="1130046" cy="2042922"/>
          </a:xfrm>
          <a:custGeom>
            <a:avLst/>
            <a:gdLst>
              <a:gd name="connsiteX0" fmla="*/ 0 w 1130046"/>
              <a:gd name="connsiteY0" fmla="*/ 61722 h 2042922"/>
              <a:gd name="connsiteX1" fmla="*/ 757428 w 1130046"/>
              <a:gd name="connsiteY1" fmla="*/ 1720596 h 2042922"/>
              <a:gd name="connsiteX2" fmla="*/ 923543 w 1130046"/>
              <a:gd name="connsiteY2" fmla="*/ 1845564 h 2042922"/>
              <a:gd name="connsiteX3" fmla="*/ 1086612 w 1130046"/>
              <a:gd name="connsiteY3" fmla="*/ 2035301 h 2042922"/>
              <a:gd name="connsiteX4" fmla="*/ 1130045 w 1130046"/>
              <a:gd name="connsiteY4" fmla="*/ 2042922 h 2042922"/>
              <a:gd name="connsiteX5" fmla="*/ 1061466 w 1130046"/>
              <a:gd name="connsiteY5" fmla="*/ 1804416 h 2042922"/>
              <a:gd name="connsiteX6" fmla="*/ 1084326 w 1130046"/>
              <a:gd name="connsiteY6" fmla="*/ 1650492 h 2042922"/>
              <a:gd name="connsiteX7" fmla="*/ 342900 w 1130046"/>
              <a:gd name="connsiteY7" fmla="*/ 10668 h 2042922"/>
              <a:gd name="connsiteX8" fmla="*/ 115061 w 1130046"/>
              <a:gd name="connsiteY8" fmla="*/ 0 h 2042922"/>
              <a:gd name="connsiteX9" fmla="*/ 0 w 1130046"/>
              <a:gd name="connsiteY9" fmla="*/ 61722 h 2042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0046" h="2042922">
                <a:moveTo>
                  <a:pt x="0" y="61722"/>
                </a:moveTo>
                <a:lnTo>
                  <a:pt x="757428" y="1720596"/>
                </a:lnTo>
                <a:lnTo>
                  <a:pt x="923543" y="1845564"/>
                </a:lnTo>
                <a:lnTo>
                  <a:pt x="1086612" y="2035301"/>
                </a:lnTo>
                <a:lnTo>
                  <a:pt x="1130045" y="2042922"/>
                </a:lnTo>
                <a:lnTo>
                  <a:pt x="1061466" y="1804416"/>
                </a:lnTo>
                <a:lnTo>
                  <a:pt x="1084326" y="1650492"/>
                </a:lnTo>
                <a:lnTo>
                  <a:pt x="342900" y="10668"/>
                </a:lnTo>
                <a:lnTo>
                  <a:pt x="115061" y="0"/>
                </a:lnTo>
                <a:lnTo>
                  <a:pt x="0" y="61722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7867027" y="229996"/>
            <a:ext cx="972312" cy="1530096"/>
          </a:xfrm>
          <a:custGeom>
            <a:avLst/>
            <a:gdLst>
              <a:gd name="connsiteX0" fmla="*/ 662940 w 972312"/>
              <a:gd name="connsiteY0" fmla="*/ 1530096 h 1530096"/>
              <a:gd name="connsiteX1" fmla="*/ 797814 w 972312"/>
              <a:gd name="connsiteY1" fmla="*/ 1415034 h 1530096"/>
              <a:gd name="connsiteX2" fmla="*/ 972312 w 972312"/>
              <a:gd name="connsiteY2" fmla="*/ 1394460 h 1530096"/>
              <a:gd name="connsiteX3" fmla="*/ 340614 w 972312"/>
              <a:gd name="connsiteY3" fmla="*/ 0 h 1530096"/>
              <a:gd name="connsiteX4" fmla="*/ 89916 w 972312"/>
              <a:gd name="connsiteY4" fmla="*/ 32766 h 1530096"/>
              <a:gd name="connsiteX5" fmla="*/ 0 w 972312"/>
              <a:gd name="connsiteY5" fmla="*/ 75438 h 1530096"/>
              <a:gd name="connsiteX6" fmla="*/ 662940 w 972312"/>
              <a:gd name="connsiteY6" fmla="*/ 1530096 h 15300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972312" h="1530096">
                <a:moveTo>
                  <a:pt x="662940" y="1530096"/>
                </a:moveTo>
                <a:lnTo>
                  <a:pt x="797814" y="1415034"/>
                </a:lnTo>
                <a:lnTo>
                  <a:pt x="972312" y="1394460"/>
                </a:lnTo>
                <a:lnTo>
                  <a:pt x="340614" y="0"/>
                </a:lnTo>
                <a:lnTo>
                  <a:pt x="89916" y="32766"/>
                </a:lnTo>
                <a:lnTo>
                  <a:pt x="0" y="75438"/>
                </a:lnTo>
                <a:lnTo>
                  <a:pt x="662940" y="1530096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38239" y="5563235"/>
            <a:ext cx="1728978" cy="1030224"/>
          </a:xfrm>
          <a:custGeom>
            <a:avLst/>
            <a:gdLst>
              <a:gd name="connsiteX0" fmla="*/ 1260348 w 1728978"/>
              <a:gd name="connsiteY0" fmla="*/ 999744 h 1030224"/>
              <a:gd name="connsiteX1" fmla="*/ 1127760 w 1728978"/>
              <a:gd name="connsiteY1" fmla="*/ 877823 h 1030224"/>
              <a:gd name="connsiteX2" fmla="*/ 1057656 w 1728978"/>
              <a:gd name="connsiteY2" fmla="*/ 377951 h 1030224"/>
              <a:gd name="connsiteX3" fmla="*/ 1699260 w 1728978"/>
              <a:gd name="connsiteY3" fmla="*/ 261365 h 1030224"/>
              <a:gd name="connsiteX4" fmla="*/ 1728978 w 1728978"/>
              <a:gd name="connsiteY4" fmla="*/ 160781 h 1030224"/>
              <a:gd name="connsiteX5" fmla="*/ 1667256 w 1728978"/>
              <a:gd name="connsiteY5" fmla="*/ 79247 h 1030224"/>
              <a:gd name="connsiteX6" fmla="*/ 1013459 w 1728978"/>
              <a:gd name="connsiteY6" fmla="*/ 166877 h 1030224"/>
              <a:gd name="connsiteX7" fmla="*/ 968501 w 1728978"/>
              <a:gd name="connsiteY7" fmla="*/ 25145 h 1030224"/>
              <a:gd name="connsiteX8" fmla="*/ 861822 w 1728978"/>
              <a:gd name="connsiteY8" fmla="*/ 0 h 1030224"/>
              <a:gd name="connsiteX9" fmla="*/ 761238 w 1728978"/>
              <a:gd name="connsiteY9" fmla="*/ 22097 h 1030224"/>
              <a:gd name="connsiteX10" fmla="*/ 705612 w 1728978"/>
              <a:gd name="connsiteY10" fmla="*/ 83819 h 1030224"/>
              <a:gd name="connsiteX11" fmla="*/ 744474 w 1728978"/>
              <a:gd name="connsiteY11" fmla="*/ 225551 h 1030224"/>
              <a:gd name="connsiteX12" fmla="*/ 524256 w 1728978"/>
              <a:gd name="connsiteY12" fmla="*/ 349757 h 1030224"/>
              <a:gd name="connsiteX13" fmla="*/ 781050 w 1728978"/>
              <a:gd name="connsiteY13" fmla="*/ 374903 h 1030224"/>
              <a:gd name="connsiteX14" fmla="*/ 883158 w 1728978"/>
              <a:gd name="connsiteY14" fmla="*/ 705612 h 1030224"/>
              <a:gd name="connsiteX15" fmla="*/ 112014 w 1728978"/>
              <a:gd name="connsiteY15" fmla="*/ 371856 h 1030224"/>
              <a:gd name="connsiteX16" fmla="*/ 36576 w 1728978"/>
              <a:gd name="connsiteY16" fmla="*/ 403859 h 1030224"/>
              <a:gd name="connsiteX17" fmla="*/ 0 w 1728978"/>
              <a:gd name="connsiteY17" fmla="*/ 504444 h 1030224"/>
              <a:gd name="connsiteX18" fmla="*/ 44196 w 1728978"/>
              <a:gd name="connsiteY18" fmla="*/ 617981 h 1030224"/>
              <a:gd name="connsiteX19" fmla="*/ 904494 w 1728978"/>
              <a:gd name="connsiteY19" fmla="*/ 1021841 h 1030224"/>
              <a:gd name="connsiteX20" fmla="*/ 1094994 w 1728978"/>
              <a:gd name="connsiteY20" fmla="*/ 996696 h 1030224"/>
              <a:gd name="connsiteX21" fmla="*/ 1247394 w 1728978"/>
              <a:gd name="connsiteY21" fmla="*/ 1030223 h 1030224"/>
              <a:gd name="connsiteX22" fmla="*/ 1260348 w 1728978"/>
              <a:gd name="connsiteY22" fmla="*/ 999744 h 10302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</a:cxnLst>
            <a:rect l="l" t="t" r="r" b="b"/>
            <a:pathLst>
              <a:path w="1728978" h="1030224">
                <a:moveTo>
                  <a:pt x="1260348" y="999744"/>
                </a:moveTo>
                <a:lnTo>
                  <a:pt x="1127760" y="877823"/>
                </a:lnTo>
                <a:lnTo>
                  <a:pt x="1057656" y="377951"/>
                </a:lnTo>
                <a:lnTo>
                  <a:pt x="1699260" y="261365"/>
                </a:lnTo>
                <a:lnTo>
                  <a:pt x="1728978" y="160781"/>
                </a:lnTo>
                <a:lnTo>
                  <a:pt x="1667256" y="79247"/>
                </a:lnTo>
                <a:lnTo>
                  <a:pt x="1013459" y="166877"/>
                </a:lnTo>
                <a:lnTo>
                  <a:pt x="968501" y="25145"/>
                </a:lnTo>
                <a:lnTo>
                  <a:pt x="861822" y="0"/>
                </a:lnTo>
                <a:lnTo>
                  <a:pt x="761238" y="22097"/>
                </a:lnTo>
                <a:lnTo>
                  <a:pt x="705612" y="83819"/>
                </a:lnTo>
                <a:lnTo>
                  <a:pt x="744474" y="225551"/>
                </a:lnTo>
                <a:lnTo>
                  <a:pt x="524256" y="349757"/>
                </a:lnTo>
                <a:lnTo>
                  <a:pt x="781050" y="374903"/>
                </a:lnTo>
                <a:lnTo>
                  <a:pt x="883158" y="705612"/>
                </a:lnTo>
                <a:lnTo>
                  <a:pt x="112014" y="371856"/>
                </a:lnTo>
                <a:lnTo>
                  <a:pt x="36576" y="403859"/>
                </a:lnTo>
                <a:lnTo>
                  <a:pt x="0" y="504444"/>
                </a:lnTo>
                <a:lnTo>
                  <a:pt x="44196" y="617981"/>
                </a:lnTo>
                <a:lnTo>
                  <a:pt x="904494" y="1021841"/>
                </a:lnTo>
                <a:lnTo>
                  <a:pt x="1094994" y="996696"/>
                </a:lnTo>
                <a:lnTo>
                  <a:pt x="1247394" y="1030223"/>
                </a:lnTo>
                <a:lnTo>
                  <a:pt x="1260348" y="999744"/>
                </a:lnTo>
              </a:path>
            </a:pathLst>
          </a:custGeom>
          <a:solidFill>
            <a:srgbClr val="F9F9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1623199" y="5685155"/>
            <a:ext cx="112776" cy="204978"/>
          </a:xfrm>
          <a:custGeom>
            <a:avLst/>
            <a:gdLst>
              <a:gd name="connsiteX0" fmla="*/ 0 w 112776"/>
              <a:gd name="connsiteY0" fmla="*/ 5334 h 204978"/>
              <a:gd name="connsiteX1" fmla="*/ 94488 w 112776"/>
              <a:gd name="connsiteY1" fmla="*/ 0 h 204978"/>
              <a:gd name="connsiteX2" fmla="*/ 112776 w 112776"/>
              <a:gd name="connsiteY2" fmla="*/ 185165 h 204978"/>
              <a:gd name="connsiteX3" fmla="*/ 6095 w 112776"/>
              <a:gd name="connsiteY3" fmla="*/ 204977 h 204978"/>
              <a:gd name="connsiteX4" fmla="*/ 0 w 112776"/>
              <a:gd name="connsiteY4" fmla="*/ 5334 h 20497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2776" h="204978">
                <a:moveTo>
                  <a:pt x="0" y="5334"/>
                </a:moveTo>
                <a:lnTo>
                  <a:pt x="94488" y="0"/>
                </a:lnTo>
                <a:lnTo>
                  <a:pt x="112776" y="185165"/>
                </a:lnTo>
                <a:lnTo>
                  <a:pt x="6095" y="204977"/>
                </a:lnTo>
                <a:lnTo>
                  <a:pt x="0" y="5334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32143" y="5989955"/>
            <a:ext cx="1257300" cy="650747"/>
          </a:xfrm>
          <a:custGeom>
            <a:avLst/>
            <a:gdLst>
              <a:gd name="connsiteX0" fmla="*/ 108966 w 1257300"/>
              <a:gd name="connsiteY0" fmla="*/ 0 h 650747"/>
              <a:gd name="connsiteX1" fmla="*/ 1055370 w 1257300"/>
              <a:gd name="connsiteY1" fmla="*/ 411479 h 650747"/>
              <a:gd name="connsiteX2" fmla="*/ 1132332 w 1257300"/>
              <a:gd name="connsiteY2" fmla="*/ 505967 h 650747"/>
              <a:gd name="connsiteX3" fmla="*/ 1257300 w 1257300"/>
              <a:gd name="connsiteY3" fmla="*/ 627887 h 650747"/>
              <a:gd name="connsiteX4" fmla="*/ 1240536 w 1257300"/>
              <a:gd name="connsiteY4" fmla="*/ 650748 h 650747"/>
              <a:gd name="connsiteX5" fmla="*/ 1070610 w 1257300"/>
              <a:gd name="connsiteY5" fmla="*/ 624077 h 650747"/>
              <a:gd name="connsiteX6" fmla="*/ 907542 w 1257300"/>
              <a:gd name="connsiteY6" fmla="*/ 643127 h 650747"/>
              <a:gd name="connsiteX7" fmla="*/ 33528 w 1257300"/>
              <a:gd name="connsiteY7" fmla="*/ 236220 h 650747"/>
              <a:gd name="connsiteX8" fmla="*/ 0 w 1257300"/>
              <a:gd name="connsiteY8" fmla="*/ 118871 h 650747"/>
              <a:gd name="connsiteX9" fmla="*/ 36576 w 1257300"/>
              <a:gd name="connsiteY9" fmla="*/ 25146 h 650747"/>
              <a:gd name="connsiteX10" fmla="*/ 108966 w 1257300"/>
              <a:gd name="connsiteY10" fmla="*/ 0 h 6507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1257300" h="650747">
                <a:moveTo>
                  <a:pt x="108966" y="0"/>
                </a:moveTo>
                <a:lnTo>
                  <a:pt x="1055370" y="411479"/>
                </a:lnTo>
                <a:lnTo>
                  <a:pt x="1132332" y="505967"/>
                </a:lnTo>
                <a:lnTo>
                  <a:pt x="1257300" y="627887"/>
                </a:lnTo>
                <a:lnTo>
                  <a:pt x="1240536" y="650748"/>
                </a:lnTo>
                <a:lnTo>
                  <a:pt x="1070610" y="624077"/>
                </a:lnTo>
                <a:lnTo>
                  <a:pt x="907542" y="643127"/>
                </a:lnTo>
                <a:lnTo>
                  <a:pt x="33528" y="236220"/>
                </a:lnTo>
                <a:lnTo>
                  <a:pt x="0" y="118871"/>
                </a:lnTo>
                <a:lnTo>
                  <a:pt x="36576" y="25146"/>
                </a:lnTo>
                <a:lnTo>
                  <a:pt x="108966" y="0"/>
                </a:ln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05117" y="6044057"/>
            <a:ext cx="833628" cy="593598"/>
          </a:xfrm>
          <a:custGeom>
            <a:avLst/>
            <a:gdLst>
              <a:gd name="connsiteX0" fmla="*/ 0 w 833628"/>
              <a:gd name="connsiteY0" fmla="*/ 258317 h 593598"/>
              <a:gd name="connsiteX1" fmla="*/ 733044 w 833628"/>
              <a:gd name="connsiteY1" fmla="*/ 593598 h 593598"/>
              <a:gd name="connsiteX2" fmla="*/ 745998 w 833628"/>
              <a:gd name="connsiteY2" fmla="*/ 424433 h 593598"/>
              <a:gd name="connsiteX3" fmla="*/ 833628 w 833628"/>
              <a:gd name="connsiteY3" fmla="*/ 335279 h 593598"/>
              <a:gd name="connsiteX4" fmla="*/ 62484 w 833628"/>
              <a:gd name="connsiteY4" fmla="*/ 0 h 593598"/>
              <a:gd name="connsiteX5" fmla="*/ 0 w 833628"/>
              <a:gd name="connsiteY5" fmla="*/ 100583 h 593598"/>
              <a:gd name="connsiteX6" fmla="*/ 0 w 833628"/>
              <a:gd name="connsiteY6" fmla="*/ 258317 h 5935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833628" h="593598">
                <a:moveTo>
                  <a:pt x="0" y="258317"/>
                </a:moveTo>
                <a:lnTo>
                  <a:pt x="733044" y="593598"/>
                </a:lnTo>
                <a:lnTo>
                  <a:pt x="745998" y="424433"/>
                </a:lnTo>
                <a:lnTo>
                  <a:pt x="833628" y="335279"/>
                </a:lnTo>
                <a:lnTo>
                  <a:pt x="62484" y="0"/>
                </a:lnTo>
                <a:lnTo>
                  <a:pt x="0" y="100583"/>
                </a:lnTo>
                <a:lnTo>
                  <a:pt x="0" y="258317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770521" y="5605907"/>
            <a:ext cx="214122" cy="192023"/>
          </a:xfrm>
          <a:custGeom>
            <a:avLst/>
            <a:gdLst>
              <a:gd name="connsiteX0" fmla="*/ 0 w 214122"/>
              <a:gd name="connsiteY0" fmla="*/ 22097 h 192023"/>
              <a:gd name="connsiteX1" fmla="*/ 125730 w 214122"/>
              <a:gd name="connsiteY1" fmla="*/ 0 h 192023"/>
              <a:gd name="connsiteX2" fmla="*/ 197358 w 214122"/>
              <a:gd name="connsiteY2" fmla="*/ 28194 h 192023"/>
              <a:gd name="connsiteX3" fmla="*/ 214122 w 214122"/>
              <a:gd name="connsiteY3" fmla="*/ 110489 h 192023"/>
              <a:gd name="connsiteX4" fmla="*/ 128777 w 214122"/>
              <a:gd name="connsiteY4" fmla="*/ 116585 h 192023"/>
              <a:gd name="connsiteX5" fmla="*/ 25145 w 214122"/>
              <a:gd name="connsiteY5" fmla="*/ 192023 h 192023"/>
              <a:gd name="connsiteX6" fmla="*/ 0 w 214122"/>
              <a:gd name="connsiteY6" fmla="*/ 22097 h 1920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214122" h="192023">
                <a:moveTo>
                  <a:pt x="0" y="22097"/>
                </a:moveTo>
                <a:lnTo>
                  <a:pt x="125730" y="0"/>
                </a:lnTo>
                <a:lnTo>
                  <a:pt x="197358" y="28194"/>
                </a:lnTo>
                <a:lnTo>
                  <a:pt x="214122" y="110489"/>
                </a:lnTo>
                <a:lnTo>
                  <a:pt x="128777" y="116585"/>
                </a:lnTo>
                <a:lnTo>
                  <a:pt x="25145" y="192023"/>
                </a:lnTo>
                <a:lnTo>
                  <a:pt x="0" y="22097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1018171" y="6607175"/>
            <a:ext cx="120396" cy="178307"/>
          </a:xfrm>
          <a:custGeom>
            <a:avLst/>
            <a:gdLst>
              <a:gd name="connsiteX0" fmla="*/ 120396 w 120396"/>
              <a:gd name="connsiteY0" fmla="*/ 3809 h 178307"/>
              <a:gd name="connsiteX1" fmla="*/ 120396 w 120396"/>
              <a:gd name="connsiteY1" fmla="*/ 178307 h 178307"/>
              <a:gd name="connsiteX2" fmla="*/ 0 w 120396"/>
              <a:gd name="connsiteY2" fmla="*/ 6857 h 178307"/>
              <a:gd name="connsiteX3" fmla="*/ 57150 w 120396"/>
              <a:gd name="connsiteY3" fmla="*/ 0 h 178307"/>
              <a:gd name="connsiteX4" fmla="*/ 120396 w 120396"/>
              <a:gd name="connsiteY4" fmla="*/ 3809 h 1783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6" h="178307">
                <a:moveTo>
                  <a:pt x="120396" y="3809"/>
                </a:moveTo>
                <a:lnTo>
                  <a:pt x="120396" y="178307"/>
                </a:lnTo>
                <a:lnTo>
                  <a:pt x="0" y="6857"/>
                </a:lnTo>
                <a:lnTo>
                  <a:pt x="57150" y="0"/>
                </a:lnTo>
                <a:lnTo>
                  <a:pt x="120396" y="3809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800239" y="5724779"/>
            <a:ext cx="307086" cy="608076"/>
          </a:xfrm>
          <a:custGeom>
            <a:avLst/>
            <a:gdLst>
              <a:gd name="connsiteX0" fmla="*/ 0 w 307086"/>
              <a:gd name="connsiteY0" fmla="*/ 64008 h 608076"/>
              <a:gd name="connsiteX1" fmla="*/ 69341 w 307086"/>
              <a:gd name="connsiteY1" fmla="*/ 0 h 608076"/>
              <a:gd name="connsiteX2" fmla="*/ 184403 w 307086"/>
              <a:gd name="connsiteY2" fmla="*/ 4572 h 608076"/>
              <a:gd name="connsiteX3" fmla="*/ 307086 w 307086"/>
              <a:gd name="connsiteY3" fmla="*/ 608076 h 608076"/>
              <a:gd name="connsiteX4" fmla="*/ 221741 w 307086"/>
              <a:gd name="connsiteY4" fmla="*/ 573023 h 608076"/>
              <a:gd name="connsiteX5" fmla="*/ 121158 w 307086"/>
              <a:gd name="connsiteY5" fmla="*/ 538734 h 608076"/>
              <a:gd name="connsiteX6" fmla="*/ 0 w 307086"/>
              <a:gd name="connsiteY6" fmla="*/ 64008 h 6080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7086" h="608076">
                <a:moveTo>
                  <a:pt x="0" y="64008"/>
                </a:moveTo>
                <a:lnTo>
                  <a:pt x="69341" y="0"/>
                </a:lnTo>
                <a:lnTo>
                  <a:pt x="184403" y="4572"/>
                </a:lnTo>
                <a:lnTo>
                  <a:pt x="307086" y="608076"/>
                </a:lnTo>
                <a:lnTo>
                  <a:pt x="221741" y="573023"/>
                </a:lnTo>
                <a:lnTo>
                  <a:pt x="121158" y="538734"/>
                </a:lnTo>
                <a:lnTo>
                  <a:pt x="0" y="64008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1060843" y="5698109"/>
            <a:ext cx="577596" cy="275843"/>
          </a:xfrm>
          <a:custGeom>
            <a:avLst/>
            <a:gdLst>
              <a:gd name="connsiteX0" fmla="*/ 549402 w 577596"/>
              <a:gd name="connsiteY0" fmla="*/ 0 h 275843"/>
              <a:gd name="connsiteX1" fmla="*/ 0 w 577596"/>
              <a:gd name="connsiteY1" fmla="*/ 83819 h 275843"/>
              <a:gd name="connsiteX2" fmla="*/ 22098 w 577596"/>
              <a:gd name="connsiteY2" fmla="*/ 275843 h 275843"/>
              <a:gd name="connsiteX3" fmla="*/ 567690 w 577596"/>
              <a:gd name="connsiteY3" fmla="*/ 188213 h 275843"/>
              <a:gd name="connsiteX4" fmla="*/ 577596 w 577596"/>
              <a:gd name="connsiteY4" fmla="*/ 33527 h 275843"/>
              <a:gd name="connsiteX5" fmla="*/ 549402 w 577596"/>
              <a:gd name="connsiteY5" fmla="*/ 0 h 2758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577596" h="275843">
                <a:moveTo>
                  <a:pt x="549402" y="0"/>
                </a:moveTo>
                <a:lnTo>
                  <a:pt x="0" y="83819"/>
                </a:lnTo>
                <a:lnTo>
                  <a:pt x="22098" y="275843"/>
                </a:lnTo>
                <a:lnTo>
                  <a:pt x="567690" y="188213"/>
                </a:lnTo>
                <a:lnTo>
                  <a:pt x="577596" y="33527"/>
                </a:lnTo>
                <a:lnTo>
                  <a:pt x="549402" y="0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551065" y="5861177"/>
            <a:ext cx="247650" cy="106679"/>
          </a:xfrm>
          <a:custGeom>
            <a:avLst/>
            <a:gdLst>
              <a:gd name="connsiteX0" fmla="*/ 216408 w 247650"/>
              <a:gd name="connsiteY0" fmla="*/ 0 h 106679"/>
              <a:gd name="connsiteX1" fmla="*/ 0 w 247650"/>
              <a:gd name="connsiteY1" fmla="*/ 61721 h 106679"/>
              <a:gd name="connsiteX2" fmla="*/ 247650 w 247650"/>
              <a:gd name="connsiteY2" fmla="*/ 106679 h 106679"/>
              <a:gd name="connsiteX3" fmla="*/ 216408 w 247650"/>
              <a:gd name="connsiteY3" fmla="*/ 0 h 106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7650" h="106679">
                <a:moveTo>
                  <a:pt x="216408" y="0"/>
                </a:moveTo>
                <a:lnTo>
                  <a:pt x="0" y="61721"/>
                </a:lnTo>
                <a:lnTo>
                  <a:pt x="247650" y="106679"/>
                </a:lnTo>
                <a:lnTo>
                  <a:pt x="216408" y="0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792619" y="5692775"/>
            <a:ext cx="249174" cy="138684"/>
          </a:xfrm>
          <a:custGeom>
            <a:avLst/>
            <a:gdLst>
              <a:gd name="connsiteX0" fmla="*/ 0 w 249174"/>
              <a:gd name="connsiteY0" fmla="*/ 84582 h 138684"/>
              <a:gd name="connsiteX1" fmla="*/ 90677 w 249174"/>
              <a:gd name="connsiteY1" fmla="*/ 8382 h 138684"/>
              <a:gd name="connsiteX2" fmla="*/ 169925 w 249174"/>
              <a:gd name="connsiteY2" fmla="*/ 0 h 138684"/>
              <a:gd name="connsiteX3" fmla="*/ 232410 w 249174"/>
              <a:gd name="connsiteY3" fmla="*/ 21335 h 138684"/>
              <a:gd name="connsiteX4" fmla="*/ 249174 w 249174"/>
              <a:gd name="connsiteY4" fmla="*/ 72390 h 138684"/>
              <a:gd name="connsiteX5" fmla="*/ 133350 w 249174"/>
              <a:gd name="connsiteY5" fmla="*/ 53340 h 138684"/>
              <a:gd name="connsiteX6" fmla="*/ 58674 w 249174"/>
              <a:gd name="connsiteY6" fmla="*/ 80010 h 138684"/>
              <a:gd name="connsiteX7" fmla="*/ 10668 w 249174"/>
              <a:gd name="connsiteY7" fmla="*/ 138684 h 138684"/>
              <a:gd name="connsiteX8" fmla="*/ 0 w 249174"/>
              <a:gd name="connsiteY8" fmla="*/ 84582 h 1386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49174" h="138684">
                <a:moveTo>
                  <a:pt x="0" y="84582"/>
                </a:moveTo>
                <a:lnTo>
                  <a:pt x="90677" y="8382"/>
                </a:lnTo>
                <a:lnTo>
                  <a:pt x="169925" y="0"/>
                </a:lnTo>
                <a:lnTo>
                  <a:pt x="232410" y="21335"/>
                </a:lnTo>
                <a:lnTo>
                  <a:pt x="249174" y="72390"/>
                </a:lnTo>
                <a:lnTo>
                  <a:pt x="133350" y="53340"/>
                </a:lnTo>
                <a:lnTo>
                  <a:pt x="58674" y="80010"/>
                </a:lnTo>
                <a:lnTo>
                  <a:pt x="10668" y="138684"/>
                </a:lnTo>
                <a:lnTo>
                  <a:pt x="0" y="8458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1009789" y="6566027"/>
            <a:ext cx="182880" cy="211073"/>
          </a:xfrm>
          <a:custGeom>
            <a:avLst/>
            <a:gdLst>
              <a:gd name="connsiteX0" fmla="*/ 0 w 182880"/>
              <a:gd name="connsiteY0" fmla="*/ 32004 h 211073"/>
              <a:gd name="connsiteX1" fmla="*/ 127253 w 182880"/>
              <a:gd name="connsiteY1" fmla="*/ 211073 h 211073"/>
              <a:gd name="connsiteX2" fmla="*/ 182880 w 182880"/>
              <a:gd name="connsiteY2" fmla="*/ 199643 h 211073"/>
              <a:gd name="connsiteX3" fmla="*/ 177546 w 182880"/>
              <a:gd name="connsiteY3" fmla="*/ 13716 h 211073"/>
              <a:gd name="connsiteX4" fmla="*/ 131825 w 182880"/>
              <a:gd name="connsiteY4" fmla="*/ 0 h 211073"/>
              <a:gd name="connsiteX5" fmla="*/ 142494 w 182880"/>
              <a:gd name="connsiteY5" fmla="*/ 156209 h 211073"/>
              <a:gd name="connsiteX6" fmla="*/ 56388 w 182880"/>
              <a:gd name="connsiteY6" fmla="*/ 3047 h 211073"/>
              <a:gd name="connsiteX7" fmla="*/ 0 w 182880"/>
              <a:gd name="connsiteY7" fmla="*/ 32004 h 2110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82880" h="211073">
                <a:moveTo>
                  <a:pt x="0" y="32004"/>
                </a:moveTo>
                <a:lnTo>
                  <a:pt x="127253" y="211073"/>
                </a:lnTo>
                <a:lnTo>
                  <a:pt x="182880" y="199643"/>
                </a:lnTo>
                <a:lnTo>
                  <a:pt x="177546" y="13716"/>
                </a:lnTo>
                <a:lnTo>
                  <a:pt x="131825" y="0"/>
                </a:lnTo>
                <a:lnTo>
                  <a:pt x="142494" y="156209"/>
                </a:lnTo>
                <a:lnTo>
                  <a:pt x="56388" y="3047"/>
                </a:lnTo>
                <a:lnTo>
                  <a:pt x="0" y="3200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1594243" y="5653151"/>
            <a:ext cx="68580" cy="185928"/>
          </a:xfrm>
          <a:custGeom>
            <a:avLst/>
            <a:gdLst>
              <a:gd name="connsiteX0" fmla="*/ 0 w 68580"/>
              <a:gd name="connsiteY0" fmla="*/ 15240 h 185928"/>
              <a:gd name="connsiteX1" fmla="*/ 28194 w 68580"/>
              <a:gd name="connsiteY1" fmla="*/ 73914 h 185928"/>
              <a:gd name="connsiteX2" fmla="*/ 34289 w 68580"/>
              <a:gd name="connsiteY2" fmla="*/ 122682 h 185928"/>
              <a:gd name="connsiteX3" fmla="*/ 21336 w 68580"/>
              <a:gd name="connsiteY3" fmla="*/ 185927 h 185928"/>
              <a:gd name="connsiteX4" fmla="*/ 63245 w 68580"/>
              <a:gd name="connsiteY4" fmla="*/ 174497 h 185928"/>
              <a:gd name="connsiteX5" fmla="*/ 68579 w 68580"/>
              <a:gd name="connsiteY5" fmla="*/ 92202 h 185928"/>
              <a:gd name="connsiteX6" fmla="*/ 36576 w 68580"/>
              <a:gd name="connsiteY6" fmla="*/ 0 h 185928"/>
              <a:gd name="connsiteX7" fmla="*/ 0 w 68580"/>
              <a:gd name="connsiteY7" fmla="*/ 15240 h 1859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8580" h="185928">
                <a:moveTo>
                  <a:pt x="0" y="15240"/>
                </a:moveTo>
                <a:lnTo>
                  <a:pt x="28194" y="73914"/>
                </a:lnTo>
                <a:lnTo>
                  <a:pt x="34289" y="122682"/>
                </a:lnTo>
                <a:lnTo>
                  <a:pt x="21336" y="185927"/>
                </a:lnTo>
                <a:lnTo>
                  <a:pt x="63245" y="174497"/>
                </a:lnTo>
                <a:lnTo>
                  <a:pt x="68579" y="92202"/>
                </a:lnTo>
                <a:lnTo>
                  <a:pt x="36576" y="0"/>
                </a:lnTo>
                <a:lnTo>
                  <a:pt x="0" y="1524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121297" y="5922899"/>
            <a:ext cx="944117" cy="397002"/>
          </a:xfrm>
          <a:custGeom>
            <a:avLst/>
            <a:gdLst>
              <a:gd name="connsiteX0" fmla="*/ 79248 w 944117"/>
              <a:gd name="connsiteY0" fmla="*/ 0 h 397002"/>
              <a:gd name="connsiteX1" fmla="*/ 944117 w 944117"/>
              <a:gd name="connsiteY1" fmla="*/ 389382 h 397002"/>
              <a:gd name="connsiteX2" fmla="*/ 854201 w 944117"/>
              <a:gd name="connsiteY2" fmla="*/ 397002 h 397002"/>
              <a:gd name="connsiteX3" fmla="*/ 0 w 944117"/>
              <a:gd name="connsiteY3" fmla="*/ 22097 h 397002"/>
              <a:gd name="connsiteX4" fmla="*/ 79248 w 944117"/>
              <a:gd name="connsiteY4" fmla="*/ 0 h 39700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44117" h="397002">
                <a:moveTo>
                  <a:pt x="79248" y="0"/>
                </a:moveTo>
                <a:lnTo>
                  <a:pt x="944117" y="389382"/>
                </a:lnTo>
                <a:lnTo>
                  <a:pt x="854201" y="397002"/>
                </a:lnTo>
                <a:lnTo>
                  <a:pt x="0" y="22097"/>
                </a:lnTo>
                <a:lnTo>
                  <a:pt x="7924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413143" y="6167501"/>
            <a:ext cx="387096" cy="235457"/>
          </a:xfrm>
          <a:custGeom>
            <a:avLst/>
            <a:gdLst>
              <a:gd name="connsiteX0" fmla="*/ 11430 w 387096"/>
              <a:gd name="connsiteY0" fmla="*/ 27432 h 235457"/>
              <a:gd name="connsiteX1" fmla="*/ 126492 w 387096"/>
              <a:gd name="connsiteY1" fmla="*/ 52577 h 235457"/>
              <a:gd name="connsiteX2" fmla="*/ 256794 w 387096"/>
              <a:gd name="connsiteY2" fmla="*/ 108965 h 235457"/>
              <a:gd name="connsiteX3" fmla="*/ 348996 w 387096"/>
              <a:gd name="connsiteY3" fmla="*/ 192785 h 235457"/>
              <a:gd name="connsiteX4" fmla="*/ 258318 w 387096"/>
              <a:gd name="connsiteY4" fmla="*/ 182879 h 235457"/>
              <a:gd name="connsiteX5" fmla="*/ 110490 w 387096"/>
              <a:gd name="connsiteY5" fmla="*/ 115823 h 235457"/>
              <a:gd name="connsiteX6" fmla="*/ 39624 w 387096"/>
              <a:gd name="connsiteY6" fmla="*/ 64007 h 235457"/>
              <a:gd name="connsiteX7" fmla="*/ 84582 w 387096"/>
              <a:gd name="connsiteY7" fmla="*/ 129539 h 235457"/>
              <a:gd name="connsiteX8" fmla="*/ 215646 w 387096"/>
              <a:gd name="connsiteY8" fmla="*/ 214883 h 235457"/>
              <a:gd name="connsiteX9" fmla="*/ 369570 w 387096"/>
              <a:gd name="connsiteY9" fmla="*/ 235457 h 235457"/>
              <a:gd name="connsiteX10" fmla="*/ 387096 w 387096"/>
              <a:gd name="connsiteY10" fmla="*/ 178307 h 235457"/>
              <a:gd name="connsiteX11" fmla="*/ 312420 w 387096"/>
              <a:gd name="connsiteY11" fmla="*/ 95250 h 235457"/>
              <a:gd name="connsiteX12" fmla="*/ 134874 w 387096"/>
              <a:gd name="connsiteY12" fmla="*/ 13715 h 235457"/>
              <a:gd name="connsiteX13" fmla="*/ 0 w 387096"/>
              <a:gd name="connsiteY13" fmla="*/ 0 h 235457"/>
              <a:gd name="connsiteX14" fmla="*/ 11430 w 387096"/>
              <a:gd name="connsiteY14" fmla="*/ 27432 h 23545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7096" h="235457">
                <a:moveTo>
                  <a:pt x="11430" y="27432"/>
                </a:moveTo>
                <a:lnTo>
                  <a:pt x="126492" y="52577"/>
                </a:lnTo>
                <a:lnTo>
                  <a:pt x="256794" y="108965"/>
                </a:lnTo>
                <a:lnTo>
                  <a:pt x="348996" y="192785"/>
                </a:lnTo>
                <a:lnTo>
                  <a:pt x="258318" y="182879"/>
                </a:lnTo>
                <a:lnTo>
                  <a:pt x="110490" y="115823"/>
                </a:lnTo>
                <a:lnTo>
                  <a:pt x="39624" y="64007"/>
                </a:lnTo>
                <a:lnTo>
                  <a:pt x="84582" y="129539"/>
                </a:lnTo>
                <a:lnTo>
                  <a:pt x="215646" y="214883"/>
                </a:lnTo>
                <a:lnTo>
                  <a:pt x="369570" y="235457"/>
                </a:lnTo>
                <a:lnTo>
                  <a:pt x="387096" y="178307"/>
                </a:lnTo>
                <a:lnTo>
                  <a:pt x="312420" y="95250"/>
                </a:lnTo>
                <a:lnTo>
                  <a:pt x="134874" y="13715"/>
                </a:lnTo>
                <a:lnTo>
                  <a:pt x="0" y="0"/>
                </a:lnTo>
                <a:lnTo>
                  <a:pt x="11430" y="2743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897775" y="5840603"/>
            <a:ext cx="169164" cy="377951"/>
          </a:xfrm>
          <a:custGeom>
            <a:avLst/>
            <a:gdLst>
              <a:gd name="connsiteX0" fmla="*/ 19050 w 169164"/>
              <a:gd name="connsiteY0" fmla="*/ 0 h 377951"/>
              <a:gd name="connsiteX1" fmla="*/ 72389 w 169164"/>
              <a:gd name="connsiteY1" fmla="*/ 19811 h 377951"/>
              <a:gd name="connsiteX2" fmla="*/ 63246 w 169164"/>
              <a:gd name="connsiteY2" fmla="*/ 151637 h 377951"/>
              <a:gd name="connsiteX3" fmla="*/ 83819 w 169164"/>
              <a:gd name="connsiteY3" fmla="*/ 258317 h 377951"/>
              <a:gd name="connsiteX4" fmla="*/ 169164 w 169164"/>
              <a:gd name="connsiteY4" fmla="*/ 356615 h 377951"/>
              <a:gd name="connsiteX5" fmla="*/ 76961 w 169164"/>
              <a:gd name="connsiteY5" fmla="*/ 377951 h 377951"/>
              <a:gd name="connsiteX6" fmla="*/ 23622 w 169164"/>
              <a:gd name="connsiteY6" fmla="*/ 272033 h 377951"/>
              <a:gd name="connsiteX7" fmla="*/ 0 w 169164"/>
              <a:gd name="connsiteY7" fmla="*/ 44957 h 377951"/>
              <a:gd name="connsiteX8" fmla="*/ 19050 w 169164"/>
              <a:gd name="connsiteY8" fmla="*/ 0 h 3779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69164" h="377951">
                <a:moveTo>
                  <a:pt x="19050" y="0"/>
                </a:moveTo>
                <a:lnTo>
                  <a:pt x="72389" y="19811"/>
                </a:lnTo>
                <a:lnTo>
                  <a:pt x="63246" y="151637"/>
                </a:lnTo>
                <a:lnTo>
                  <a:pt x="83819" y="258317"/>
                </a:lnTo>
                <a:lnTo>
                  <a:pt x="169164" y="356615"/>
                </a:lnTo>
                <a:lnTo>
                  <a:pt x="76961" y="377951"/>
                </a:lnTo>
                <a:lnTo>
                  <a:pt x="23622" y="272033"/>
                </a:lnTo>
                <a:lnTo>
                  <a:pt x="0" y="44957"/>
                </a:lnTo>
                <a:lnTo>
                  <a:pt x="1905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1062367" y="6425057"/>
            <a:ext cx="118872" cy="137922"/>
          </a:xfrm>
          <a:custGeom>
            <a:avLst/>
            <a:gdLst>
              <a:gd name="connsiteX0" fmla="*/ 87630 w 118872"/>
              <a:gd name="connsiteY0" fmla="*/ 0 h 137922"/>
              <a:gd name="connsiteX1" fmla="*/ 32004 w 118872"/>
              <a:gd name="connsiteY1" fmla="*/ 52578 h 137922"/>
              <a:gd name="connsiteX2" fmla="*/ 0 w 118872"/>
              <a:gd name="connsiteY2" fmla="*/ 137922 h 137922"/>
              <a:gd name="connsiteX3" fmla="*/ 64008 w 118872"/>
              <a:gd name="connsiteY3" fmla="*/ 127253 h 137922"/>
              <a:gd name="connsiteX4" fmla="*/ 82296 w 118872"/>
              <a:gd name="connsiteY4" fmla="*/ 67055 h 137922"/>
              <a:gd name="connsiteX5" fmla="*/ 118872 w 118872"/>
              <a:gd name="connsiteY5" fmla="*/ 21335 h 137922"/>
              <a:gd name="connsiteX6" fmla="*/ 87630 w 118872"/>
              <a:gd name="connsiteY6" fmla="*/ 0 h 137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18872" h="137922">
                <a:moveTo>
                  <a:pt x="87630" y="0"/>
                </a:moveTo>
                <a:lnTo>
                  <a:pt x="32004" y="52578"/>
                </a:lnTo>
                <a:lnTo>
                  <a:pt x="0" y="137922"/>
                </a:lnTo>
                <a:lnTo>
                  <a:pt x="64008" y="127253"/>
                </a:lnTo>
                <a:lnTo>
                  <a:pt x="82296" y="67055"/>
                </a:lnTo>
                <a:lnTo>
                  <a:pt x="118872" y="21335"/>
                </a:lnTo>
                <a:lnTo>
                  <a:pt x="8763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8521" y="5916803"/>
            <a:ext cx="1336548" cy="698754"/>
          </a:xfrm>
          <a:custGeom>
            <a:avLst/>
            <a:gdLst>
              <a:gd name="connsiteX0" fmla="*/ 123444 w 1336548"/>
              <a:gd name="connsiteY0" fmla="*/ 0 h 698754"/>
              <a:gd name="connsiteX1" fmla="*/ 50292 w 1336548"/>
              <a:gd name="connsiteY1" fmla="*/ 41147 h 698754"/>
              <a:gd name="connsiteX2" fmla="*/ 0 w 1336548"/>
              <a:gd name="connsiteY2" fmla="*/ 165353 h 698754"/>
              <a:gd name="connsiteX3" fmla="*/ 53339 w 1336548"/>
              <a:gd name="connsiteY3" fmla="*/ 284225 h 698754"/>
              <a:gd name="connsiteX4" fmla="*/ 938022 w 1336548"/>
              <a:gd name="connsiteY4" fmla="*/ 688085 h 698754"/>
              <a:gd name="connsiteX5" fmla="*/ 1128522 w 1336548"/>
              <a:gd name="connsiteY5" fmla="*/ 662940 h 698754"/>
              <a:gd name="connsiteX6" fmla="*/ 1282446 w 1336548"/>
              <a:gd name="connsiteY6" fmla="*/ 698753 h 698754"/>
              <a:gd name="connsiteX7" fmla="*/ 1336548 w 1336548"/>
              <a:gd name="connsiteY7" fmla="*/ 641603 h 698754"/>
              <a:gd name="connsiteX8" fmla="*/ 1191768 w 1336548"/>
              <a:gd name="connsiteY8" fmla="*/ 527303 h 698754"/>
              <a:gd name="connsiteX9" fmla="*/ 1133094 w 1336548"/>
              <a:gd name="connsiteY9" fmla="*/ 406145 h 698754"/>
              <a:gd name="connsiteX10" fmla="*/ 1086612 w 1336548"/>
              <a:gd name="connsiteY10" fmla="*/ 418337 h 698754"/>
              <a:gd name="connsiteX11" fmla="*/ 1142238 w 1336548"/>
              <a:gd name="connsiteY11" fmla="*/ 527303 h 698754"/>
              <a:gd name="connsiteX12" fmla="*/ 1252728 w 1336548"/>
              <a:gd name="connsiteY12" fmla="*/ 643128 h 698754"/>
              <a:gd name="connsiteX13" fmla="*/ 1121664 w 1336548"/>
              <a:gd name="connsiteY13" fmla="*/ 624840 h 698754"/>
              <a:gd name="connsiteX14" fmla="*/ 967740 w 1336548"/>
              <a:gd name="connsiteY14" fmla="*/ 646176 h 698754"/>
              <a:gd name="connsiteX15" fmla="*/ 995934 w 1336548"/>
              <a:gd name="connsiteY15" fmla="*/ 515873 h 698754"/>
              <a:gd name="connsiteX16" fmla="*/ 1062228 w 1336548"/>
              <a:gd name="connsiteY16" fmla="*/ 427481 h 698754"/>
              <a:gd name="connsiteX17" fmla="*/ 985266 w 1336548"/>
              <a:gd name="connsiteY17" fmla="*/ 438150 h 698754"/>
              <a:gd name="connsiteX18" fmla="*/ 924306 w 1336548"/>
              <a:gd name="connsiteY18" fmla="*/ 522731 h 698754"/>
              <a:gd name="connsiteX19" fmla="*/ 903732 w 1336548"/>
              <a:gd name="connsiteY19" fmla="*/ 627888 h 698754"/>
              <a:gd name="connsiteX20" fmla="*/ 84582 w 1336548"/>
              <a:gd name="connsiteY20" fmla="*/ 246125 h 698754"/>
              <a:gd name="connsiteX21" fmla="*/ 63246 w 1336548"/>
              <a:gd name="connsiteY21" fmla="*/ 170687 h 698754"/>
              <a:gd name="connsiteX22" fmla="*/ 81533 w 1336548"/>
              <a:gd name="connsiteY22" fmla="*/ 75437 h 698754"/>
              <a:gd name="connsiteX23" fmla="*/ 172212 w 1336548"/>
              <a:gd name="connsiteY23" fmla="*/ 0 h 698754"/>
              <a:gd name="connsiteX24" fmla="*/ 123444 w 1336548"/>
              <a:gd name="connsiteY24" fmla="*/ 0 h 69875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</a:cxnLst>
            <a:rect l="l" t="t" r="r" b="b"/>
            <a:pathLst>
              <a:path w="1336548" h="698754">
                <a:moveTo>
                  <a:pt x="123444" y="0"/>
                </a:moveTo>
                <a:lnTo>
                  <a:pt x="50292" y="41147"/>
                </a:lnTo>
                <a:lnTo>
                  <a:pt x="0" y="165353"/>
                </a:lnTo>
                <a:lnTo>
                  <a:pt x="53339" y="284225"/>
                </a:lnTo>
                <a:lnTo>
                  <a:pt x="938022" y="688085"/>
                </a:lnTo>
                <a:lnTo>
                  <a:pt x="1128522" y="662940"/>
                </a:lnTo>
                <a:lnTo>
                  <a:pt x="1282446" y="698753"/>
                </a:lnTo>
                <a:lnTo>
                  <a:pt x="1336548" y="641603"/>
                </a:lnTo>
                <a:lnTo>
                  <a:pt x="1191768" y="527303"/>
                </a:lnTo>
                <a:lnTo>
                  <a:pt x="1133094" y="406145"/>
                </a:lnTo>
                <a:lnTo>
                  <a:pt x="1086612" y="418337"/>
                </a:lnTo>
                <a:lnTo>
                  <a:pt x="1142238" y="527303"/>
                </a:lnTo>
                <a:lnTo>
                  <a:pt x="1252728" y="643128"/>
                </a:lnTo>
                <a:lnTo>
                  <a:pt x="1121664" y="624840"/>
                </a:lnTo>
                <a:lnTo>
                  <a:pt x="967740" y="646176"/>
                </a:lnTo>
                <a:lnTo>
                  <a:pt x="995934" y="515873"/>
                </a:lnTo>
                <a:lnTo>
                  <a:pt x="1062228" y="427481"/>
                </a:lnTo>
                <a:lnTo>
                  <a:pt x="985266" y="438150"/>
                </a:lnTo>
                <a:lnTo>
                  <a:pt x="924306" y="522731"/>
                </a:lnTo>
                <a:lnTo>
                  <a:pt x="903732" y="627888"/>
                </a:lnTo>
                <a:lnTo>
                  <a:pt x="84582" y="246125"/>
                </a:lnTo>
                <a:lnTo>
                  <a:pt x="63246" y="170687"/>
                </a:lnTo>
                <a:lnTo>
                  <a:pt x="81533" y="75437"/>
                </a:lnTo>
                <a:lnTo>
                  <a:pt x="172212" y="0"/>
                </a:lnTo>
                <a:lnTo>
                  <a:pt x="123444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168541" y="5983859"/>
            <a:ext cx="127254" cy="265176"/>
          </a:xfrm>
          <a:custGeom>
            <a:avLst/>
            <a:gdLst>
              <a:gd name="connsiteX0" fmla="*/ 92202 w 127254"/>
              <a:gd name="connsiteY0" fmla="*/ 0 h 265176"/>
              <a:gd name="connsiteX1" fmla="*/ 15239 w 127254"/>
              <a:gd name="connsiteY1" fmla="*/ 83819 h 265176"/>
              <a:gd name="connsiteX2" fmla="*/ 0 w 127254"/>
              <a:gd name="connsiteY2" fmla="*/ 182117 h 265176"/>
              <a:gd name="connsiteX3" fmla="*/ 26670 w 127254"/>
              <a:gd name="connsiteY3" fmla="*/ 248411 h 265176"/>
              <a:gd name="connsiteX4" fmla="*/ 74676 w 127254"/>
              <a:gd name="connsiteY4" fmla="*/ 265175 h 265176"/>
              <a:gd name="connsiteX5" fmla="*/ 60197 w 127254"/>
              <a:gd name="connsiteY5" fmla="*/ 121919 h 265176"/>
              <a:gd name="connsiteX6" fmla="*/ 127254 w 127254"/>
              <a:gd name="connsiteY6" fmla="*/ 12953 h 265176"/>
              <a:gd name="connsiteX7" fmla="*/ 92202 w 127254"/>
              <a:gd name="connsiteY7" fmla="*/ 0 h 2651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27254" h="265176">
                <a:moveTo>
                  <a:pt x="92202" y="0"/>
                </a:moveTo>
                <a:lnTo>
                  <a:pt x="15239" y="83819"/>
                </a:lnTo>
                <a:lnTo>
                  <a:pt x="0" y="182117"/>
                </a:lnTo>
                <a:lnTo>
                  <a:pt x="26670" y="248411"/>
                </a:lnTo>
                <a:lnTo>
                  <a:pt x="74676" y="265175"/>
                </a:lnTo>
                <a:lnTo>
                  <a:pt x="60197" y="121919"/>
                </a:lnTo>
                <a:lnTo>
                  <a:pt x="127254" y="12953"/>
                </a:lnTo>
                <a:lnTo>
                  <a:pt x="9220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713371" y="5538851"/>
            <a:ext cx="511302" cy="943356"/>
          </a:xfrm>
          <a:custGeom>
            <a:avLst/>
            <a:gdLst>
              <a:gd name="connsiteX0" fmla="*/ 173736 w 511302"/>
              <a:gd name="connsiteY0" fmla="*/ 711708 h 943356"/>
              <a:gd name="connsiteX1" fmla="*/ 0 w 511302"/>
              <a:gd name="connsiteY1" fmla="*/ 98297 h 943356"/>
              <a:gd name="connsiteX2" fmla="*/ 64769 w 511302"/>
              <a:gd name="connsiteY2" fmla="*/ 30479 h 943356"/>
              <a:gd name="connsiteX3" fmla="*/ 204978 w 511302"/>
              <a:gd name="connsiteY3" fmla="*/ 0 h 943356"/>
              <a:gd name="connsiteX4" fmla="*/ 317753 w 511302"/>
              <a:gd name="connsiteY4" fmla="*/ 45720 h 943356"/>
              <a:gd name="connsiteX5" fmla="*/ 511302 w 511302"/>
              <a:gd name="connsiteY5" fmla="*/ 943356 h 943356"/>
              <a:gd name="connsiteX6" fmla="*/ 441960 w 511302"/>
              <a:gd name="connsiteY6" fmla="*/ 866394 h 943356"/>
              <a:gd name="connsiteX7" fmla="*/ 282702 w 511302"/>
              <a:gd name="connsiteY7" fmla="*/ 76961 h 943356"/>
              <a:gd name="connsiteX8" fmla="*/ 179832 w 511302"/>
              <a:gd name="connsiteY8" fmla="*/ 48767 h 943356"/>
              <a:gd name="connsiteX9" fmla="*/ 94487 w 511302"/>
              <a:gd name="connsiteY9" fmla="*/ 58673 h 943356"/>
              <a:gd name="connsiteX10" fmla="*/ 60198 w 511302"/>
              <a:gd name="connsiteY10" fmla="*/ 112014 h 943356"/>
              <a:gd name="connsiteX11" fmla="*/ 243839 w 511302"/>
              <a:gd name="connsiteY11" fmla="*/ 733806 h 943356"/>
              <a:gd name="connsiteX12" fmla="*/ 173736 w 511302"/>
              <a:gd name="connsiteY12" fmla="*/ 711708 h 943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511302" h="943356">
                <a:moveTo>
                  <a:pt x="173736" y="711708"/>
                </a:moveTo>
                <a:lnTo>
                  <a:pt x="0" y="98297"/>
                </a:lnTo>
                <a:lnTo>
                  <a:pt x="64769" y="30479"/>
                </a:lnTo>
                <a:lnTo>
                  <a:pt x="204978" y="0"/>
                </a:lnTo>
                <a:lnTo>
                  <a:pt x="317753" y="45720"/>
                </a:lnTo>
                <a:lnTo>
                  <a:pt x="511302" y="943356"/>
                </a:lnTo>
                <a:lnTo>
                  <a:pt x="441960" y="866394"/>
                </a:lnTo>
                <a:lnTo>
                  <a:pt x="282702" y="76961"/>
                </a:lnTo>
                <a:lnTo>
                  <a:pt x="179832" y="48767"/>
                </a:lnTo>
                <a:lnTo>
                  <a:pt x="94487" y="58673"/>
                </a:lnTo>
                <a:lnTo>
                  <a:pt x="60198" y="112014"/>
                </a:lnTo>
                <a:lnTo>
                  <a:pt x="243839" y="733806"/>
                </a:lnTo>
                <a:lnTo>
                  <a:pt x="173736" y="71170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918349" y="5793359"/>
            <a:ext cx="152400" cy="400050"/>
          </a:xfrm>
          <a:custGeom>
            <a:avLst/>
            <a:gdLst>
              <a:gd name="connsiteX0" fmla="*/ 0 w 152400"/>
              <a:gd name="connsiteY0" fmla="*/ 21335 h 400050"/>
              <a:gd name="connsiteX1" fmla="*/ 60197 w 152400"/>
              <a:gd name="connsiteY1" fmla="*/ 153923 h 400050"/>
              <a:gd name="connsiteX2" fmla="*/ 89153 w 152400"/>
              <a:gd name="connsiteY2" fmla="*/ 252221 h 400050"/>
              <a:gd name="connsiteX3" fmla="*/ 91439 w 152400"/>
              <a:gd name="connsiteY3" fmla="*/ 400050 h 400050"/>
              <a:gd name="connsiteX4" fmla="*/ 152400 w 152400"/>
              <a:gd name="connsiteY4" fmla="*/ 400050 h 400050"/>
              <a:gd name="connsiteX5" fmla="*/ 147828 w 152400"/>
              <a:gd name="connsiteY5" fmla="*/ 285750 h 400050"/>
              <a:gd name="connsiteX6" fmla="*/ 128016 w 152400"/>
              <a:gd name="connsiteY6" fmla="*/ 164591 h 400050"/>
              <a:gd name="connsiteX7" fmla="*/ 78486 w 152400"/>
              <a:gd name="connsiteY7" fmla="*/ 46482 h 400050"/>
              <a:gd name="connsiteX8" fmla="*/ 49530 w 152400"/>
              <a:gd name="connsiteY8" fmla="*/ 0 h 400050"/>
              <a:gd name="connsiteX9" fmla="*/ 0 w 152400"/>
              <a:gd name="connsiteY9" fmla="*/ 21335 h 4000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52400" h="400050">
                <a:moveTo>
                  <a:pt x="0" y="21335"/>
                </a:moveTo>
                <a:lnTo>
                  <a:pt x="60197" y="153923"/>
                </a:lnTo>
                <a:lnTo>
                  <a:pt x="89153" y="252221"/>
                </a:lnTo>
                <a:lnTo>
                  <a:pt x="91439" y="400050"/>
                </a:lnTo>
                <a:lnTo>
                  <a:pt x="152400" y="400050"/>
                </a:lnTo>
                <a:lnTo>
                  <a:pt x="147828" y="285750"/>
                </a:lnTo>
                <a:lnTo>
                  <a:pt x="128016" y="164591"/>
                </a:lnTo>
                <a:lnTo>
                  <a:pt x="78486" y="46482"/>
                </a:lnTo>
                <a:lnTo>
                  <a:pt x="49530" y="0"/>
                </a:lnTo>
                <a:lnTo>
                  <a:pt x="0" y="2133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521347" y="5761355"/>
            <a:ext cx="309372" cy="214122"/>
          </a:xfrm>
          <a:custGeom>
            <a:avLst/>
            <a:gdLst>
              <a:gd name="connsiteX0" fmla="*/ 235458 w 309372"/>
              <a:gd name="connsiteY0" fmla="*/ 0 h 214122"/>
              <a:gd name="connsiteX1" fmla="*/ 204216 w 309372"/>
              <a:gd name="connsiteY1" fmla="*/ 13715 h 214122"/>
              <a:gd name="connsiteX2" fmla="*/ 200406 w 309372"/>
              <a:gd name="connsiteY2" fmla="*/ 52578 h 214122"/>
              <a:gd name="connsiteX3" fmla="*/ 0 w 309372"/>
              <a:gd name="connsiteY3" fmla="*/ 134873 h 214122"/>
              <a:gd name="connsiteX4" fmla="*/ 0 w 309372"/>
              <a:gd name="connsiteY4" fmla="*/ 176784 h 214122"/>
              <a:gd name="connsiteX5" fmla="*/ 225552 w 309372"/>
              <a:gd name="connsiteY5" fmla="*/ 179832 h 214122"/>
              <a:gd name="connsiteX6" fmla="*/ 253746 w 309372"/>
              <a:gd name="connsiteY6" fmla="*/ 214121 h 214122"/>
              <a:gd name="connsiteX7" fmla="*/ 309372 w 309372"/>
              <a:gd name="connsiteY7" fmla="*/ 211835 h 214122"/>
              <a:gd name="connsiteX8" fmla="*/ 304038 w 309372"/>
              <a:gd name="connsiteY8" fmla="*/ 151638 h 214122"/>
              <a:gd name="connsiteX9" fmla="*/ 92202 w 309372"/>
              <a:gd name="connsiteY9" fmla="*/ 140208 h 214122"/>
              <a:gd name="connsiteX10" fmla="*/ 264414 w 309372"/>
              <a:gd name="connsiteY10" fmla="*/ 70865 h 214122"/>
              <a:gd name="connsiteX11" fmla="*/ 235458 w 309372"/>
              <a:gd name="connsiteY11" fmla="*/ 0 h 2141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309372" h="214122">
                <a:moveTo>
                  <a:pt x="235458" y="0"/>
                </a:moveTo>
                <a:lnTo>
                  <a:pt x="204216" y="13715"/>
                </a:lnTo>
                <a:lnTo>
                  <a:pt x="200406" y="52578"/>
                </a:lnTo>
                <a:lnTo>
                  <a:pt x="0" y="134873"/>
                </a:lnTo>
                <a:lnTo>
                  <a:pt x="0" y="176784"/>
                </a:lnTo>
                <a:lnTo>
                  <a:pt x="225552" y="179832"/>
                </a:lnTo>
                <a:lnTo>
                  <a:pt x="253746" y="214121"/>
                </a:lnTo>
                <a:lnTo>
                  <a:pt x="309372" y="211835"/>
                </a:lnTo>
                <a:lnTo>
                  <a:pt x="304038" y="151638"/>
                </a:lnTo>
                <a:lnTo>
                  <a:pt x="92202" y="140208"/>
                </a:lnTo>
                <a:lnTo>
                  <a:pt x="264414" y="70865"/>
                </a:lnTo>
                <a:lnTo>
                  <a:pt x="23545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1044841" y="5615051"/>
            <a:ext cx="748284" cy="336804"/>
          </a:xfrm>
          <a:custGeom>
            <a:avLst/>
            <a:gdLst>
              <a:gd name="connsiteX0" fmla="*/ 0 w 748284"/>
              <a:gd name="connsiteY0" fmla="*/ 104394 h 336804"/>
              <a:gd name="connsiteX1" fmla="*/ 685800 w 748284"/>
              <a:gd name="connsiteY1" fmla="*/ 0 h 336804"/>
              <a:gd name="connsiteX2" fmla="*/ 736092 w 748284"/>
              <a:gd name="connsiteY2" fmla="*/ 62484 h 336804"/>
              <a:gd name="connsiteX3" fmla="*/ 748284 w 748284"/>
              <a:gd name="connsiteY3" fmla="*/ 144017 h 336804"/>
              <a:gd name="connsiteX4" fmla="*/ 717804 w 748284"/>
              <a:gd name="connsiteY4" fmla="*/ 224028 h 336804"/>
              <a:gd name="connsiteX5" fmla="*/ 45719 w 748284"/>
              <a:gd name="connsiteY5" fmla="*/ 336803 h 336804"/>
              <a:gd name="connsiteX6" fmla="*/ 42672 w 748284"/>
              <a:gd name="connsiteY6" fmla="*/ 304800 h 336804"/>
              <a:gd name="connsiteX7" fmla="*/ 685800 w 748284"/>
              <a:gd name="connsiteY7" fmla="*/ 192023 h 336804"/>
              <a:gd name="connsiteX8" fmla="*/ 710184 w 748284"/>
              <a:gd name="connsiteY8" fmla="*/ 115061 h 336804"/>
              <a:gd name="connsiteX9" fmla="*/ 667512 w 748284"/>
              <a:gd name="connsiteY9" fmla="*/ 45720 h 336804"/>
              <a:gd name="connsiteX10" fmla="*/ 0 w 748284"/>
              <a:gd name="connsiteY10" fmla="*/ 147065 h 336804"/>
              <a:gd name="connsiteX11" fmla="*/ 0 w 748284"/>
              <a:gd name="connsiteY11" fmla="*/ 104394 h 3368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748284" h="336804">
                <a:moveTo>
                  <a:pt x="0" y="104394"/>
                </a:moveTo>
                <a:lnTo>
                  <a:pt x="685800" y="0"/>
                </a:lnTo>
                <a:lnTo>
                  <a:pt x="736092" y="62484"/>
                </a:lnTo>
                <a:lnTo>
                  <a:pt x="748284" y="144017"/>
                </a:lnTo>
                <a:lnTo>
                  <a:pt x="717804" y="224028"/>
                </a:lnTo>
                <a:lnTo>
                  <a:pt x="45719" y="336803"/>
                </a:lnTo>
                <a:lnTo>
                  <a:pt x="42672" y="304800"/>
                </a:lnTo>
                <a:lnTo>
                  <a:pt x="685800" y="192023"/>
                </a:lnTo>
                <a:lnTo>
                  <a:pt x="710184" y="115061"/>
                </a:lnTo>
                <a:lnTo>
                  <a:pt x="667512" y="45720"/>
                </a:lnTo>
                <a:lnTo>
                  <a:pt x="0" y="147065"/>
                </a:lnTo>
                <a:lnTo>
                  <a:pt x="0" y="1043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1138567" y="5723255"/>
            <a:ext cx="389382" cy="136398"/>
          </a:xfrm>
          <a:custGeom>
            <a:avLst/>
            <a:gdLst>
              <a:gd name="connsiteX0" fmla="*/ 0 w 389382"/>
              <a:gd name="connsiteY0" fmla="*/ 99060 h 136398"/>
              <a:gd name="connsiteX1" fmla="*/ 52577 w 389382"/>
              <a:gd name="connsiteY1" fmla="*/ 136397 h 136398"/>
              <a:gd name="connsiteX2" fmla="*/ 176783 w 389382"/>
              <a:gd name="connsiteY2" fmla="*/ 131064 h 136398"/>
              <a:gd name="connsiteX3" fmla="*/ 332994 w 389382"/>
              <a:gd name="connsiteY3" fmla="*/ 91440 h 136398"/>
              <a:gd name="connsiteX4" fmla="*/ 389382 w 389382"/>
              <a:gd name="connsiteY4" fmla="*/ 32766 h 136398"/>
              <a:gd name="connsiteX5" fmla="*/ 353567 w 389382"/>
              <a:gd name="connsiteY5" fmla="*/ 1523 h 136398"/>
              <a:gd name="connsiteX6" fmla="*/ 201930 w 389382"/>
              <a:gd name="connsiteY6" fmla="*/ 0 h 136398"/>
              <a:gd name="connsiteX7" fmla="*/ 87630 w 389382"/>
              <a:gd name="connsiteY7" fmla="*/ 9144 h 136398"/>
              <a:gd name="connsiteX8" fmla="*/ 12191 w 389382"/>
              <a:gd name="connsiteY8" fmla="*/ 60197 h 136398"/>
              <a:gd name="connsiteX9" fmla="*/ 89153 w 389382"/>
              <a:gd name="connsiteY9" fmla="*/ 74676 h 136398"/>
              <a:gd name="connsiteX10" fmla="*/ 219455 w 389382"/>
              <a:gd name="connsiteY10" fmla="*/ 41910 h 136398"/>
              <a:gd name="connsiteX11" fmla="*/ 331469 w 389382"/>
              <a:gd name="connsiteY11" fmla="*/ 41910 h 136398"/>
              <a:gd name="connsiteX12" fmla="*/ 214122 w 389382"/>
              <a:gd name="connsiteY12" fmla="*/ 86867 h 136398"/>
              <a:gd name="connsiteX13" fmla="*/ 113538 w 389382"/>
              <a:gd name="connsiteY13" fmla="*/ 99060 h 136398"/>
              <a:gd name="connsiteX14" fmla="*/ 0 w 389382"/>
              <a:gd name="connsiteY14" fmla="*/ 99060 h 1363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9382" h="136398">
                <a:moveTo>
                  <a:pt x="0" y="99060"/>
                </a:moveTo>
                <a:lnTo>
                  <a:pt x="52577" y="136397"/>
                </a:lnTo>
                <a:lnTo>
                  <a:pt x="176783" y="131064"/>
                </a:lnTo>
                <a:lnTo>
                  <a:pt x="332994" y="91440"/>
                </a:lnTo>
                <a:lnTo>
                  <a:pt x="389382" y="32766"/>
                </a:lnTo>
                <a:lnTo>
                  <a:pt x="353567" y="1523"/>
                </a:lnTo>
                <a:lnTo>
                  <a:pt x="201930" y="0"/>
                </a:lnTo>
                <a:lnTo>
                  <a:pt x="87630" y="9144"/>
                </a:lnTo>
                <a:lnTo>
                  <a:pt x="12191" y="60197"/>
                </a:lnTo>
                <a:lnTo>
                  <a:pt x="89153" y="74676"/>
                </a:lnTo>
                <a:lnTo>
                  <a:pt x="219455" y="41910"/>
                </a:lnTo>
                <a:lnTo>
                  <a:pt x="331469" y="41910"/>
                </a:lnTo>
                <a:lnTo>
                  <a:pt x="214122" y="86867"/>
                </a:lnTo>
                <a:lnTo>
                  <a:pt x="113538" y="99060"/>
                </a:lnTo>
                <a:lnTo>
                  <a:pt x="0" y="9906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8680844" y="4158107"/>
            <a:ext cx="325373" cy="2265426"/>
          </a:xfrm>
          <a:custGeom>
            <a:avLst/>
            <a:gdLst>
              <a:gd name="connsiteX0" fmla="*/ 33528 w 325373"/>
              <a:gd name="connsiteY0" fmla="*/ 2189226 h 2265426"/>
              <a:gd name="connsiteX1" fmla="*/ 165354 w 325373"/>
              <a:gd name="connsiteY1" fmla="*/ 2042921 h 2265426"/>
              <a:gd name="connsiteX2" fmla="*/ 191261 w 325373"/>
              <a:gd name="connsiteY2" fmla="*/ 1930145 h 2265426"/>
              <a:gd name="connsiteX3" fmla="*/ 169164 w 325373"/>
              <a:gd name="connsiteY3" fmla="*/ 1763268 h 2265426"/>
              <a:gd name="connsiteX4" fmla="*/ 76200 w 325373"/>
              <a:gd name="connsiteY4" fmla="*/ 1561338 h 2265426"/>
              <a:gd name="connsiteX5" fmla="*/ 55626 w 325373"/>
              <a:gd name="connsiteY5" fmla="*/ 1435607 h 2265426"/>
              <a:gd name="connsiteX6" fmla="*/ 76200 w 325373"/>
              <a:gd name="connsiteY6" fmla="*/ 1351026 h 2265426"/>
              <a:gd name="connsiteX7" fmla="*/ 156209 w 325373"/>
              <a:gd name="connsiteY7" fmla="*/ 1289303 h 2265426"/>
              <a:gd name="connsiteX8" fmla="*/ 173735 w 325373"/>
              <a:gd name="connsiteY8" fmla="*/ 1211579 h 2265426"/>
              <a:gd name="connsiteX9" fmla="*/ 144018 w 325373"/>
              <a:gd name="connsiteY9" fmla="*/ 1100327 h 2265426"/>
              <a:gd name="connsiteX10" fmla="*/ 12954 w 325373"/>
              <a:gd name="connsiteY10" fmla="*/ 801623 h 2265426"/>
              <a:gd name="connsiteX11" fmla="*/ 0 w 325373"/>
              <a:gd name="connsiteY11" fmla="*/ 655319 h 2265426"/>
              <a:gd name="connsiteX12" fmla="*/ 33528 w 325373"/>
              <a:gd name="connsiteY12" fmla="*/ 494538 h 2265426"/>
              <a:gd name="connsiteX13" fmla="*/ 144018 w 325373"/>
              <a:gd name="connsiteY13" fmla="*/ 418338 h 2265426"/>
              <a:gd name="connsiteX14" fmla="*/ 241554 w 325373"/>
              <a:gd name="connsiteY14" fmla="*/ 292607 h 2265426"/>
              <a:gd name="connsiteX15" fmla="*/ 325373 w 325373"/>
              <a:gd name="connsiteY15" fmla="*/ 0 h 2265426"/>
              <a:gd name="connsiteX16" fmla="*/ 313181 w 325373"/>
              <a:gd name="connsiteY16" fmla="*/ 265176 h 2265426"/>
              <a:gd name="connsiteX17" fmla="*/ 249935 w 325373"/>
              <a:gd name="connsiteY17" fmla="*/ 424433 h 2265426"/>
              <a:gd name="connsiteX18" fmla="*/ 165354 w 325373"/>
              <a:gd name="connsiteY18" fmla="*/ 521969 h 2265426"/>
              <a:gd name="connsiteX19" fmla="*/ 72390 w 325373"/>
              <a:gd name="connsiteY19" fmla="*/ 577595 h 2265426"/>
              <a:gd name="connsiteX20" fmla="*/ 67818 w 325373"/>
              <a:gd name="connsiteY20" fmla="*/ 723900 h 2265426"/>
              <a:gd name="connsiteX21" fmla="*/ 115061 w 325373"/>
              <a:gd name="connsiteY21" fmla="*/ 877823 h 2265426"/>
              <a:gd name="connsiteX22" fmla="*/ 224028 w 325373"/>
              <a:gd name="connsiteY22" fmla="*/ 1149857 h 2265426"/>
              <a:gd name="connsiteX23" fmla="*/ 228600 w 325373"/>
              <a:gd name="connsiteY23" fmla="*/ 1323594 h 2265426"/>
              <a:gd name="connsiteX24" fmla="*/ 127254 w 325373"/>
              <a:gd name="connsiteY24" fmla="*/ 1421129 h 2265426"/>
              <a:gd name="connsiteX25" fmla="*/ 131826 w 325373"/>
              <a:gd name="connsiteY25" fmla="*/ 1511807 h 2265426"/>
              <a:gd name="connsiteX26" fmla="*/ 220218 w 325373"/>
              <a:gd name="connsiteY26" fmla="*/ 1700783 h 2265426"/>
              <a:gd name="connsiteX27" fmla="*/ 258318 w 325373"/>
              <a:gd name="connsiteY27" fmla="*/ 1881377 h 2265426"/>
              <a:gd name="connsiteX28" fmla="*/ 224028 w 325373"/>
              <a:gd name="connsiteY28" fmla="*/ 2076450 h 2265426"/>
              <a:gd name="connsiteX29" fmla="*/ 144018 w 325373"/>
              <a:gd name="connsiteY29" fmla="*/ 2180844 h 2265426"/>
              <a:gd name="connsiteX30" fmla="*/ 42671 w 325373"/>
              <a:gd name="connsiteY30" fmla="*/ 2265426 h 2265426"/>
              <a:gd name="connsiteX31" fmla="*/ 33528 w 325373"/>
              <a:gd name="connsiteY31" fmla="*/ 2189226 h 22654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265426">
                <a:moveTo>
                  <a:pt x="33528" y="2189226"/>
                </a:moveTo>
                <a:lnTo>
                  <a:pt x="165354" y="2042921"/>
                </a:lnTo>
                <a:lnTo>
                  <a:pt x="191261" y="1930145"/>
                </a:lnTo>
                <a:lnTo>
                  <a:pt x="169164" y="1763268"/>
                </a:lnTo>
                <a:lnTo>
                  <a:pt x="76200" y="1561338"/>
                </a:lnTo>
                <a:lnTo>
                  <a:pt x="55626" y="1435607"/>
                </a:lnTo>
                <a:lnTo>
                  <a:pt x="76200" y="1351026"/>
                </a:lnTo>
                <a:lnTo>
                  <a:pt x="156209" y="1289303"/>
                </a:lnTo>
                <a:lnTo>
                  <a:pt x="173735" y="1211579"/>
                </a:lnTo>
                <a:lnTo>
                  <a:pt x="144018" y="1100327"/>
                </a:lnTo>
                <a:lnTo>
                  <a:pt x="12954" y="801623"/>
                </a:lnTo>
                <a:lnTo>
                  <a:pt x="0" y="655319"/>
                </a:lnTo>
                <a:lnTo>
                  <a:pt x="33528" y="494538"/>
                </a:lnTo>
                <a:lnTo>
                  <a:pt x="144018" y="418338"/>
                </a:lnTo>
                <a:lnTo>
                  <a:pt x="241554" y="292607"/>
                </a:lnTo>
                <a:lnTo>
                  <a:pt x="325373" y="0"/>
                </a:lnTo>
                <a:lnTo>
                  <a:pt x="313181" y="265176"/>
                </a:lnTo>
                <a:lnTo>
                  <a:pt x="249935" y="424433"/>
                </a:lnTo>
                <a:lnTo>
                  <a:pt x="165354" y="521969"/>
                </a:lnTo>
                <a:lnTo>
                  <a:pt x="72390" y="577595"/>
                </a:lnTo>
                <a:lnTo>
                  <a:pt x="67818" y="723900"/>
                </a:lnTo>
                <a:lnTo>
                  <a:pt x="115061" y="877823"/>
                </a:lnTo>
                <a:lnTo>
                  <a:pt x="224028" y="1149857"/>
                </a:lnTo>
                <a:lnTo>
                  <a:pt x="228600" y="1323594"/>
                </a:lnTo>
                <a:lnTo>
                  <a:pt x="127254" y="1421129"/>
                </a:lnTo>
                <a:lnTo>
                  <a:pt x="131826" y="1511807"/>
                </a:lnTo>
                <a:lnTo>
                  <a:pt x="220218" y="1700783"/>
                </a:lnTo>
                <a:lnTo>
                  <a:pt x="258318" y="1881377"/>
                </a:lnTo>
                <a:lnTo>
                  <a:pt x="224028" y="2076450"/>
                </a:lnTo>
                <a:lnTo>
                  <a:pt x="144018" y="2180844"/>
                </a:lnTo>
                <a:lnTo>
                  <a:pt x="42671" y="2265426"/>
                </a:lnTo>
                <a:lnTo>
                  <a:pt x="33528" y="2189226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8741042" y="2115185"/>
            <a:ext cx="325373" cy="2592324"/>
          </a:xfrm>
          <a:custGeom>
            <a:avLst/>
            <a:gdLst>
              <a:gd name="connsiteX0" fmla="*/ 34290 w 325373"/>
              <a:gd name="connsiteY0" fmla="*/ 2504694 h 2592324"/>
              <a:gd name="connsiteX1" fmla="*/ 165354 w 325373"/>
              <a:gd name="connsiteY1" fmla="*/ 2337054 h 2592324"/>
              <a:gd name="connsiteX2" fmla="*/ 191261 w 325373"/>
              <a:gd name="connsiteY2" fmla="*/ 2209037 h 2592324"/>
              <a:gd name="connsiteX3" fmla="*/ 169164 w 325373"/>
              <a:gd name="connsiteY3" fmla="*/ 2017013 h 2592324"/>
              <a:gd name="connsiteX4" fmla="*/ 76200 w 325373"/>
              <a:gd name="connsiteY4" fmla="*/ 1786128 h 2592324"/>
              <a:gd name="connsiteX5" fmla="*/ 55626 w 325373"/>
              <a:gd name="connsiteY5" fmla="*/ 1642872 h 2592324"/>
              <a:gd name="connsiteX6" fmla="*/ 76200 w 325373"/>
              <a:gd name="connsiteY6" fmla="*/ 1546098 h 2592324"/>
              <a:gd name="connsiteX7" fmla="*/ 156971 w 325373"/>
              <a:gd name="connsiteY7" fmla="*/ 1475231 h 2592324"/>
              <a:gd name="connsiteX8" fmla="*/ 173735 w 325373"/>
              <a:gd name="connsiteY8" fmla="*/ 1386078 h 2592324"/>
              <a:gd name="connsiteX9" fmla="*/ 144018 w 325373"/>
              <a:gd name="connsiteY9" fmla="*/ 1259586 h 2592324"/>
              <a:gd name="connsiteX10" fmla="*/ 12954 w 325373"/>
              <a:gd name="connsiteY10" fmla="*/ 917448 h 2592324"/>
              <a:gd name="connsiteX11" fmla="*/ 0 w 325373"/>
              <a:gd name="connsiteY11" fmla="*/ 749808 h 2592324"/>
              <a:gd name="connsiteX12" fmla="*/ 34290 w 325373"/>
              <a:gd name="connsiteY12" fmla="*/ 565404 h 2592324"/>
              <a:gd name="connsiteX13" fmla="*/ 144018 w 325373"/>
              <a:gd name="connsiteY13" fmla="*/ 478536 h 2592324"/>
              <a:gd name="connsiteX14" fmla="*/ 241554 w 325373"/>
              <a:gd name="connsiteY14" fmla="*/ 334517 h 2592324"/>
              <a:gd name="connsiteX15" fmla="*/ 325373 w 325373"/>
              <a:gd name="connsiteY15" fmla="*/ 0 h 2592324"/>
              <a:gd name="connsiteX16" fmla="*/ 313181 w 325373"/>
              <a:gd name="connsiteY16" fmla="*/ 302514 h 2592324"/>
              <a:gd name="connsiteX17" fmla="*/ 249935 w 325373"/>
              <a:gd name="connsiteY17" fmla="*/ 485394 h 2592324"/>
              <a:gd name="connsiteX18" fmla="*/ 165354 w 325373"/>
              <a:gd name="connsiteY18" fmla="*/ 597408 h 2592324"/>
              <a:gd name="connsiteX19" fmla="*/ 72390 w 325373"/>
              <a:gd name="connsiteY19" fmla="*/ 660654 h 2592324"/>
              <a:gd name="connsiteX20" fmla="*/ 67818 w 325373"/>
              <a:gd name="connsiteY20" fmla="*/ 828294 h 2592324"/>
              <a:gd name="connsiteX21" fmla="*/ 115061 w 325373"/>
              <a:gd name="connsiteY21" fmla="*/ 1004316 h 2592324"/>
              <a:gd name="connsiteX22" fmla="*/ 224790 w 325373"/>
              <a:gd name="connsiteY22" fmla="*/ 1315974 h 2592324"/>
              <a:gd name="connsiteX23" fmla="*/ 228600 w 325373"/>
              <a:gd name="connsiteY23" fmla="*/ 1514856 h 2592324"/>
              <a:gd name="connsiteX24" fmla="*/ 127254 w 325373"/>
              <a:gd name="connsiteY24" fmla="*/ 1626107 h 2592324"/>
              <a:gd name="connsiteX25" fmla="*/ 131826 w 325373"/>
              <a:gd name="connsiteY25" fmla="*/ 1729740 h 2592324"/>
              <a:gd name="connsiteX26" fmla="*/ 220980 w 325373"/>
              <a:gd name="connsiteY26" fmla="*/ 1946148 h 2592324"/>
              <a:gd name="connsiteX27" fmla="*/ 258318 w 325373"/>
              <a:gd name="connsiteY27" fmla="*/ 2153412 h 2592324"/>
              <a:gd name="connsiteX28" fmla="*/ 224790 w 325373"/>
              <a:gd name="connsiteY28" fmla="*/ 2375916 h 2592324"/>
              <a:gd name="connsiteX29" fmla="*/ 144018 w 325373"/>
              <a:gd name="connsiteY29" fmla="*/ 2495550 h 2592324"/>
              <a:gd name="connsiteX30" fmla="*/ 42671 w 325373"/>
              <a:gd name="connsiteY30" fmla="*/ 2592324 h 2592324"/>
              <a:gd name="connsiteX31" fmla="*/ 34290 w 325373"/>
              <a:gd name="connsiteY31" fmla="*/ 2504694 h 25923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592324">
                <a:moveTo>
                  <a:pt x="34290" y="2504694"/>
                </a:moveTo>
                <a:lnTo>
                  <a:pt x="165354" y="2337054"/>
                </a:lnTo>
                <a:lnTo>
                  <a:pt x="191261" y="2209037"/>
                </a:lnTo>
                <a:lnTo>
                  <a:pt x="169164" y="2017013"/>
                </a:lnTo>
                <a:lnTo>
                  <a:pt x="76200" y="1786128"/>
                </a:lnTo>
                <a:lnTo>
                  <a:pt x="55626" y="1642872"/>
                </a:lnTo>
                <a:lnTo>
                  <a:pt x="76200" y="1546098"/>
                </a:lnTo>
                <a:lnTo>
                  <a:pt x="156971" y="1475231"/>
                </a:lnTo>
                <a:lnTo>
                  <a:pt x="173735" y="1386078"/>
                </a:lnTo>
                <a:lnTo>
                  <a:pt x="144018" y="1259586"/>
                </a:lnTo>
                <a:lnTo>
                  <a:pt x="12954" y="917448"/>
                </a:lnTo>
                <a:lnTo>
                  <a:pt x="0" y="749808"/>
                </a:lnTo>
                <a:lnTo>
                  <a:pt x="34290" y="565404"/>
                </a:lnTo>
                <a:lnTo>
                  <a:pt x="144018" y="478536"/>
                </a:lnTo>
                <a:lnTo>
                  <a:pt x="241554" y="334517"/>
                </a:lnTo>
                <a:lnTo>
                  <a:pt x="325373" y="0"/>
                </a:lnTo>
                <a:lnTo>
                  <a:pt x="313181" y="302514"/>
                </a:lnTo>
                <a:lnTo>
                  <a:pt x="249935" y="485394"/>
                </a:lnTo>
                <a:lnTo>
                  <a:pt x="165354" y="597408"/>
                </a:lnTo>
                <a:lnTo>
                  <a:pt x="72390" y="660654"/>
                </a:lnTo>
                <a:lnTo>
                  <a:pt x="67818" y="828294"/>
                </a:lnTo>
                <a:lnTo>
                  <a:pt x="115061" y="1004316"/>
                </a:lnTo>
                <a:lnTo>
                  <a:pt x="224790" y="1315974"/>
                </a:lnTo>
                <a:lnTo>
                  <a:pt x="228600" y="1514856"/>
                </a:lnTo>
                <a:lnTo>
                  <a:pt x="127254" y="1626107"/>
                </a:lnTo>
                <a:lnTo>
                  <a:pt x="131826" y="1729740"/>
                </a:lnTo>
                <a:lnTo>
                  <a:pt x="220980" y="1946148"/>
                </a:lnTo>
                <a:lnTo>
                  <a:pt x="258318" y="2153412"/>
                </a:lnTo>
                <a:lnTo>
                  <a:pt x="224790" y="2375916"/>
                </a:lnTo>
                <a:lnTo>
                  <a:pt x="144018" y="2495550"/>
                </a:lnTo>
                <a:lnTo>
                  <a:pt x="42671" y="2592324"/>
                </a:lnTo>
                <a:lnTo>
                  <a:pt x="34290" y="2504694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8491868" y="1773809"/>
            <a:ext cx="342138" cy="355092"/>
          </a:xfrm>
          <a:custGeom>
            <a:avLst/>
            <a:gdLst>
              <a:gd name="connsiteX0" fmla="*/ 0 w 342138"/>
              <a:gd name="connsiteY0" fmla="*/ 42672 h 355092"/>
              <a:gd name="connsiteX1" fmla="*/ 152400 w 342138"/>
              <a:gd name="connsiteY1" fmla="*/ 153923 h 355092"/>
              <a:gd name="connsiteX2" fmla="*/ 330707 w 342138"/>
              <a:gd name="connsiteY2" fmla="*/ 355092 h 355092"/>
              <a:gd name="connsiteX3" fmla="*/ 342138 w 342138"/>
              <a:gd name="connsiteY3" fmla="*/ 323850 h 355092"/>
              <a:gd name="connsiteX4" fmla="*/ 188976 w 342138"/>
              <a:gd name="connsiteY4" fmla="*/ 137922 h 355092"/>
              <a:gd name="connsiteX5" fmla="*/ 25145 w 342138"/>
              <a:gd name="connsiteY5" fmla="*/ 0 h 355092"/>
              <a:gd name="connsiteX6" fmla="*/ 0 w 342138"/>
              <a:gd name="connsiteY6" fmla="*/ 42672 h 3550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42138" h="355092">
                <a:moveTo>
                  <a:pt x="0" y="42672"/>
                </a:moveTo>
                <a:lnTo>
                  <a:pt x="152400" y="153923"/>
                </a:lnTo>
                <a:lnTo>
                  <a:pt x="330707" y="355092"/>
                </a:lnTo>
                <a:lnTo>
                  <a:pt x="342138" y="323850"/>
                </a:lnTo>
                <a:lnTo>
                  <a:pt x="188976" y="137922"/>
                </a:lnTo>
                <a:lnTo>
                  <a:pt x="25145" y="0"/>
                </a:lnTo>
                <a:lnTo>
                  <a:pt x="0" y="4267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7853299" y="101981"/>
            <a:ext cx="279654" cy="145542"/>
          </a:xfrm>
          <a:custGeom>
            <a:avLst/>
            <a:gdLst>
              <a:gd name="connsiteX0" fmla="*/ 0 w 279654"/>
              <a:gd name="connsiteY0" fmla="*/ 145541 h 145542"/>
              <a:gd name="connsiteX1" fmla="*/ 155447 w 279654"/>
              <a:gd name="connsiteY1" fmla="*/ 113538 h 145542"/>
              <a:gd name="connsiteX2" fmla="*/ 279654 w 279654"/>
              <a:gd name="connsiteY2" fmla="*/ 105155 h 145542"/>
              <a:gd name="connsiteX3" fmla="*/ 209550 w 279654"/>
              <a:gd name="connsiteY3" fmla="*/ 0 h 145542"/>
              <a:gd name="connsiteX4" fmla="*/ 90678 w 279654"/>
              <a:gd name="connsiteY4" fmla="*/ 33527 h 145542"/>
              <a:gd name="connsiteX5" fmla="*/ 195833 w 279654"/>
              <a:gd name="connsiteY5" fmla="*/ 60197 h 145542"/>
              <a:gd name="connsiteX6" fmla="*/ 39623 w 279654"/>
              <a:gd name="connsiteY6" fmla="*/ 109727 h 145542"/>
              <a:gd name="connsiteX7" fmla="*/ 0 w 279654"/>
              <a:gd name="connsiteY7" fmla="*/ 145541 h 14554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279654" h="145542">
                <a:moveTo>
                  <a:pt x="0" y="145541"/>
                </a:moveTo>
                <a:lnTo>
                  <a:pt x="155447" y="113538"/>
                </a:lnTo>
                <a:lnTo>
                  <a:pt x="279654" y="105155"/>
                </a:lnTo>
                <a:lnTo>
                  <a:pt x="209550" y="0"/>
                </a:lnTo>
                <a:lnTo>
                  <a:pt x="90678" y="33527"/>
                </a:lnTo>
                <a:lnTo>
                  <a:pt x="195833" y="60197"/>
                </a:lnTo>
                <a:lnTo>
                  <a:pt x="39623" y="109727"/>
                </a:lnTo>
                <a:lnTo>
                  <a:pt x="0" y="145541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8059801" y="514985"/>
            <a:ext cx="372618" cy="713232"/>
          </a:xfrm>
          <a:custGeom>
            <a:avLst/>
            <a:gdLst>
              <a:gd name="connsiteX0" fmla="*/ 6095 w 372618"/>
              <a:gd name="connsiteY0" fmla="*/ 119633 h 713232"/>
              <a:gd name="connsiteX1" fmla="*/ 44195 w 372618"/>
              <a:gd name="connsiteY1" fmla="*/ 277368 h 713232"/>
              <a:gd name="connsiteX2" fmla="*/ 150876 w 372618"/>
              <a:gd name="connsiteY2" fmla="*/ 520445 h 713232"/>
              <a:gd name="connsiteX3" fmla="*/ 264414 w 372618"/>
              <a:gd name="connsiteY3" fmla="*/ 688086 h 713232"/>
              <a:gd name="connsiteX4" fmla="*/ 336804 w 372618"/>
              <a:gd name="connsiteY4" fmla="*/ 713231 h 713232"/>
              <a:gd name="connsiteX5" fmla="*/ 372617 w 372618"/>
              <a:gd name="connsiteY5" fmla="*/ 638556 h 713232"/>
              <a:gd name="connsiteX6" fmla="*/ 320040 w 372618"/>
              <a:gd name="connsiteY6" fmla="*/ 439673 h 713232"/>
              <a:gd name="connsiteX7" fmla="*/ 220980 w 372618"/>
              <a:gd name="connsiteY7" fmla="*/ 214122 h 713232"/>
              <a:gd name="connsiteX8" fmla="*/ 140207 w 372618"/>
              <a:gd name="connsiteY8" fmla="*/ 73914 h 713232"/>
              <a:gd name="connsiteX9" fmla="*/ 64007 w 372618"/>
              <a:gd name="connsiteY9" fmla="*/ 761 h 713232"/>
              <a:gd name="connsiteX10" fmla="*/ 4571 w 372618"/>
              <a:gd name="connsiteY10" fmla="*/ 0 h 713232"/>
              <a:gd name="connsiteX11" fmla="*/ 0 w 372618"/>
              <a:gd name="connsiteY11" fmla="*/ 67055 h 713232"/>
              <a:gd name="connsiteX12" fmla="*/ 51054 w 372618"/>
              <a:gd name="connsiteY12" fmla="*/ 38861 h 713232"/>
              <a:gd name="connsiteX13" fmla="*/ 138683 w 372618"/>
              <a:gd name="connsiteY13" fmla="*/ 152400 h 713232"/>
              <a:gd name="connsiteX14" fmla="*/ 230885 w 372618"/>
              <a:gd name="connsiteY14" fmla="*/ 315467 h 713232"/>
              <a:gd name="connsiteX15" fmla="*/ 307085 w 372618"/>
              <a:gd name="connsiteY15" fmla="*/ 544067 h 713232"/>
              <a:gd name="connsiteX16" fmla="*/ 298704 w 372618"/>
              <a:gd name="connsiteY16" fmla="*/ 655320 h 713232"/>
              <a:gd name="connsiteX17" fmla="*/ 225552 w 372618"/>
              <a:gd name="connsiteY17" fmla="*/ 591312 h 713232"/>
              <a:gd name="connsiteX18" fmla="*/ 101345 w 372618"/>
              <a:gd name="connsiteY18" fmla="*/ 344423 h 713232"/>
              <a:gd name="connsiteX19" fmla="*/ 22859 w 372618"/>
              <a:gd name="connsiteY19" fmla="*/ 86868 h 713232"/>
              <a:gd name="connsiteX20" fmla="*/ 6095 w 372618"/>
              <a:gd name="connsiteY20" fmla="*/ 119633 h 7132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</a:cxnLst>
            <a:rect l="l" t="t" r="r" b="b"/>
            <a:pathLst>
              <a:path w="372618" h="713232">
                <a:moveTo>
                  <a:pt x="6095" y="119633"/>
                </a:moveTo>
                <a:lnTo>
                  <a:pt x="44195" y="277368"/>
                </a:lnTo>
                <a:lnTo>
                  <a:pt x="150876" y="520445"/>
                </a:lnTo>
                <a:lnTo>
                  <a:pt x="264414" y="688086"/>
                </a:lnTo>
                <a:lnTo>
                  <a:pt x="336804" y="713231"/>
                </a:lnTo>
                <a:lnTo>
                  <a:pt x="372617" y="638556"/>
                </a:lnTo>
                <a:lnTo>
                  <a:pt x="320040" y="439673"/>
                </a:lnTo>
                <a:lnTo>
                  <a:pt x="220980" y="214122"/>
                </a:lnTo>
                <a:lnTo>
                  <a:pt x="140207" y="73914"/>
                </a:lnTo>
                <a:lnTo>
                  <a:pt x="64007" y="761"/>
                </a:lnTo>
                <a:lnTo>
                  <a:pt x="4571" y="0"/>
                </a:lnTo>
                <a:lnTo>
                  <a:pt x="0" y="67055"/>
                </a:lnTo>
                <a:lnTo>
                  <a:pt x="51054" y="38861"/>
                </a:lnTo>
                <a:lnTo>
                  <a:pt x="138683" y="152400"/>
                </a:lnTo>
                <a:lnTo>
                  <a:pt x="230885" y="315467"/>
                </a:lnTo>
                <a:lnTo>
                  <a:pt x="307085" y="544067"/>
                </a:lnTo>
                <a:lnTo>
                  <a:pt x="298704" y="655320"/>
                </a:lnTo>
                <a:lnTo>
                  <a:pt x="225552" y="591312"/>
                </a:lnTo>
                <a:lnTo>
                  <a:pt x="101345" y="344423"/>
                </a:lnTo>
                <a:lnTo>
                  <a:pt x="22859" y="86868"/>
                </a:lnTo>
                <a:lnTo>
                  <a:pt x="6095" y="119633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7778623" y="263525"/>
            <a:ext cx="681990" cy="1480566"/>
          </a:xfrm>
          <a:custGeom>
            <a:avLst/>
            <a:gdLst>
              <a:gd name="connsiteX0" fmla="*/ 0 w 681990"/>
              <a:gd name="connsiteY0" fmla="*/ 0 h 1480566"/>
              <a:gd name="connsiteX1" fmla="*/ 667512 w 681990"/>
              <a:gd name="connsiteY1" fmla="*/ 1480566 h 1480566"/>
              <a:gd name="connsiteX2" fmla="*/ 681990 w 681990"/>
              <a:gd name="connsiteY2" fmla="*/ 1394460 h 1480566"/>
              <a:gd name="connsiteX3" fmla="*/ 41909 w 681990"/>
              <a:gd name="connsiteY3" fmla="*/ 1524 h 1480566"/>
              <a:gd name="connsiteX4" fmla="*/ 0 w 681990"/>
              <a:gd name="connsiteY4" fmla="*/ 0 h 14805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1990" h="1480566">
                <a:moveTo>
                  <a:pt x="0" y="0"/>
                </a:moveTo>
                <a:lnTo>
                  <a:pt x="667512" y="1480566"/>
                </a:lnTo>
                <a:lnTo>
                  <a:pt x="681990" y="1394460"/>
                </a:lnTo>
                <a:lnTo>
                  <a:pt x="41909" y="1524"/>
                </a:lnTo>
                <a:lnTo>
                  <a:pt x="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7729093" y="38734"/>
            <a:ext cx="1169669" cy="2086356"/>
          </a:xfrm>
          <a:custGeom>
            <a:avLst/>
            <a:gdLst>
              <a:gd name="connsiteX0" fmla="*/ 749045 w 1169669"/>
              <a:gd name="connsiteY0" fmla="*/ 1773174 h 2086356"/>
              <a:gd name="connsiteX1" fmla="*/ 816864 w 1169669"/>
              <a:gd name="connsiteY1" fmla="*/ 1674875 h 2086356"/>
              <a:gd name="connsiteX2" fmla="*/ 998219 w 1169669"/>
              <a:gd name="connsiteY2" fmla="*/ 1597914 h 2086356"/>
              <a:gd name="connsiteX3" fmla="*/ 877823 w 1169669"/>
              <a:gd name="connsiteY3" fmla="*/ 1577340 h 2086356"/>
              <a:gd name="connsiteX4" fmla="*/ 750569 w 1169669"/>
              <a:gd name="connsiteY4" fmla="*/ 1638300 h 2086356"/>
              <a:gd name="connsiteX5" fmla="*/ 823721 w 1169669"/>
              <a:gd name="connsiteY5" fmla="*/ 1558290 h 2086356"/>
              <a:gd name="connsiteX6" fmla="*/ 973835 w 1169669"/>
              <a:gd name="connsiteY6" fmla="*/ 1500378 h 2086356"/>
              <a:gd name="connsiteX7" fmla="*/ 323088 w 1169669"/>
              <a:gd name="connsiteY7" fmla="*/ 64008 h 2086356"/>
              <a:gd name="connsiteX8" fmla="*/ 132588 w 1169669"/>
              <a:gd name="connsiteY8" fmla="*/ 60198 h 2086356"/>
              <a:gd name="connsiteX9" fmla="*/ 0 w 1169669"/>
              <a:gd name="connsiteY9" fmla="*/ 96012 h 2086356"/>
              <a:gd name="connsiteX10" fmla="*/ 128015 w 1169669"/>
              <a:gd name="connsiteY10" fmla="*/ 0 h 2086356"/>
              <a:gd name="connsiteX11" fmla="*/ 361950 w 1169669"/>
              <a:gd name="connsiteY11" fmla="*/ 19050 h 2086356"/>
              <a:gd name="connsiteX12" fmla="*/ 1120139 w 1169669"/>
              <a:gd name="connsiteY12" fmla="*/ 1684781 h 2086356"/>
              <a:gd name="connsiteX13" fmla="*/ 1098041 w 1169669"/>
              <a:gd name="connsiteY13" fmla="*/ 1844040 h 2086356"/>
              <a:gd name="connsiteX14" fmla="*/ 1169669 w 1169669"/>
              <a:gd name="connsiteY14" fmla="*/ 2086356 h 2086356"/>
              <a:gd name="connsiteX15" fmla="*/ 1097279 w 1169669"/>
              <a:gd name="connsiteY15" fmla="*/ 2084831 h 2086356"/>
              <a:gd name="connsiteX16" fmla="*/ 1112519 w 1169669"/>
              <a:gd name="connsiteY16" fmla="*/ 2030729 h 2086356"/>
              <a:gd name="connsiteX17" fmla="*/ 1060703 w 1169669"/>
              <a:gd name="connsiteY17" fmla="*/ 1868424 h 2086356"/>
              <a:gd name="connsiteX18" fmla="*/ 959357 w 1169669"/>
              <a:gd name="connsiteY18" fmla="*/ 1897379 h 2086356"/>
              <a:gd name="connsiteX19" fmla="*/ 915162 w 1169669"/>
              <a:gd name="connsiteY19" fmla="*/ 1864613 h 2086356"/>
              <a:gd name="connsiteX20" fmla="*/ 1030223 w 1169669"/>
              <a:gd name="connsiteY20" fmla="*/ 1827275 h 2086356"/>
              <a:gd name="connsiteX21" fmla="*/ 979169 w 1169669"/>
              <a:gd name="connsiteY21" fmla="*/ 1789175 h 2086356"/>
              <a:gd name="connsiteX22" fmla="*/ 1040891 w 1169669"/>
              <a:gd name="connsiteY22" fmla="*/ 1739646 h 2086356"/>
              <a:gd name="connsiteX23" fmla="*/ 934973 w 1169669"/>
              <a:gd name="connsiteY23" fmla="*/ 1747266 h 2086356"/>
              <a:gd name="connsiteX24" fmla="*/ 976121 w 1169669"/>
              <a:gd name="connsiteY24" fmla="*/ 1677162 h 2086356"/>
              <a:gd name="connsiteX25" fmla="*/ 749045 w 1169669"/>
              <a:gd name="connsiteY25" fmla="*/ 1773174 h 2086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</a:cxnLst>
            <a:rect l="l" t="t" r="r" b="b"/>
            <a:pathLst>
              <a:path w="1169669" h="2086356">
                <a:moveTo>
                  <a:pt x="749045" y="1773174"/>
                </a:moveTo>
                <a:lnTo>
                  <a:pt x="816864" y="1674875"/>
                </a:lnTo>
                <a:lnTo>
                  <a:pt x="998219" y="1597914"/>
                </a:lnTo>
                <a:lnTo>
                  <a:pt x="877823" y="1577340"/>
                </a:lnTo>
                <a:lnTo>
                  <a:pt x="750569" y="1638300"/>
                </a:lnTo>
                <a:lnTo>
                  <a:pt x="823721" y="1558290"/>
                </a:lnTo>
                <a:lnTo>
                  <a:pt x="973835" y="1500378"/>
                </a:lnTo>
                <a:lnTo>
                  <a:pt x="323088" y="64008"/>
                </a:lnTo>
                <a:lnTo>
                  <a:pt x="132588" y="60198"/>
                </a:lnTo>
                <a:lnTo>
                  <a:pt x="0" y="96012"/>
                </a:lnTo>
                <a:lnTo>
                  <a:pt x="128015" y="0"/>
                </a:lnTo>
                <a:lnTo>
                  <a:pt x="361950" y="19050"/>
                </a:lnTo>
                <a:lnTo>
                  <a:pt x="1120139" y="1684781"/>
                </a:lnTo>
                <a:lnTo>
                  <a:pt x="1098041" y="1844040"/>
                </a:lnTo>
                <a:lnTo>
                  <a:pt x="1169669" y="2086356"/>
                </a:lnTo>
                <a:lnTo>
                  <a:pt x="1097279" y="2084831"/>
                </a:lnTo>
                <a:lnTo>
                  <a:pt x="1112519" y="2030729"/>
                </a:lnTo>
                <a:lnTo>
                  <a:pt x="1060703" y="1868424"/>
                </a:lnTo>
                <a:lnTo>
                  <a:pt x="959357" y="1897379"/>
                </a:lnTo>
                <a:lnTo>
                  <a:pt x="915162" y="1864613"/>
                </a:lnTo>
                <a:lnTo>
                  <a:pt x="1030223" y="1827275"/>
                </a:lnTo>
                <a:lnTo>
                  <a:pt x="979169" y="1789175"/>
                </a:lnTo>
                <a:lnTo>
                  <a:pt x="1040891" y="1739646"/>
                </a:lnTo>
                <a:lnTo>
                  <a:pt x="934973" y="1747266"/>
                </a:lnTo>
                <a:lnTo>
                  <a:pt x="976121" y="1677162"/>
                </a:lnTo>
                <a:lnTo>
                  <a:pt x="749045" y="177317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8398129" y="1446910"/>
            <a:ext cx="301752" cy="142494"/>
          </a:xfrm>
          <a:custGeom>
            <a:avLst/>
            <a:gdLst>
              <a:gd name="connsiteX0" fmla="*/ 29717 w 301752"/>
              <a:gd name="connsiteY0" fmla="*/ 142494 h 142494"/>
              <a:gd name="connsiteX1" fmla="*/ 102869 w 301752"/>
              <a:gd name="connsiteY1" fmla="*/ 70104 h 142494"/>
              <a:gd name="connsiteX2" fmla="*/ 301752 w 301752"/>
              <a:gd name="connsiteY2" fmla="*/ 28194 h 142494"/>
              <a:gd name="connsiteX3" fmla="*/ 285750 w 301752"/>
              <a:gd name="connsiteY3" fmla="*/ 0 h 142494"/>
              <a:gd name="connsiteX4" fmla="*/ 152400 w 301752"/>
              <a:gd name="connsiteY4" fmla="*/ 11430 h 142494"/>
              <a:gd name="connsiteX5" fmla="*/ 0 w 301752"/>
              <a:gd name="connsiteY5" fmla="*/ 106680 h 142494"/>
              <a:gd name="connsiteX6" fmla="*/ 29717 w 301752"/>
              <a:gd name="connsiteY6" fmla="*/ 142494 h 1424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1752" h="142494">
                <a:moveTo>
                  <a:pt x="29717" y="142494"/>
                </a:moveTo>
                <a:lnTo>
                  <a:pt x="102869" y="70104"/>
                </a:lnTo>
                <a:lnTo>
                  <a:pt x="301752" y="28194"/>
                </a:lnTo>
                <a:lnTo>
                  <a:pt x="285750" y="0"/>
                </a:lnTo>
                <a:lnTo>
                  <a:pt x="152400" y="11430"/>
                </a:lnTo>
                <a:lnTo>
                  <a:pt x="0" y="106680"/>
                </a:lnTo>
                <a:lnTo>
                  <a:pt x="29717" y="1424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8322703" y="1303655"/>
            <a:ext cx="319278" cy="154686"/>
          </a:xfrm>
          <a:custGeom>
            <a:avLst/>
            <a:gdLst>
              <a:gd name="connsiteX0" fmla="*/ 18288 w 319278"/>
              <a:gd name="connsiteY0" fmla="*/ 154686 h 154686"/>
              <a:gd name="connsiteX1" fmla="*/ 131826 w 319278"/>
              <a:gd name="connsiteY1" fmla="*/ 70104 h 154686"/>
              <a:gd name="connsiteX2" fmla="*/ 319278 w 319278"/>
              <a:gd name="connsiteY2" fmla="*/ 61722 h 154686"/>
              <a:gd name="connsiteX3" fmla="*/ 290321 w 319278"/>
              <a:gd name="connsiteY3" fmla="*/ 0 h 154686"/>
              <a:gd name="connsiteX4" fmla="*/ 136397 w 319278"/>
              <a:gd name="connsiteY4" fmla="*/ 32766 h 154686"/>
              <a:gd name="connsiteX5" fmla="*/ 0 w 319278"/>
              <a:gd name="connsiteY5" fmla="*/ 105918 h 154686"/>
              <a:gd name="connsiteX6" fmla="*/ 18288 w 319278"/>
              <a:gd name="connsiteY6" fmla="*/ 154686 h 15468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19278" h="154686">
                <a:moveTo>
                  <a:pt x="18288" y="154686"/>
                </a:moveTo>
                <a:lnTo>
                  <a:pt x="131826" y="70104"/>
                </a:lnTo>
                <a:lnTo>
                  <a:pt x="319278" y="61722"/>
                </a:lnTo>
                <a:lnTo>
                  <a:pt x="290321" y="0"/>
                </a:lnTo>
                <a:lnTo>
                  <a:pt x="136397" y="32766"/>
                </a:lnTo>
                <a:lnTo>
                  <a:pt x="0" y="105918"/>
                </a:lnTo>
                <a:lnTo>
                  <a:pt x="18288" y="154686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7891399" y="371729"/>
            <a:ext cx="329946" cy="147828"/>
          </a:xfrm>
          <a:custGeom>
            <a:avLst/>
            <a:gdLst>
              <a:gd name="connsiteX0" fmla="*/ 22097 w 329946"/>
              <a:gd name="connsiteY0" fmla="*/ 147828 h 147828"/>
              <a:gd name="connsiteX1" fmla="*/ 125730 w 329946"/>
              <a:gd name="connsiteY1" fmla="*/ 67818 h 147828"/>
              <a:gd name="connsiteX2" fmla="*/ 329945 w 329946"/>
              <a:gd name="connsiteY2" fmla="*/ 54863 h 147828"/>
              <a:gd name="connsiteX3" fmla="*/ 302514 w 329946"/>
              <a:gd name="connsiteY3" fmla="*/ 0 h 147828"/>
              <a:gd name="connsiteX4" fmla="*/ 121157 w 329946"/>
              <a:gd name="connsiteY4" fmla="*/ 25145 h 147828"/>
              <a:gd name="connsiteX5" fmla="*/ 0 w 329946"/>
              <a:gd name="connsiteY5" fmla="*/ 103632 h 147828"/>
              <a:gd name="connsiteX6" fmla="*/ 22097 w 329946"/>
              <a:gd name="connsiteY6" fmla="*/ 147828 h 1478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9946" h="147828">
                <a:moveTo>
                  <a:pt x="22097" y="147828"/>
                </a:moveTo>
                <a:lnTo>
                  <a:pt x="125730" y="67818"/>
                </a:lnTo>
                <a:lnTo>
                  <a:pt x="329945" y="54863"/>
                </a:lnTo>
                <a:lnTo>
                  <a:pt x="302514" y="0"/>
                </a:lnTo>
                <a:lnTo>
                  <a:pt x="121157" y="25145"/>
                </a:lnTo>
                <a:lnTo>
                  <a:pt x="0" y="103632"/>
                </a:lnTo>
                <a:lnTo>
                  <a:pt x="22097" y="14782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7839582" y="253619"/>
            <a:ext cx="325373" cy="150875"/>
          </a:xfrm>
          <a:custGeom>
            <a:avLst/>
            <a:gdLst>
              <a:gd name="connsiteX0" fmla="*/ 29718 w 325373"/>
              <a:gd name="connsiteY0" fmla="*/ 150875 h 150875"/>
              <a:gd name="connsiteX1" fmla="*/ 114300 w 325373"/>
              <a:gd name="connsiteY1" fmla="*/ 78486 h 150875"/>
              <a:gd name="connsiteX2" fmla="*/ 325374 w 325373"/>
              <a:gd name="connsiteY2" fmla="*/ 40386 h 150875"/>
              <a:gd name="connsiteX3" fmla="*/ 300228 w 325373"/>
              <a:gd name="connsiteY3" fmla="*/ 0 h 150875"/>
              <a:gd name="connsiteX4" fmla="*/ 87630 w 325373"/>
              <a:gd name="connsiteY4" fmla="*/ 41147 h 150875"/>
              <a:gd name="connsiteX5" fmla="*/ 0 w 325373"/>
              <a:gd name="connsiteY5" fmla="*/ 107441 h 150875"/>
              <a:gd name="connsiteX6" fmla="*/ 29718 w 325373"/>
              <a:gd name="connsiteY6" fmla="*/ 150875 h 1508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5373" h="150875">
                <a:moveTo>
                  <a:pt x="29718" y="150875"/>
                </a:moveTo>
                <a:lnTo>
                  <a:pt x="114300" y="78486"/>
                </a:lnTo>
                <a:lnTo>
                  <a:pt x="325374" y="40386"/>
                </a:lnTo>
                <a:lnTo>
                  <a:pt x="300228" y="0"/>
                </a:lnTo>
                <a:lnTo>
                  <a:pt x="87630" y="41147"/>
                </a:lnTo>
                <a:lnTo>
                  <a:pt x="0" y="107441"/>
                </a:lnTo>
                <a:lnTo>
                  <a:pt x="29718" y="15087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7713865" y="124079"/>
            <a:ext cx="102108" cy="167640"/>
          </a:xfrm>
          <a:custGeom>
            <a:avLst/>
            <a:gdLst>
              <a:gd name="connsiteX0" fmla="*/ 35052 w 102108"/>
              <a:gd name="connsiteY0" fmla="*/ 0 h 167640"/>
              <a:gd name="connsiteX1" fmla="*/ 102108 w 102108"/>
              <a:gd name="connsiteY1" fmla="*/ 152399 h 167640"/>
              <a:gd name="connsiteX2" fmla="*/ 67056 w 102108"/>
              <a:gd name="connsiteY2" fmla="*/ 167640 h 167640"/>
              <a:gd name="connsiteX3" fmla="*/ 0 w 102108"/>
              <a:gd name="connsiteY3" fmla="*/ 15239 h 167640"/>
              <a:gd name="connsiteX4" fmla="*/ 35052 w 102108"/>
              <a:gd name="connsiteY4" fmla="*/ 0 h 1676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2108" h="167640">
                <a:moveTo>
                  <a:pt x="35052" y="0"/>
                </a:moveTo>
                <a:lnTo>
                  <a:pt x="102108" y="152399"/>
                </a:lnTo>
                <a:lnTo>
                  <a:pt x="67056" y="167640"/>
                </a:lnTo>
                <a:lnTo>
                  <a:pt x="0" y="15239"/>
                </a:lnTo>
                <a:lnTo>
                  <a:pt x="3505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" y="2971800"/>
            <a:ext cx="8712200" cy="5969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88900" y="2908300"/>
            <a:ext cx="8636000" cy="660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200"/>
              </a:lnSpc>
              <a:tabLst/>
            </a:pPr>
            <a:r>
              <a:rPr lang="en-US" altLang="zh-CN" sz="4002" b="1" dirty="0">
                <a:solidFill>
                  <a:srgbClr val="3D00EA"/>
                </a:solidFill>
                <a:latin typeface="å¾®è½¯éé»" pitchFamily="18" charset="0"/>
                <a:cs typeface="å¾®è½¯éé»" pitchFamily="18" charset="0"/>
              </a:rPr>
              <a:t>软件复用与软件构件技术的挑战性问题</a:t>
            </a:r>
          </a:p>
        </p:txBody>
      </p:sp>
      <p:sp>
        <p:nvSpPr>
          <p:cNvPr id="41" name="TextBox 1"/>
          <p:cNvSpPr txBox="1"/>
          <p:nvPr/>
        </p:nvSpPr>
        <p:spPr>
          <a:xfrm>
            <a:off x="2311400" y="6311900"/>
            <a:ext cx="3052118" cy="21505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zh-CN" altLang="en-US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计算机学院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研究生课程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高级软件工程</a:t>
            </a:r>
          </a:p>
        </p:txBody>
      </p:sp>
      <p:sp>
        <p:nvSpPr>
          <p:cNvPr id="42" name="TextBox 1"/>
          <p:cNvSpPr txBox="1"/>
          <p:nvPr/>
        </p:nvSpPr>
        <p:spPr>
          <a:xfrm>
            <a:off x="7975600" y="6273800"/>
            <a:ext cx="546100" cy="24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/>
            </a:pPr>
            <a:r>
              <a:rPr lang="en-US" altLang="zh-CN" sz="13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59/111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19199" y="68453"/>
            <a:ext cx="1137666" cy="2030730"/>
          </a:xfrm>
          <a:custGeom>
            <a:avLst/>
            <a:gdLst>
              <a:gd name="connsiteX0" fmla="*/ 355092 w 1137666"/>
              <a:gd name="connsiteY0" fmla="*/ 12954 h 2030730"/>
              <a:gd name="connsiteX1" fmla="*/ 114300 w 1137666"/>
              <a:gd name="connsiteY1" fmla="*/ 0 h 2030730"/>
              <a:gd name="connsiteX2" fmla="*/ 0 w 1137666"/>
              <a:gd name="connsiteY2" fmla="*/ 76200 h 2030730"/>
              <a:gd name="connsiteX3" fmla="*/ 752856 w 1137666"/>
              <a:gd name="connsiteY3" fmla="*/ 1716024 h 2030730"/>
              <a:gd name="connsiteX4" fmla="*/ 940308 w 1137666"/>
              <a:gd name="connsiteY4" fmla="*/ 1858518 h 2030730"/>
              <a:gd name="connsiteX5" fmla="*/ 1095756 w 1137666"/>
              <a:gd name="connsiteY5" fmla="*/ 2030730 h 2030730"/>
              <a:gd name="connsiteX6" fmla="*/ 1137666 w 1137666"/>
              <a:gd name="connsiteY6" fmla="*/ 2026920 h 2030730"/>
              <a:gd name="connsiteX7" fmla="*/ 1078230 w 1137666"/>
              <a:gd name="connsiteY7" fmla="*/ 1796034 h 2030730"/>
              <a:gd name="connsiteX8" fmla="*/ 1092708 w 1137666"/>
              <a:gd name="connsiteY8" fmla="*/ 1657350 h 2030730"/>
              <a:gd name="connsiteX9" fmla="*/ 355092 w 1137666"/>
              <a:gd name="connsiteY9" fmla="*/ 12954 h 20307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7666" h="2030730">
                <a:moveTo>
                  <a:pt x="355092" y="12954"/>
                </a:moveTo>
                <a:lnTo>
                  <a:pt x="114300" y="0"/>
                </a:lnTo>
                <a:lnTo>
                  <a:pt x="0" y="76200"/>
                </a:lnTo>
                <a:lnTo>
                  <a:pt x="752856" y="1716024"/>
                </a:lnTo>
                <a:lnTo>
                  <a:pt x="940308" y="1858518"/>
                </a:lnTo>
                <a:lnTo>
                  <a:pt x="1095756" y="2030730"/>
                </a:lnTo>
                <a:lnTo>
                  <a:pt x="1137666" y="2026920"/>
                </a:lnTo>
                <a:lnTo>
                  <a:pt x="1078230" y="1796034"/>
                </a:lnTo>
                <a:lnTo>
                  <a:pt x="1092708" y="1657350"/>
                </a:lnTo>
                <a:lnTo>
                  <a:pt x="355092" y="12954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814437" y="110363"/>
            <a:ext cx="1130046" cy="2042922"/>
          </a:xfrm>
          <a:custGeom>
            <a:avLst/>
            <a:gdLst>
              <a:gd name="connsiteX0" fmla="*/ 0 w 1130046"/>
              <a:gd name="connsiteY0" fmla="*/ 61722 h 2042922"/>
              <a:gd name="connsiteX1" fmla="*/ 757428 w 1130046"/>
              <a:gd name="connsiteY1" fmla="*/ 1720596 h 2042922"/>
              <a:gd name="connsiteX2" fmla="*/ 923543 w 1130046"/>
              <a:gd name="connsiteY2" fmla="*/ 1845564 h 2042922"/>
              <a:gd name="connsiteX3" fmla="*/ 1086612 w 1130046"/>
              <a:gd name="connsiteY3" fmla="*/ 2035301 h 2042922"/>
              <a:gd name="connsiteX4" fmla="*/ 1130045 w 1130046"/>
              <a:gd name="connsiteY4" fmla="*/ 2042922 h 2042922"/>
              <a:gd name="connsiteX5" fmla="*/ 1061466 w 1130046"/>
              <a:gd name="connsiteY5" fmla="*/ 1804416 h 2042922"/>
              <a:gd name="connsiteX6" fmla="*/ 1084326 w 1130046"/>
              <a:gd name="connsiteY6" fmla="*/ 1650492 h 2042922"/>
              <a:gd name="connsiteX7" fmla="*/ 342900 w 1130046"/>
              <a:gd name="connsiteY7" fmla="*/ 10668 h 2042922"/>
              <a:gd name="connsiteX8" fmla="*/ 115061 w 1130046"/>
              <a:gd name="connsiteY8" fmla="*/ 0 h 2042922"/>
              <a:gd name="connsiteX9" fmla="*/ 0 w 1130046"/>
              <a:gd name="connsiteY9" fmla="*/ 61722 h 2042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0046" h="2042922">
                <a:moveTo>
                  <a:pt x="0" y="61722"/>
                </a:moveTo>
                <a:lnTo>
                  <a:pt x="757428" y="1720596"/>
                </a:lnTo>
                <a:lnTo>
                  <a:pt x="923543" y="1845564"/>
                </a:lnTo>
                <a:lnTo>
                  <a:pt x="1086612" y="2035301"/>
                </a:lnTo>
                <a:lnTo>
                  <a:pt x="1130045" y="2042922"/>
                </a:lnTo>
                <a:lnTo>
                  <a:pt x="1061466" y="1804416"/>
                </a:lnTo>
                <a:lnTo>
                  <a:pt x="1084326" y="1650492"/>
                </a:lnTo>
                <a:lnTo>
                  <a:pt x="342900" y="10668"/>
                </a:lnTo>
                <a:lnTo>
                  <a:pt x="115061" y="0"/>
                </a:lnTo>
                <a:lnTo>
                  <a:pt x="0" y="61722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7867027" y="229996"/>
            <a:ext cx="972312" cy="1530096"/>
          </a:xfrm>
          <a:custGeom>
            <a:avLst/>
            <a:gdLst>
              <a:gd name="connsiteX0" fmla="*/ 662940 w 972312"/>
              <a:gd name="connsiteY0" fmla="*/ 1530096 h 1530096"/>
              <a:gd name="connsiteX1" fmla="*/ 797814 w 972312"/>
              <a:gd name="connsiteY1" fmla="*/ 1415034 h 1530096"/>
              <a:gd name="connsiteX2" fmla="*/ 972312 w 972312"/>
              <a:gd name="connsiteY2" fmla="*/ 1394460 h 1530096"/>
              <a:gd name="connsiteX3" fmla="*/ 340614 w 972312"/>
              <a:gd name="connsiteY3" fmla="*/ 0 h 1530096"/>
              <a:gd name="connsiteX4" fmla="*/ 89916 w 972312"/>
              <a:gd name="connsiteY4" fmla="*/ 32766 h 1530096"/>
              <a:gd name="connsiteX5" fmla="*/ 0 w 972312"/>
              <a:gd name="connsiteY5" fmla="*/ 75438 h 1530096"/>
              <a:gd name="connsiteX6" fmla="*/ 662940 w 972312"/>
              <a:gd name="connsiteY6" fmla="*/ 1530096 h 15300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972312" h="1530096">
                <a:moveTo>
                  <a:pt x="662940" y="1530096"/>
                </a:moveTo>
                <a:lnTo>
                  <a:pt x="797814" y="1415034"/>
                </a:lnTo>
                <a:lnTo>
                  <a:pt x="972312" y="1394460"/>
                </a:lnTo>
                <a:lnTo>
                  <a:pt x="340614" y="0"/>
                </a:lnTo>
                <a:lnTo>
                  <a:pt x="89916" y="32766"/>
                </a:lnTo>
                <a:lnTo>
                  <a:pt x="0" y="75438"/>
                </a:lnTo>
                <a:lnTo>
                  <a:pt x="662940" y="1530096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38239" y="5563235"/>
            <a:ext cx="1728978" cy="1030224"/>
          </a:xfrm>
          <a:custGeom>
            <a:avLst/>
            <a:gdLst>
              <a:gd name="connsiteX0" fmla="*/ 1260348 w 1728978"/>
              <a:gd name="connsiteY0" fmla="*/ 999744 h 1030224"/>
              <a:gd name="connsiteX1" fmla="*/ 1127760 w 1728978"/>
              <a:gd name="connsiteY1" fmla="*/ 877823 h 1030224"/>
              <a:gd name="connsiteX2" fmla="*/ 1057656 w 1728978"/>
              <a:gd name="connsiteY2" fmla="*/ 377951 h 1030224"/>
              <a:gd name="connsiteX3" fmla="*/ 1699260 w 1728978"/>
              <a:gd name="connsiteY3" fmla="*/ 261365 h 1030224"/>
              <a:gd name="connsiteX4" fmla="*/ 1728978 w 1728978"/>
              <a:gd name="connsiteY4" fmla="*/ 160781 h 1030224"/>
              <a:gd name="connsiteX5" fmla="*/ 1667256 w 1728978"/>
              <a:gd name="connsiteY5" fmla="*/ 79247 h 1030224"/>
              <a:gd name="connsiteX6" fmla="*/ 1013459 w 1728978"/>
              <a:gd name="connsiteY6" fmla="*/ 166877 h 1030224"/>
              <a:gd name="connsiteX7" fmla="*/ 968501 w 1728978"/>
              <a:gd name="connsiteY7" fmla="*/ 25145 h 1030224"/>
              <a:gd name="connsiteX8" fmla="*/ 861822 w 1728978"/>
              <a:gd name="connsiteY8" fmla="*/ 0 h 1030224"/>
              <a:gd name="connsiteX9" fmla="*/ 761238 w 1728978"/>
              <a:gd name="connsiteY9" fmla="*/ 22097 h 1030224"/>
              <a:gd name="connsiteX10" fmla="*/ 705612 w 1728978"/>
              <a:gd name="connsiteY10" fmla="*/ 83819 h 1030224"/>
              <a:gd name="connsiteX11" fmla="*/ 744474 w 1728978"/>
              <a:gd name="connsiteY11" fmla="*/ 225551 h 1030224"/>
              <a:gd name="connsiteX12" fmla="*/ 524256 w 1728978"/>
              <a:gd name="connsiteY12" fmla="*/ 349757 h 1030224"/>
              <a:gd name="connsiteX13" fmla="*/ 781050 w 1728978"/>
              <a:gd name="connsiteY13" fmla="*/ 374903 h 1030224"/>
              <a:gd name="connsiteX14" fmla="*/ 883158 w 1728978"/>
              <a:gd name="connsiteY14" fmla="*/ 705612 h 1030224"/>
              <a:gd name="connsiteX15" fmla="*/ 112014 w 1728978"/>
              <a:gd name="connsiteY15" fmla="*/ 371856 h 1030224"/>
              <a:gd name="connsiteX16" fmla="*/ 36576 w 1728978"/>
              <a:gd name="connsiteY16" fmla="*/ 403859 h 1030224"/>
              <a:gd name="connsiteX17" fmla="*/ 0 w 1728978"/>
              <a:gd name="connsiteY17" fmla="*/ 504444 h 1030224"/>
              <a:gd name="connsiteX18" fmla="*/ 44196 w 1728978"/>
              <a:gd name="connsiteY18" fmla="*/ 617981 h 1030224"/>
              <a:gd name="connsiteX19" fmla="*/ 904494 w 1728978"/>
              <a:gd name="connsiteY19" fmla="*/ 1021841 h 1030224"/>
              <a:gd name="connsiteX20" fmla="*/ 1094994 w 1728978"/>
              <a:gd name="connsiteY20" fmla="*/ 996696 h 1030224"/>
              <a:gd name="connsiteX21" fmla="*/ 1247394 w 1728978"/>
              <a:gd name="connsiteY21" fmla="*/ 1030223 h 1030224"/>
              <a:gd name="connsiteX22" fmla="*/ 1260348 w 1728978"/>
              <a:gd name="connsiteY22" fmla="*/ 999744 h 10302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</a:cxnLst>
            <a:rect l="l" t="t" r="r" b="b"/>
            <a:pathLst>
              <a:path w="1728978" h="1030224">
                <a:moveTo>
                  <a:pt x="1260348" y="999744"/>
                </a:moveTo>
                <a:lnTo>
                  <a:pt x="1127760" y="877823"/>
                </a:lnTo>
                <a:lnTo>
                  <a:pt x="1057656" y="377951"/>
                </a:lnTo>
                <a:lnTo>
                  <a:pt x="1699260" y="261365"/>
                </a:lnTo>
                <a:lnTo>
                  <a:pt x="1728978" y="160781"/>
                </a:lnTo>
                <a:lnTo>
                  <a:pt x="1667256" y="79247"/>
                </a:lnTo>
                <a:lnTo>
                  <a:pt x="1013459" y="166877"/>
                </a:lnTo>
                <a:lnTo>
                  <a:pt x="968501" y="25145"/>
                </a:lnTo>
                <a:lnTo>
                  <a:pt x="861822" y="0"/>
                </a:lnTo>
                <a:lnTo>
                  <a:pt x="761238" y="22097"/>
                </a:lnTo>
                <a:lnTo>
                  <a:pt x="705612" y="83819"/>
                </a:lnTo>
                <a:lnTo>
                  <a:pt x="744474" y="225551"/>
                </a:lnTo>
                <a:lnTo>
                  <a:pt x="524256" y="349757"/>
                </a:lnTo>
                <a:lnTo>
                  <a:pt x="781050" y="374903"/>
                </a:lnTo>
                <a:lnTo>
                  <a:pt x="883158" y="705612"/>
                </a:lnTo>
                <a:lnTo>
                  <a:pt x="112014" y="371856"/>
                </a:lnTo>
                <a:lnTo>
                  <a:pt x="36576" y="403859"/>
                </a:lnTo>
                <a:lnTo>
                  <a:pt x="0" y="504444"/>
                </a:lnTo>
                <a:lnTo>
                  <a:pt x="44196" y="617981"/>
                </a:lnTo>
                <a:lnTo>
                  <a:pt x="904494" y="1021841"/>
                </a:lnTo>
                <a:lnTo>
                  <a:pt x="1094994" y="996696"/>
                </a:lnTo>
                <a:lnTo>
                  <a:pt x="1247394" y="1030223"/>
                </a:lnTo>
                <a:lnTo>
                  <a:pt x="1260348" y="999744"/>
                </a:lnTo>
              </a:path>
            </a:pathLst>
          </a:custGeom>
          <a:solidFill>
            <a:srgbClr val="F9F9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1623199" y="5685155"/>
            <a:ext cx="112776" cy="204978"/>
          </a:xfrm>
          <a:custGeom>
            <a:avLst/>
            <a:gdLst>
              <a:gd name="connsiteX0" fmla="*/ 0 w 112776"/>
              <a:gd name="connsiteY0" fmla="*/ 5334 h 204978"/>
              <a:gd name="connsiteX1" fmla="*/ 94488 w 112776"/>
              <a:gd name="connsiteY1" fmla="*/ 0 h 204978"/>
              <a:gd name="connsiteX2" fmla="*/ 112776 w 112776"/>
              <a:gd name="connsiteY2" fmla="*/ 185165 h 204978"/>
              <a:gd name="connsiteX3" fmla="*/ 6095 w 112776"/>
              <a:gd name="connsiteY3" fmla="*/ 204977 h 204978"/>
              <a:gd name="connsiteX4" fmla="*/ 0 w 112776"/>
              <a:gd name="connsiteY4" fmla="*/ 5334 h 20497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2776" h="204978">
                <a:moveTo>
                  <a:pt x="0" y="5334"/>
                </a:moveTo>
                <a:lnTo>
                  <a:pt x="94488" y="0"/>
                </a:lnTo>
                <a:lnTo>
                  <a:pt x="112776" y="185165"/>
                </a:lnTo>
                <a:lnTo>
                  <a:pt x="6095" y="204977"/>
                </a:lnTo>
                <a:lnTo>
                  <a:pt x="0" y="5334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32143" y="5989955"/>
            <a:ext cx="1257300" cy="650747"/>
          </a:xfrm>
          <a:custGeom>
            <a:avLst/>
            <a:gdLst>
              <a:gd name="connsiteX0" fmla="*/ 108966 w 1257300"/>
              <a:gd name="connsiteY0" fmla="*/ 0 h 650747"/>
              <a:gd name="connsiteX1" fmla="*/ 1055370 w 1257300"/>
              <a:gd name="connsiteY1" fmla="*/ 411479 h 650747"/>
              <a:gd name="connsiteX2" fmla="*/ 1132332 w 1257300"/>
              <a:gd name="connsiteY2" fmla="*/ 505967 h 650747"/>
              <a:gd name="connsiteX3" fmla="*/ 1257300 w 1257300"/>
              <a:gd name="connsiteY3" fmla="*/ 627887 h 650747"/>
              <a:gd name="connsiteX4" fmla="*/ 1240536 w 1257300"/>
              <a:gd name="connsiteY4" fmla="*/ 650748 h 650747"/>
              <a:gd name="connsiteX5" fmla="*/ 1070610 w 1257300"/>
              <a:gd name="connsiteY5" fmla="*/ 624077 h 650747"/>
              <a:gd name="connsiteX6" fmla="*/ 907542 w 1257300"/>
              <a:gd name="connsiteY6" fmla="*/ 643127 h 650747"/>
              <a:gd name="connsiteX7" fmla="*/ 33528 w 1257300"/>
              <a:gd name="connsiteY7" fmla="*/ 236220 h 650747"/>
              <a:gd name="connsiteX8" fmla="*/ 0 w 1257300"/>
              <a:gd name="connsiteY8" fmla="*/ 118871 h 650747"/>
              <a:gd name="connsiteX9" fmla="*/ 36576 w 1257300"/>
              <a:gd name="connsiteY9" fmla="*/ 25146 h 650747"/>
              <a:gd name="connsiteX10" fmla="*/ 108966 w 1257300"/>
              <a:gd name="connsiteY10" fmla="*/ 0 h 6507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1257300" h="650747">
                <a:moveTo>
                  <a:pt x="108966" y="0"/>
                </a:moveTo>
                <a:lnTo>
                  <a:pt x="1055370" y="411479"/>
                </a:lnTo>
                <a:lnTo>
                  <a:pt x="1132332" y="505967"/>
                </a:lnTo>
                <a:lnTo>
                  <a:pt x="1257300" y="627887"/>
                </a:lnTo>
                <a:lnTo>
                  <a:pt x="1240536" y="650748"/>
                </a:lnTo>
                <a:lnTo>
                  <a:pt x="1070610" y="624077"/>
                </a:lnTo>
                <a:lnTo>
                  <a:pt x="907542" y="643127"/>
                </a:lnTo>
                <a:lnTo>
                  <a:pt x="33528" y="236220"/>
                </a:lnTo>
                <a:lnTo>
                  <a:pt x="0" y="118871"/>
                </a:lnTo>
                <a:lnTo>
                  <a:pt x="36576" y="25146"/>
                </a:lnTo>
                <a:lnTo>
                  <a:pt x="108966" y="0"/>
                </a:ln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05117" y="6044057"/>
            <a:ext cx="833628" cy="593598"/>
          </a:xfrm>
          <a:custGeom>
            <a:avLst/>
            <a:gdLst>
              <a:gd name="connsiteX0" fmla="*/ 0 w 833628"/>
              <a:gd name="connsiteY0" fmla="*/ 258317 h 593598"/>
              <a:gd name="connsiteX1" fmla="*/ 733044 w 833628"/>
              <a:gd name="connsiteY1" fmla="*/ 593598 h 593598"/>
              <a:gd name="connsiteX2" fmla="*/ 745998 w 833628"/>
              <a:gd name="connsiteY2" fmla="*/ 424433 h 593598"/>
              <a:gd name="connsiteX3" fmla="*/ 833628 w 833628"/>
              <a:gd name="connsiteY3" fmla="*/ 335279 h 593598"/>
              <a:gd name="connsiteX4" fmla="*/ 62484 w 833628"/>
              <a:gd name="connsiteY4" fmla="*/ 0 h 593598"/>
              <a:gd name="connsiteX5" fmla="*/ 0 w 833628"/>
              <a:gd name="connsiteY5" fmla="*/ 100583 h 593598"/>
              <a:gd name="connsiteX6" fmla="*/ 0 w 833628"/>
              <a:gd name="connsiteY6" fmla="*/ 258317 h 5935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833628" h="593598">
                <a:moveTo>
                  <a:pt x="0" y="258317"/>
                </a:moveTo>
                <a:lnTo>
                  <a:pt x="733044" y="593598"/>
                </a:lnTo>
                <a:lnTo>
                  <a:pt x="745998" y="424433"/>
                </a:lnTo>
                <a:lnTo>
                  <a:pt x="833628" y="335279"/>
                </a:lnTo>
                <a:lnTo>
                  <a:pt x="62484" y="0"/>
                </a:lnTo>
                <a:lnTo>
                  <a:pt x="0" y="100583"/>
                </a:lnTo>
                <a:lnTo>
                  <a:pt x="0" y="258317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770521" y="5605907"/>
            <a:ext cx="214122" cy="192023"/>
          </a:xfrm>
          <a:custGeom>
            <a:avLst/>
            <a:gdLst>
              <a:gd name="connsiteX0" fmla="*/ 0 w 214122"/>
              <a:gd name="connsiteY0" fmla="*/ 22097 h 192023"/>
              <a:gd name="connsiteX1" fmla="*/ 125730 w 214122"/>
              <a:gd name="connsiteY1" fmla="*/ 0 h 192023"/>
              <a:gd name="connsiteX2" fmla="*/ 197358 w 214122"/>
              <a:gd name="connsiteY2" fmla="*/ 28194 h 192023"/>
              <a:gd name="connsiteX3" fmla="*/ 214122 w 214122"/>
              <a:gd name="connsiteY3" fmla="*/ 110489 h 192023"/>
              <a:gd name="connsiteX4" fmla="*/ 128777 w 214122"/>
              <a:gd name="connsiteY4" fmla="*/ 116585 h 192023"/>
              <a:gd name="connsiteX5" fmla="*/ 25145 w 214122"/>
              <a:gd name="connsiteY5" fmla="*/ 192023 h 192023"/>
              <a:gd name="connsiteX6" fmla="*/ 0 w 214122"/>
              <a:gd name="connsiteY6" fmla="*/ 22097 h 1920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214122" h="192023">
                <a:moveTo>
                  <a:pt x="0" y="22097"/>
                </a:moveTo>
                <a:lnTo>
                  <a:pt x="125730" y="0"/>
                </a:lnTo>
                <a:lnTo>
                  <a:pt x="197358" y="28194"/>
                </a:lnTo>
                <a:lnTo>
                  <a:pt x="214122" y="110489"/>
                </a:lnTo>
                <a:lnTo>
                  <a:pt x="128777" y="116585"/>
                </a:lnTo>
                <a:lnTo>
                  <a:pt x="25145" y="192023"/>
                </a:lnTo>
                <a:lnTo>
                  <a:pt x="0" y="22097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1018171" y="6607175"/>
            <a:ext cx="120396" cy="178307"/>
          </a:xfrm>
          <a:custGeom>
            <a:avLst/>
            <a:gdLst>
              <a:gd name="connsiteX0" fmla="*/ 120396 w 120396"/>
              <a:gd name="connsiteY0" fmla="*/ 3809 h 178307"/>
              <a:gd name="connsiteX1" fmla="*/ 120396 w 120396"/>
              <a:gd name="connsiteY1" fmla="*/ 178307 h 178307"/>
              <a:gd name="connsiteX2" fmla="*/ 0 w 120396"/>
              <a:gd name="connsiteY2" fmla="*/ 6857 h 178307"/>
              <a:gd name="connsiteX3" fmla="*/ 57150 w 120396"/>
              <a:gd name="connsiteY3" fmla="*/ 0 h 178307"/>
              <a:gd name="connsiteX4" fmla="*/ 120396 w 120396"/>
              <a:gd name="connsiteY4" fmla="*/ 3809 h 1783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6" h="178307">
                <a:moveTo>
                  <a:pt x="120396" y="3809"/>
                </a:moveTo>
                <a:lnTo>
                  <a:pt x="120396" y="178307"/>
                </a:lnTo>
                <a:lnTo>
                  <a:pt x="0" y="6857"/>
                </a:lnTo>
                <a:lnTo>
                  <a:pt x="57150" y="0"/>
                </a:lnTo>
                <a:lnTo>
                  <a:pt x="120396" y="3809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800239" y="5724779"/>
            <a:ext cx="307086" cy="608076"/>
          </a:xfrm>
          <a:custGeom>
            <a:avLst/>
            <a:gdLst>
              <a:gd name="connsiteX0" fmla="*/ 0 w 307086"/>
              <a:gd name="connsiteY0" fmla="*/ 64008 h 608076"/>
              <a:gd name="connsiteX1" fmla="*/ 69341 w 307086"/>
              <a:gd name="connsiteY1" fmla="*/ 0 h 608076"/>
              <a:gd name="connsiteX2" fmla="*/ 184403 w 307086"/>
              <a:gd name="connsiteY2" fmla="*/ 4572 h 608076"/>
              <a:gd name="connsiteX3" fmla="*/ 307086 w 307086"/>
              <a:gd name="connsiteY3" fmla="*/ 608076 h 608076"/>
              <a:gd name="connsiteX4" fmla="*/ 221741 w 307086"/>
              <a:gd name="connsiteY4" fmla="*/ 573023 h 608076"/>
              <a:gd name="connsiteX5" fmla="*/ 121158 w 307086"/>
              <a:gd name="connsiteY5" fmla="*/ 538734 h 608076"/>
              <a:gd name="connsiteX6" fmla="*/ 0 w 307086"/>
              <a:gd name="connsiteY6" fmla="*/ 64008 h 6080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7086" h="608076">
                <a:moveTo>
                  <a:pt x="0" y="64008"/>
                </a:moveTo>
                <a:lnTo>
                  <a:pt x="69341" y="0"/>
                </a:lnTo>
                <a:lnTo>
                  <a:pt x="184403" y="4572"/>
                </a:lnTo>
                <a:lnTo>
                  <a:pt x="307086" y="608076"/>
                </a:lnTo>
                <a:lnTo>
                  <a:pt x="221741" y="573023"/>
                </a:lnTo>
                <a:lnTo>
                  <a:pt x="121158" y="538734"/>
                </a:lnTo>
                <a:lnTo>
                  <a:pt x="0" y="64008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1060843" y="5698109"/>
            <a:ext cx="577596" cy="275843"/>
          </a:xfrm>
          <a:custGeom>
            <a:avLst/>
            <a:gdLst>
              <a:gd name="connsiteX0" fmla="*/ 549402 w 577596"/>
              <a:gd name="connsiteY0" fmla="*/ 0 h 275843"/>
              <a:gd name="connsiteX1" fmla="*/ 0 w 577596"/>
              <a:gd name="connsiteY1" fmla="*/ 83819 h 275843"/>
              <a:gd name="connsiteX2" fmla="*/ 22098 w 577596"/>
              <a:gd name="connsiteY2" fmla="*/ 275843 h 275843"/>
              <a:gd name="connsiteX3" fmla="*/ 567690 w 577596"/>
              <a:gd name="connsiteY3" fmla="*/ 188213 h 275843"/>
              <a:gd name="connsiteX4" fmla="*/ 577596 w 577596"/>
              <a:gd name="connsiteY4" fmla="*/ 33527 h 275843"/>
              <a:gd name="connsiteX5" fmla="*/ 549402 w 577596"/>
              <a:gd name="connsiteY5" fmla="*/ 0 h 2758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577596" h="275843">
                <a:moveTo>
                  <a:pt x="549402" y="0"/>
                </a:moveTo>
                <a:lnTo>
                  <a:pt x="0" y="83819"/>
                </a:lnTo>
                <a:lnTo>
                  <a:pt x="22098" y="275843"/>
                </a:lnTo>
                <a:lnTo>
                  <a:pt x="567690" y="188213"/>
                </a:lnTo>
                <a:lnTo>
                  <a:pt x="577596" y="33527"/>
                </a:lnTo>
                <a:lnTo>
                  <a:pt x="549402" y="0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551065" y="5861177"/>
            <a:ext cx="247650" cy="106679"/>
          </a:xfrm>
          <a:custGeom>
            <a:avLst/>
            <a:gdLst>
              <a:gd name="connsiteX0" fmla="*/ 216408 w 247650"/>
              <a:gd name="connsiteY0" fmla="*/ 0 h 106679"/>
              <a:gd name="connsiteX1" fmla="*/ 0 w 247650"/>
              <a:gd name="connsiteY1" fmla="*/ 61721 h 106679"/>
              <a:gd name="connsiteX2" fmla="*/ 247650 w 247650"/>
              <a:gd name="connsiteY2" fmla="*/ 106679 h 106679"/>
              <a:gd name="connsiteX3" fmla="*/ 216408 w 247650"/>
              <a:gd name="connsiteY3" fmla="*/ 0 h 106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7650" h="106679">
                <a:moveTo>
                  <a:pt x="216408" y="0"/>
                </a:moveTo>
                <a:lnTo>
                  <a:pt x="0" y="61721"/>
                </a:lnTo>
                <a:lnTo>
                  <a:pt x="247650" y="106679"/>
                </a:lnTo>
                <a:lnTo>
                  <a:pt x="216408" y="0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792619" y="5692775"/>
            <a:ext cx="249174" cy="138684"/>
          </a:xfrm>
          <a:custGeom>
            <a:avLst/>
            <a:gdLst>
              <a:gd name="connsiteX0" fmla="*/ 0 w 249174"/>
              <a:gd name="connsiteY0" fmla="*/ 84582 h 138684"/>
              <a:gd name="connsiteX1" fmla="*/ 90677 w 249174"/>
              <a:gd name="connsiteY1" fmla="*/ 8382 h 138684"/>
              <a:gd name="connsiteX2" fmla="*/ 169925 w 249174"/>
              <a:gd name="connsiteY2" fmla="*/ 0 h 138684"/>
              <a:gd name="connsiteX3" fmla="*/ 232410 w 249174"/>
              <a:gd name="connsiteY3" fmla="*/ 21335 h 138684"/>
              <a:gd name="connsiteX4" fmla="*/ 249174 w 249174"/>
              <a:gd name="connsiteY4" fmla="*/ 72390 h 138684"/>
              <a:gd name="connsiteX5" fmla="*/ 133350 w 249174"/>
              <a:gd name="connsiteY5" fmla="*/ 53340 h 138684"/>
              <a:gd name="connsiteX6" fmla="*/ 58674 w 249174"/>
              <a:gd name="connsiteY6" fmla="*/ 80010 h 138684"/>
              <a:gd name="connsiteX7" fmla="*/ 10668 w 249174"/>
              <a:gd name="connsiteY7" fmla="*/ 138684 h 138684"/>
              <a:gd name="connsiteX8" fmla="*/ 0 w 249174"/>
              <a:gd name="connsiteY8" fmla="*/ 84582 h 1386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49174" h="138684">
                <a:moveTo>
                  <a:pt x="0" y="84582"/>
                </a:moveTo>
                <a:lnTo>
                  <a:pt x="90677" y="8382"/>
                </a:lnTo>
                <a:lnTo>
                  <a:pt x="169925" y="0"/>
                </a:lnTo>
                <a:lnTo>
                  <a:pt x="232410" y="21335"/>
                </a:lnTo>
                <a:lnTo>
                  <a:pt x="249174" y="72390"/>
                </a:lnTo>
                <a:lnTo>
                  <a:pt x="133350" y="53340"/>
                </a:lnTo>
                <a:lnTo>
                  <a:pt x="58674" y="80010"/>
                </a:lnTo>
                <a:lnTo>
                  <a:pt x="10668" y="138684"/>
                </a:lnTo>
                <a:lnTo>
                  <a:pt x="0" y="8458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1009789" y="6566027"/>
            <a:ext cx="182880" cy="211073"/>
          </a:xfrm>
          <a:custGeom>
            <a:avLst/>
            <a:gdLst>
              <a:gd name="connsiteX0" fmla="*/ 0 w 182880"/>
              <a:gd name="connsiteY0" fmla="*/ 32004 h 211073"/>
              <a:gd name="connsiteX1" fmla="*/ 127253 w 182880"/>
              <a:gd name="connsiteY1" fmla="*/ 211073 h 211073"/>
              <a:gd name="connsiteX2" fmla="*/ 182880 w 182880"/>
              <a:gd name="connsiteY2" fmla="*/ 199643 h 211073"/>
              <a:gd name="connsiteX3" fmla="*/ 177546 w 182880"/>
              <a:gd name="connsiteY3" fmla="*/ 13716 h 211073"/>
              <a:gd name="connsiteX4" fmla="*/ 131825 w 182880"/>
              <a:gd name="connsiteY4" fmla="*/ 0 h 211073"/>
              <a:gd name="connsiteX5" fmla="*/ 142494 w 182880"/>
              <a:gd name="connsiteY5" fmla="*/ 156209 h 211073"/>
              <a:gd name="connsiteX6" fmla="*/ 56388 w 182880"/>
              <a:gd name="connsiteY6" fmla="*/ 3047 h 211073"/>
              <a:gd name="connsiteX7" fmla="*/ 0 w 182880"/>
              <a:gd name="connsiteY7" fmla="*/ 32004 h 2110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82880" h="211073">
                <a:moveTo>
                  <a:pt x="0" y="32004"/>
                </a:moveTo>
                <a:lnTo>
                  <a:pt x="127253" y="211073"/>
                </a:lnTo>
                <a:lnTo>
                  <a:pt x="182880" y="199643"/>
                </a:lnTo>
                <a:lnTo>
                  <a:pt x="177546" y="13716"/>
                </a:lnTo>
                <a:lnTo>
                  <a:pt x="131825" y="0"/>
                </a:lnTo>
                <a:lnTo>
                  <a:pt x="142494" y="156209"/>
                </a:lnTo>
                <a:lnTo>
                  <a:pt x="56388" y="3047"/>
                </a:lnTo>
                <a:lnTo>
                  <a:pt x="0" y="3200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1594243" y="5653151"/>
            <a:ext cx="68580" cy="185928"/>
          </a:xfrm>
          <a:custGeom>
            <a:avLst/>
            <a:gdLst>
              <a:gd name="connsiteX0" fmla="*/ 0 w 68580"/>
              <a:gd name="connsiteY0" fmla="*/ 15240 h 185928"/>
              <a:gd name="connsiteX1" fmla="*/ 28194 w 68580"/>
              <a:gd name="connsiteY1" fmla="*/ 73914 h 185928"/>
              <a:gd name="connsiteX2" fmla="*/ 34289 w 68580"/>
              <a:gd name="connsiteY2" fmla="*/ 122682 h 185928"/>
              <a:gd name="connsiteX3" fmla="*/ 21336 w 68580"/>
              <a:gd name="connsiteY3" fmla="*/ 185927 h 185928"/>
              <a:gd name="connsiteX4" fmla="*/ 63245 w 68580"/>
              <a:gd name="connsiteY4" fmla="*/ 174497 h 185928"/>
              <a:gd name="connsiteX5" fmla="*/ 68579 w 68580"/>
              <a:gd name="connsiteY5" fmla="*/ 92202 h 185928"/>
              <a:gd name="connsiteX6" fmla="*/ 36576 w 68580"/>
              <a:gd name="connsiteY6" fmla="*/ 0 h 185928"/>
              <a:gd name="connsiteX7" fmla="*/ 0 w 68580"/>
              <a:gd name="connsiteY7" fmla="*/ 15240 h 1859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8580" h="185928">
                <a:moveTo>
                  <a:pt x="0" y="15240"/>
                </a:moveTo>
                <a:lnTo>
                  <a:pt x="28194" y="73914"/>
                </a:lnTo>
                <a:lnTo>
                  <a:pt x="34289" y="122682"/>
                </a:lnTo>
                <a:lnTo>
                  <a:pt x="21336" y="185927"/>
                </a:lnTo>
                <a:lnTo>
                  <a:pt x="63245" y="174497"/>
                </a:lnTo>
                <a:lnTo>
                  <a:pt x="68579" y="92202"/>
                </a:lnTo>
                <a:lnTo>
                  <a:pt x="36576" y="0"/>
                </a:lnTo>
                <a:lnTo>
                  <a:pt x="0" y="1524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121297" y="5922899"/>
            <a:ext cx="944117" cy="397002"/>
          </a:xfrm>
          <a:custGeom>
            <a:avLst/>
            <a:gdLst>
              <a:gd name="connsiteX0" fmla="*/ 79248 w 944117"/>
              <a:gd name="connsiteY0" fmla="*/ 0 h 397002"/>
              <a:gd name="connsiteX1" fmla="*/ 944117 w 944117"/>
              <a:gd name="connsiteY1" fmla="*/ 389382 h 397002"/>
              <a:gd name="connsiteX2" fmla="*/ 854201 w 944117"/>
              <a:gd name="connsiteY2" fmla="*/ 397002 h 397002"/>
              <a:gd name="connsiteX3" fmla="*/ 0 w 944117"/>
              <a:gd name="connsiteY3" fmla="*/ 22097 h 397002"/>
              <a:gd name="connsiteX4" fmla="*/ 79248 w 944117"/>
              <a:gd name="connsiteY4" fmla="*/ 0 h 39700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44117" h="397002">
                <a:moveTo>
                  <a:pt x="79248" y="0"/>
                </a:moveTo>
                <a:lnTo>
                  <a:pt x="944117" y="389382"/>
                </a:lnTo>
                <a:lnTo>
                  <a:pt x="854201" y="397002"/>
                </a:lnTo>
                <a:lnTo>
                  <a:pt x="0" y="22097"/>
                </a:lnTo>
                <a:lnTo>
                  <a:pt x="7924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413143" y="6167501"/>
            <a:ext cx="387096" cy="235457"/>
          </a:xfrm>
          <a:custGeom>
            <a:avLst/>
            <a:gdLst>
              <a:gd name="connsiteX0" fmla="*/ 11430 w 387096"/>
              <a:gd name="connsiteY0" fmla="*/ 27432 h 235457"/>
              <a:gd name="connsiteX1" fmla="*/ 126492 w 387096"/>
              <a:gd name="connsiteY1" fmla="*/ 52577 h 235457"/>
              <a:gd name="connsiteX2" fmla="*/ 256794 w 387096"/>
              <a:gd name="connsiteY2" fmla="*/ 108965 h 235457"/>
              <a:gd name="connsiteX3" fmla="*/ 348996 w 387096"/>
              <a:gd name="connsiteY3" fmla="*/ 192785 h 235457"/>
              <a:gd name="connsiteX4" fmla="*/ 258318 w 387096"/>
              <a:gd name="connsiteY4" fmla="*/ 182879 h 235457"/>
              <a:gd name="connsiteX5" fmla="*/ 110490 w 387096"/>
              <a:gd name="connsiteY5" fmla="*/ 115823 h 235457"/>
              <a:gd name="connsiteX6" fmla="*/ 39624 w 387096"/>
              <a:gd name="connsiteY6" fmla="*/ 64007 h 235457"/>
              <a:gd name="connsiteX7" fmla="*/ 84582 w 387096"/>
              <a:gd name="connsiteY7" fmla="*/ 129539 h 235457"/>
              <a:gd name="connsiteX8" fmla="*/ 215646 w 387096"/>
              <a:gd name="connsiteY8" fmla="*/ 214883 h 235457"/>
              <a:gd name="connsiteX9" fmla="*/ 369570 w 387096"/>
              <a:gd name="connsiteY9" fmla="*/ 235457 h 235457"/>
              <a:gd name="connsiteX10" fmla="*/ 387096 w 387096"/>
              <a:gd name="connsiteY10" fmla="*/ 178307 h 235457"/>
              <a:gd name="connsiteX11" fmla="*/ 312420 w 387096"/>
              <a:gd name="connsiteY11" fmla="*/ 95250 h 235457"/>
              <a:gd name="connsiteX12" fmla="*/ 134874 w 387096"/>
              <a:gd name="connsiteY12" fmla="*/ 13715 h 235457"/>
              <a:gd name="connsiteX13" fmla="*/ 0 w 387096"/>
              <a:gd name="connsiteY13" fmla="*/ 0 h 235457"/>
              <a:gd name="connsiteX14" fmla="*/ 11430 w 387096"/>
              <a:gd name="connsiteY14" fmla="*/ 27432 h 23545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7096" h="235457">
                <a:moveTo>
                  <a:pt x="11430" y="27432"/>
                </a:moveTo>
                <a:lnTo>
                  <a:pt x="126492" y="52577"/>
                </a:lnTo>
                <a:lnTo>
                  <a:pt x="256794" y="108965"/>
                </a:lnTo>
                <a:lnTo>
                  <a:pt x="348996" y="192785"/>
                </a:lnTo>
                <a:lnTo>
                  <a:pt x="258318" y="182879"/>
                </a:lnTo>
                <a:lnTo>
                  <a:pt x="110490" y="115823"/>
                </a:lnTo>
                <a:lnTo>
                  <a:pt x="39624" y="64007"/>
                </a:lnTo>
                <a:lnTo>
                  <a:pt x="84582" y="129539"/>
                </a:lnTo>
                <a:lnTo>
                  <a:pt x="215646" y="214883"/>
                </a:lnTo>
                <a:lnTo>
                  <a:pt x="369570" y="235457"/>
                </a:lnTo>
                <a:lnTo>
                  <a:pt x="387096" y="178307"/>
                </a:lnTo>
                <a:lnTo>
                  <a:pt x="312420" y="95250"/>
                </a:lnTo>
                <a:lnTo>
                  <a:pt x="134874" y="13715"/>
                </a:lnTo>
                <a:lnTo>
                  <a:pt x="0" y="0"/>
                </a:lnTo>
                <a:lnTo>
                  <a:pt x="11430" y="2743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897775" y="5840603"/>
            <a:ext cx="169164" cy="377951"/>
          </a:xfrm>
          <a:custGeom>
            <a:avLst/>
            <a:gdLst>
              <a:gd name="connsiteX0" fmla="*/ 19050 w 169164"/>
              <a:gd name="connsiteY0" fmla="*/ 0 h 377951"/>
              <a:gd name="connsiteX1" fmla="*/ 72389 w 169164"/>
              <a:gd name="connsiteY1" fmla="*/ 19811 h 377951"/>
              <a:gd name="connsiteX2" fmla="*/ 63246 w 169164"/>
              <a:gd name="connsiteY2" fmla="*/ 151637 h 377951"/>
              <a:gd name="connsiteX3" fmla="*/ 83819 w 169164"/>
              <a:gd name="connsiteY3" fmla="*/ 258317 h 377951"/>
              <a:gd name="connsiteX4" fmla="*/ 169164 w 169164"/>
              <a:gd name="connsiteY4" fmla="*/ 356615 h 377951"/>
              <a:gd name="connsiteX5" fmla="*/ 76961 w 169164"/>
              <a:gd name="connsiteY5" fmla="*/ 377951 h 377951"/>
              <a:gd name="connsiteX6" fmla="*/ 23622 w 169164"/>
              <a:gd name="connsiteY6" fmla="*/ 272033 h 377951"/>
              <a:gd name="connsiteX7" fmla="*/ 0 w 169164"/>
              <a:gd name="connsiteY7" fmla="*/ 44957 h 377951"/>
              <a:gd name="connsiteX8" fmla="*/ 19050 w 169164"/>
              <a:gd name="connsiteY8" fmla="*/ 0 h 3779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69164" h="377951">
                <a:moveTo>
                  <a:pt x="19050" y="0"/>
                </a:moveTo>
                <a:lnTo>
                  <a:pt x="72389" y="19811"/>
                </a:lnTo>
                <a:lnTo>
                  <a:pt x="63246" y="151637"/>
                </a:lnTo>
                <a:lnTo>
                  <a:pt x="83819" y="258317"/>
                </a:lnTo>
                <a:lnTo>
                  <a:pt x="169164" y="356615"/>
                </a:lnTo>
                <a:lnTo>
                  <a:pt x="76961" y="377951"/>
                </a:lnTo>
                <a:lnTo>
                  <a:pt x="23622" y="272033"/>
                </a:lnTo>
                <a:lnTo>
                  <a:pt x="0" y="44957"/>
                </a:lnTo>
                <a:lnTo>
                  <a:pt x="1905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1062367" y="6425057"/>
            <a:ext cx="118872" cy="137922"/>
          </a:xfrm>
          <a:custGeom>
            <a:avLst/>
            <a:gdLst>
              <a:gd name="connsiteX0" fmla="*/ 87630 w 118872"/>
              <a:gd name="connsiteY0" fmla="*/ 0 h 137922"/>
              <a:gd name="connsiteX1" fmla="*/ 32004 w 118872"/>
              <a:gd name="connsiteY1" fmla="*/ 52578 h 137922"/>
              <a:gd name="connsiteX2" fmla="*/ 0 w 118872"/>
              <a:gd name="connsiteY2" fmla="*/ 137922 h 137922"/>
              <a:gd name="connsiteX3" fmla="*/ 64008 w 118872"/>
              <a:gd name="connsiteY3" fmla="*/ 127253 h 137922"/>
              <a:gd name="connsiteX4" fmla="*/ 82296 w 118872"/>
              <a:gd name="connsiteY4" fmla="*/ 67055 h 137922"/>
              <a:gd name="connsiteX5" fmla="*/ 118872 w 118872"/>
              <a:gd name="connsiteY5" fmla="*/ 21335 h 137922"/>
              <a:gd name="connsiteX6" fmla="*/ 87630 w 118872"/>
              <a:gd name="connsiteY6" fmla="*/ 0 h 137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18872" h="137922">
                <a:moveTo>
                  <a:pt x="87630" y="0"/>
                </a:moveTo>
                <a:lnTo>
                  <a:pt x="32004" y="52578"/>
                </a:lnTo>
                <a:lnTo>
                  <a:pt x="0" y="137922"/>
                </a:lnTo>
                <a:lnTo>
                  <a:pt x="64008" y="127253"/>
                </a:lnTo>
                <a:lnTo>
                  <a:pt x="82296" y="67055"/>
                </a:lnTo>
                <a:lnTo>
                  <a:pt x="118872" y="21335"/>
                </a:lnTo>
                <a:lnTo>
                  <a:pt x="8763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8521" y="5916803"/>
            <a:ext cx="1336548" cy="698754"/>
          </a:xfrm>
          <a:custGeom>
            <a:avLst/>
            <a:gdLst>
              <a:gd name="connsiteX0" fmla="*/ 123444 w 1336548"/>
              <a:gd name="connsiteY0" fmla="*/ 0 h 698754"/>
              <a:gd name="connsiteX1" fmla="*/ 50292 w 1336548"/>
              <a:gd name="connsiteY1" fmla="*/ 41147 h 698754"/>
              <a:gd name="connsiteX2" fmla="*/ 0 w 1336548"/>
              <a:gd name="connsiteY2" fmla="*/ 165353 h 698754"/>
              <a:gd name="connsiteX3" fmla="*/ 53339 w 1336548"/>
              <a:gd name="connsiteY3" fmla="*/ 284225 h 698754"/>
              <a:gd name="connsiteX4" fmla="*/ 938022 w 1336548"/>
              <a:gd name="connsiteY4" fmla="*/ 688085 h 698754"/>
              <a:gd name="connsiteX5" fmla="*/ 1128522 w 1336548"/>
              <a:gd name="connsiteY5" fmla="*/ 662940 h 698754"/>
              <a:gd name="connsiteX6" fmla="*/ 1282446 w 1336548"/>
              <a:gd name="connsiteY6" fmla="*/ 698753 h 698754"/>
              <a:gd name="connsiteX7" fmla="*/ 1336548 w 1336548"/>
              <a:gd name="connsiteY7" fmla="*/ 641603 h 698754"/>
              <a:gd name="connsiteX8" fmla="*/ 1191768 w 1336548"/>
              <a:gd name="connsiteY8" fmla="*/ 527303 h 698754"/>
              <a:gd name="connsiteX9" fmla="*/ 1133094 w 1336548"/>
              <a:gd name="connsiteY9" fmla="*/ 406145 h 698754"/>
              <a:gd name="connsiteX10" fmla="*/ 1086612 w 1336548"/>
              <a:gd name="connsiteY10" fmla="*/ 418337 h 698754"/>
              <a:gd name="connsiteX11" fmla="*/ 1142238 w 1336548"/>
              <a:gd name="connsiteY11" fmla="*/ 527303 h 698754"/>
              <a:gd name="connsiteX12" fmla="*/ 1252728 w 1336548"/>
              <a:gd name="connsiteY12" fmla="*/ 643128 h 698754"/>
              <a:gd name="connsiteX13" fmla="*/ 1121664 w 1336548"/>
              <a:gd name="connsiteY13" fmla="*/ 624840 h 698754"/>
              <a:gd name="connsiteX14" fmla="*/ 967740 w 1336548"/>
              <a:gd name="connsiteY14" fmla="*/ 646176 h 698754"/>
              <a:gd name="connsiteX15" fmla="*/ 995934 w 1336548"/>
              <a:gd name="connsiteY15" fmla="*/ 515873 h 698754"/>
              <a:gd name="connsiteX16" fmla="*/ 1062228 w 1336548"/>
              <a:gd name="connsiteY16" fmla="*/ 427481 h 698754"/>
              <a:gd name="connsiteX17" fmla="*/ 985266 w 1336548"/>
              <a:gd name="connsiteY17" fmla="*/ 438150 h 698754"/>
              <a:gd name="connsiteX18" fmla="*/ 924306 w 1336548"/>
              <a:gd name="connsiteY18" fmla="*/ 522731 h 698754"/>
              <a:gd name="connsiteX19" fmla="*/ 903732 w 1336548"/>
              <a:gd name="connsiteY19" fmla="*/ 627888 h 698754"/>
              <a:gd name="connsiteX20" fmla="*/ 84582 w 1336548"/>
              <a:gd name="connsiteY20" fmla="*/ 246125 h 698754"/>
              <a:gd name="connsiteX21" fmla="*/ 63246 w 1336548"/>
              <a:gd name="connsiteY21" fmla="*/ 170687 h 698754"/>
              <a:gd name="connsiteX22" fmla="*/ 81533 w 1336548"/>
              <a:gd name="connsiteY22" fmla="*/ 75437 h 698754"/>
              <a:gd name="connsiteX23" fmla="*/ 172212 w 1336548"/>
              <a:gd name="connsiteY23" fmla="*/ 0 h 698754"/>
              <a:gd name="connsiteX24" fmla="*/ 123444 w 1336548"/>
              <a:gd name="connsiteY24" fmla="*/ 0 h 69875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</a:cxnLst>
            <a:rect l="l" t="t" r="r" b="b"/>
            <a:pathLst>
              <a:path w="1336548" h="698754">
                <a:moveTo>
                  <a:pt x="123444" y="0"/>
                </a:moveTo>
                <a:lnTo>
                  <a:pt x="50292" y="41147"/>
                </a:lnTo>
                <a:lnTo>
                  <a:pt x="0" y="165353"/>
                </a:lnTo>
                <a:lnTo>
                  <a:pt x="53339" y="284225"/>
                </a:lnTo>
                <a:lnTo>
                  <a:pt x="938022" y="688085"/>
                </a:lnTo>
                <a:lnTo>
                  <a:pt x="1128522" y="662940"/>
                </a:lnTo>
                <a:lnTo>
                  <a:pt x="1282446" y="698753"/>
                </a:lnTo>
                <a:lnTo>
                  <a:pt x="1336548" y="641603"/>
                </a:lnTo>
                <a:lnTo>
                  <a:pt x="1191768" y="527303"/>
                </a:lnTo>
                <a:lnTo>
                  <a:pt x="1133094" y="406145"/>
                </a:lnTo>
                <a:lnTo>
                  <a:pt x="1086612" y="418337"/>
                </a:lnTo>
                <a:lnTo>
                  <a:pt x="1142238" y="527303"/>
                </a:lnTo>
                <a:lnTo>
                  <a:pt x="1252728" y="643128"/>
                </a:lnTo>
                <a:lnTo>
                  <a:pt x="1121664" y="624840"/>
                </a:lnTo>
                <a:lnTo>
                  <a:pt x="967740" y="646176"/>
                </a:lnTo>
                <a:lnTo>
                  <a:pt x="995934" y="515873"/>
                </a:lnTo>
                <a:lnTo>
                  <a:pt x="1062228" y="427481"/>
                </a:lnTo>
                <a:lnTo>
                  <a:pt x="985266" y="438150"/>
                </a:lnTo>
                <a:lnTo>
                  <a:pt x="924306" y="522731"/>
                </a:lnTo>
                <a:lnTo>
                  <a:pt x="903732" y="627888"/>
                </a:lnTo>
                <a:lnTo>
                  <a:pt x="84582" y="246125"/>
                </a:lnTo>
                <a:lnTo>
                  <a:pt x="63246" y="170687"/>
                </a:lnTo>
                <a:lnTo>
                  <a:pt x="81533" y="75437"/>
                </a:lnTo>
                <a:lnTo>
                  <a:pt x="172212" y="0"/>
                </a:lnTo>
                <a:lnTo>
                  <a:pt x="123444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168541" y="5983859"/>
            <a:ext cx="127254" cy="265176"/>
          </a:xfrm>
          <a:custGeom>
            <a:avLst/>
            <a:gdLst>
              <a:gd name="connsiteX0" fmla="*/ 92202 w 127254"/>
              <a:gd name="connsiteY0" fmla="*/ 0 h 265176"/>
              <a:gd name="connsiteX1" fmla="*/ 15239 w 127254"/>
              <a:gd name="connsiteY1" fmla="*/ 83819 h 265176"/>
              <a:gd name="connsiteX2" fmla="*/ 0 w 127254"/>
              <a:gd name="connsiteY2" fmla="*/ 182117 h 265176"/>
              <a:gd name="connsiteX3" fmla="*/ 26670 w 127254"/>
              <a:gd name="connsiteY3" fmla="*/ 248411 h 265176"/>
              <a:gd name="connsiteX4" fmla="*/ 74676 w 127254"/>
              <a:gd name="connsiteY4" fmla="*/ 265175 h 265176"/>
              <a:gd name="connsiteX5" fmla="*/ 60197 w 127254"/>
              <a:gd name="connsiteY5" fmla="*/ 121919 h 265176"/>
              <a:gd name="connsiteX6" fmla="*/ 127254 w 127254"/>
              <a:gd name="connsiteY6" fmla="*/ 12953 h 265176"/>
              <a:gd name="connsiteX7" fmla="*/ 92202 w 127254"/>
              <a:gd name="connsiteY7" fmla="*/ 0 h 2651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27254" h="265176">
                <a:moveTo>
                  <a:pt x="92202" y="0"/>
                </a:moveTo>
                <a:lnTo>
                  <a:pt x="15239" y="83819"/>
                </a:lnTo>
                <a:lnTo>
                  <a:pt x="0" y="182117"/>
                </a:lnTo>
                <a:lnTo>
                  <a:pt x="26670" y="248411"/>
                </a:lnTo>
                <a:lnTo>
                  <a:pt x="74676" y="265175"/>
                </a:lnTo>
                <a:lnTo>
                  <a:pt x="60197" y="121919"/>
                </a:lnTo>
                <a:lnTo>
                  <a:pt x="127254" y="12953"/>
                </a:lnTo>
                <a:lnTo>
                  <a:pt x="9220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713371" y="5538851"/>
            <a:ext cx="511302" cy="943356"/>
          </a:xfrm>
          <a:custGeom>
            <a:avLst/>
            <a:gdLst>
              <a:gd name="connsiteX0" fmla="*/ 173736 w 511302"/>
              <a:gd name="connsiteY0" fmla="*/ 711708 h 943356"/>
              <a:gd name="connsiteX1" fmla="*/ 0 w 511302"/>
              <a:gd name="connsiteY1" fmla="*/ 98297 h 943356"/>
              <a:gd name="connsiteX2" fmla="*/ 64769 w 511302"/>
              <a:gd name="connsiteY2" fmla="*/ 30479 h 943356"/>
              <a:gd name="connsiteX3" fmla="*/ 204978 w 511302"/>
              <a:gd name="connsiteY3" fmla="*/ 0 h 943356"/>
              <a:gd name="connsiteX4" fmla="*/ 317753 w 511302"/>
              <a:gd name="connsiteY4" fmla="*/ 45720 h 943356"/>
              <a:gd name="connsiteX5" fmla="*/ 511302 w 511302"/>
              <a:gd name="connsiteY5" fmla="*/ 943356 h 943356"/>
              <a:gd name="connsiteX6" fmla="*/ 441960 w 511302"/>
              <a:gd name="connsiteY6" fmla="*/ 866394 h 943356"/>
              <a:gd name="connsiteX7" fmla="*/ 282702 w 511302"/>
              <a:gd name="connsiteY7" fmla="*/ 76961 h 943356"/>
              <a:gd name="connsiteX8" fmla="*/ 179832 w 511302"/>
              <a:gd name="connsiteY8" fmla="*/ 48767 h 943356"/>
              <a:gd name="connsiteX9" fmla="*/ 94487 w 511302"/>
              <a:gd name="connsiteY9" fmla="*/ 58673 h 943356"/>
              <a:gd name="connsiteX10" fmla="*/ 60198 w 511302"/>
              <a:gd name="connsiteY10" fmla="*/ 112014 h 943356"/>
              <a:gd name="connsiteX11" fmla="*/ 243839 w 511302"/>
              <a:gd name="connsiteY11" fmla="*/ 733806 h 943356"/>
              <a:gd name="connsiteX12" fmla="*/ 173736 w 511302"/>
              <a:gd name="connsiteY12" fmla="*/ 711708 h 943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511302" h="943356">
                <a:moveTo>
                  <a:pt x="173736" y="711708"/>
                </a:moveTo>
                <a:lnTo>
                  <a:pt x="0" y="98297"/>
                </a:lnTo>
                <a:lnTo>
                  <a:pt x="64769" y="30479"/>
                </a:lnTo>
                <a:lnTo>
                  <a:pt x="204978" y="0"/>
                </a:lnTo>
                <a:lnTo>
                  <a:pt x="317753" y="45720"/>
                </a:lnTo>
                <a:lnTo>
                  <a:pt x="511302" y="943356"/>
                </a:lnTo>
                <a:lnTo>
                  <a:pt x="441960" y="866394"/>
                </a:lnTo>
                <a:lnTo>
                  <a:pt x="282702" y="76961"/>
                </a:lnTo>
                <a:lnTo>
                  <a:pt x="179832" y="48767"/>
                </a:lnTo>
                <a:lnTo>
                  <a:pt x="94487" y="58673"/>
                </a:lnTo>
                <a:lnTo>
                  <a:pt x="60198" y="112014"/>
                </a:lnTo>
                <a:lnTo>
                  <a:pt x="243839" y="733806"/>
                </a:lnTo>
                <a:lnTo>
                  <a:pt x="173736" y="71170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918349" y="5793359"/>
            <a:ext cx="152400" cy="400050"/>
          </a:xfrm>
          <a:custGeom>
            <a:avLst/>
            <a:gdLst>
              <a:gd name="connsiteX0" fmla="*/ 0 w 152400"/>
              <a:gd name="connsiteY0" fmla="*/ 21335 h 400050"/>
              <a:gd name="connsiteX1" fmla="*/ 60197 w 152400"/>
              <a:gd name="connsiteY1" fmla="*/ 153923 h 400050"/>
              <a:gd name="connsiteX2" fmla="*/ 89153 w 152400"/>
              <a:gd name="connsiteY2" fmla="*/ 252221 h 400050"/>
              <a:gd name="connsiteX3" fmla="*/ 91439 w 152400"/>
              <a:gd name="connsiteY3" fmla="*/ 400050 h 400050"/>
              <a:gd name="connsiteX4" fmla="*/ 152400 w 152400"/>
              <a:gd name="connsiteY4" fmla="*/ 400050 h 400050"/>
              <a:gd name="connsiteX5" fmla="*/ 147828 w 152400"/>
              <a:gd name="connsiteY5" fmla="*/ 285750 h 400050"/>
              <a:gd name="connsiteX6" fmla="*/ 128016 w 152400"/>
              <a:gd name="connsiteY6" fmla="*/ 164591 h 400050"/>
              <a:gd name="connsiteX7" fmla="*/ 78486 w 152400"/>
              <a:gd name="connsiteY7" fmla="*/ 46482 h 400050"/>
              <a:gd name="connsiteX8" fmla="*/ 49530 w 152400"/>
              <a:gd name="connsiteY8" fmla="*/ 0 h 400050"/>
              <a:gd name="connsiteX9" fmla="*/ 0 w 152400"/>
              <a:gd name="connsiteY9" fmla="*/ 21335 h 4000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52400" h="400050">
                <a:moveTo>
                  <a:pt x="0" y="21335"/>
                </a:moveTo>
                <a:lnTo>
                  <a:pt x="60197" y="153923"/>
                </a:lnTo>
                <a:lnTo>
                  <a:pt x="89153" y="252221"/>
                </a:lnTo>
                <a:lnTo>
                  <a:pt x="91439" y="400050"/>
                </a:lnTo>
                <a:lnTo>
                  <a:pt x="152400" y="400050"/>
                </a:lnTo>
                <a:lnTo>
                  <a:pt x="147828" y="285750"/>
                </a:lnTo>
                <a:lnTo>
                  <a:pt x="128016" y="164591"/>
                </a:lnTo>
                <a:lnTo>
                  <a:pt x="78486" y="46482"/>
                </a:lnTo>
                <a:lnTo>
                  <a:pt x="49530" y="0"/>
                </a:lnTo>
                <a:lnTo>
                  <a:pt x="0" y="2133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521347" y="5761355"/>
            <a:ext cx="309372" cy="214122"/>
          </a:xfrm>
          <a:custGeom>
            <a:avLst/>
            <a:gdLst>
              <a:gd name="connsiteX0" fmla="*/ 235458 w 309372"/>
              <a:gd name="connsiteY0" fmla="*/ 0 h 214122"/>
              <a:gd name="connsiteX1" fmla="*/ 204216 w 309372"/>
              <a:gd name="connsiteY1" fmla="*/ 13715 h 214122"/>
              <a:gd name="connsiteX2" fmla="*/ 200406 w 309372"/>
              <a:gd name="connsiteY2" fmla="*/ 52578 h 214122"/>
              <a:gd name="connsiteX3" fmla="*/ 0 w 309372"/>
              <a:gd name="connsiteY3" fmla="*/ 134873 h 214122"/>
              <a:gd name="connsiteX4" fmla="*/ 0 w 309372"/>
              <a:gd name="connsiteY4" fmla="*/ 176784 h 214122"/>
              <a:gd name="connsiteX5" fmla="*/ 225552 w 309372"/>
              <a:gd name="connsiteY5" fmla="*/ 179832 h 214122"/>
              <a:gd name="connsiteX6" fmla="*/ 253746 w 309372"/>
              <a:gd name="connsiteY6" fmla="*/ 214121 h 214122"/>
              <a:gd name="connsiteX7" fmla="*/ 309372 w 309372"/>
              <a:gd name="connsiteY7" fmla="*/ 211835 h 214122"/>
              <a:gd name="connsiteX8" fmla="*/ 304038 w 309372"/>
              <a:gd name="connsiteY8" fmla="*/ 151638 h 214122"/>
              <a:gd name="connsiteX9" fmla="*/ 92202 w 309372"/>
              <a:gd name="connsiteY9" fmla="*/ 140208 h 214122"/>
              <a:gd name="connsiteX10" fmla="*/ 264414 w 309372"/>
              <a:gd name="connsiteY10" fmla="*/ 70865 h 214122"/>
              <a:gd name="connsiteX11" fmla="*/ 235458 w 309372"/>
              <a:gd name="connsiteY11" fmla="*/ 0 h 2141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309372" h="214122">
                <a:moveTo>
                  <a:pt x="235458" y="0"/>
                </a:moveTo>
                <a:lnTo>
                  <a:pt x="204216" y="13715"/>
                </a:lnTo>
                <a:lnTo>
                  <a:pt x="200406" y="52578"/>
                </a:lnTo>
                <a:lnTo>
                  <a:pt x="0" y="134873"/>
                </a:lnTo>
                <a:lnTo>
                  <a:pt x="0" y="176784"/>
                </a:lnTo>
                <a:lnTo>
                  <a:pt x="225552" y="179832"/>
                </a:lnTo>
                <a:lnTo>
                  <a:pt x="253746" y="214121"/>
                </a:lnTo>
                <a:lnTo>
                  <a:pt x="309372" y="211835"/>
                </a:lnTo>
                <a:lnTo>
                  <a:pt x="304038" y="151638"/>
                </a:lnTo>
                <a:lnTo>
                  <a:pt x="92202" y="140208"/>
                </a:lnTo>
                <a:lnTo>
                  <a:pt x="264414" y="70865"/>
                </a:lnTo>
                <a:lnTo>
                  <a:pt x="23545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1044841" y="5615051"/>
            <a:ext cx="748284" cy="336804"/>
          </a:xfrm>
          <a:custGeom>
            <a:avLst/>
            <a:gdLst>
              <a:gd name="connsiteX0" fmla="*/ 0 w 748284"/>
              <a:gd name="connsiteY0" fmla="*/ 104394 h 336804"/>
              <a:gd name="connsiteX1" fmla="*/ 685800 w 748284"/>
              <a:gd name="connsiteY1" fmla="*/ 0 h 336804"/>
              <a:gd name="connsiteX2" fmla="*/ 736092 w 748284"/>
              <a:gd name="connsiteY2" fmla="*/ 62484 h 336804"/>
              <a:gd name="connsiteX3" fmla="*/ 748284 w 748284"/>
              <a:gd name="connsiteY3" fmla="*/ 144017 h 336804"/>
              <a:gd name="connsiteX4" fmla="*/ 717804 w 748284"/>
              <a:gd name="connsiteY4" fmla="*/ 224028 h 336804"/>
              <a:gd name="connsiteX5" fmla="*/ 45719 w 748284"/>
              <a:gd name="connsiteY5" fmla="*/ 336803 h 336804"/>
              <a:gd name="connsiteX6" fmla="*/ 42672 w 748284"/>
              <a:gd name="connsiteY6" fmla="*/ 304800 h 336804"/>
              <a:gd name="connsiteX7" fmla="*/ 685800 w 748284"/>
              <a:gd name="connsiteY7" fmla="*/ 192023 h 336804"/>
              <a:gd name="connsiteX8" fmla="*/ 710184 w 748284"/>
              <a:gd name="connsiteY8" fmla="*/ 115061 h 336804"/>
              <a:gd name="connsiteX9" fmla="*/ 667512 w 748284"/>
              <a:gd name="connsiteY9" fmla="*/ 45720 h 336804"/>
              <a:gd name="connsiteX10" fmla="*/ 0 w 748284"/>
              <a:gd name="connsiteY10" fmla="*/ 147065 h 336804"/>
              <a:gd name="connsiteX11" fmla="*/ 0 w 748284"/>
              <a:gd name="connsiteY11" fmla="*/ 104394 h 3368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748284" h="336804">
                <a:moveTo>
                  <a:pt x="0" y="104394"/>
                </a:moveTo>
                <a:lnTo>
                  <a:pt x="685800" y="0"/>
                </a:lnTo>
                <a:lnTo>
                  <a:pt x="736092" y="62484"/>
                </a:lnTo>
                <a:lnTo>
                  <a:pt x="748284" y="144017"/>
                </a:lnTo>
                <a:lnTo>
                  <a:pt x="717804" y="224028"/>
                </a:lnTo>
                <a:lnTo>
                  <a:pt x="45719" y="336803"/>
                </a:lnTo>
                <a:lnTo>
                  <a:pt x="42672" y="304800"/>
                </a:lnTo>
                <a:lnTo>
                  <a:pt x="685800" y="192023"/>
                </a:lnTo>
                <a:lnTo>
                  <a:pt x="710184" y="115061"/>
                </a:lnTo>
                <a:lnTo>
                  <a:pt x="667512" y="45720"/>
                </a:lnTo>
                <a:lnTo>
                  <a:pt x="0" y="147065"/>
                </a:lnTo>
                <a:lnTo>
                  <a:pt x="0" y="1043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1138567" y="5723255"/>
            <a:ext cx="389382" cy="136398"/>
          </a:xfrm>
          <a:custGeom>
            <a:avLst/>
            <a:gdLst>
              <a:gd name="connsiteX0" fmla="*/ 0 w 389382"/>
              <a:gd name="connsiteY0" fmla="*/ 99060 h 136398"/>
              <a:gd name="connsiteX1" fmla="*/ 52577 w 389382"/>
              <a:gd name="connsiteY1" fmla="*/ 136397 h 136398"/>
              <a:gd name="connsiteX2" fmla="*/ 176783 w 389382"/>
              <a:gd name="connsiteY2" fmla="*/ 131064 h 136398"/>
              <a:gd name="connsiteX3" fmla="*/ 332994 w 389382"/>
              <a:gd name="connsiteY3" fmla="*/ 91440 h 136398"/>
              <a:gd name="connsiteX4" fmla="*/ 389382 w 389382"/>
              <a:gd name="connsiteY4" fmla="*/ 32766 h 136398"/>
              <a:gd name="connsiteX5" fmla="*/ 353567 w 389382"/>
              <a:gd name="connsiteY5" fmla="*/ 1523 h 136398"/>
              <a:gd name="connsiteX6" fmla="*/ 201930 w 389382"/>
              <a:gd name="connsiteY6" fmla="*/ 0 h 136398"/>
              <a:gd name="connsiteX7" fmla="*/ 87630 w 389382"/>
              <a:gd name="connsiteY7" fmla="*/ 9144 h 136398"/>
              <a:gd name="connsiteX8" fmla="*/ 12191 w 389382"/>
              <a:gd name="connsiteY8" fmla="*/ 60197 h 136398"/>
              <a:gd name="connsiteX9" fmla="*/ 89153 w 389382"/>
              <a:gd name="connsiteY9" fmla="*/ 74676 h 136398"/>
              <a:gd name="connsiteX10" fmla="*/ 219455 w 389382"/>
              <a:gd name="connsiteY10" fmla="*/ 41910 h 136398"/>
              <a:gd name="connsiteX11" fmla="*/ 331469 w 389382"/>
              <a:gd name="connsiteY11" fmla="*/ 41910 h 136398"/>
              <a:gd name="connsiteX12" fmla="*/ 214122 w 389382"/>
              <a:gd name="connsiteY12" fmla="*/ 86867 h 136398"/>
              <a:gd name="connsiteX13" fmla="*/ 113538 w 389382"/>
              <a:gd name="connsiteY13" fmla="*/ 99060 h 136398"/>
              <a:gd name="connsiteX14" fmla="*/ 0 w 389382"/>
              <a:gd name="connsiteY14" fmla="*/ 99060 h 1363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9382" h="136398">
                <a:moveTo>
                  <a:pt x="0" y="99060"/>
                </a:moveTo>
                <a:lnTo>
                  <a:pt x="52577" y="136397"/>
                </a:lnTo>
                <a:lnTo>
                  <a:pt x="176783" y="131064"/>
                </a:lnTo>
                <a:lnTo>
                  <a:pt x="332994" y="91440"/>
                </a:lnTo>
                <a:lnTo>
                  <a:pt x="389382" y="32766"/>
                </a:lnTo>
                <a:lnTo>
                  <a:pt x="353567" y="1523"/>
                </a:lnTo>
                <a:lnTo>
                  <a:pt x="201930" y="0"/>
                </a:lnTo>
                <a:lnTo>
                  <a:pt x="87630" y="9144"/>
                </a:lnTo>
                <a:lnTo>
                  <a:pt x="12191" y="60197"/>
                </a:lnTo>
                <a:lnTo>
                  <a:pt x="89153" y="74676"/>
                </a:lnTo>
                <a:lnTo>
                  <a:pt x="219455" y="41910"/>
                </a:lnTo>
                <a:lnTo>
                  <a:pt x="331469" y="41910"/>
                </a:lnTo>
                <a:lnTo>
                  <a:pt x="214122" y="86867"/>
                </a:lnTo>
                <a:lnTo>
                  <a:pt x="113538" y="99060"/>
                </a:lnTo>
                <a:lnTo>
                  <a:pt x="0" y="9906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8680844" y="4158107"/>
            <a:ext cx="325373" cy="2265426"/>
          </a:xfrm>
          <a:custGeom>
            <a:avLst/>
            <a:gdLst>
              <a:gd name="connsiteX0" fmla="*/ 33528 w 325373"/>
              <a:gd name="connsiteY0" fmla="*/ 2189226 h 2265426"/>
              <a:gd name="connsiteX1" fmla="*/ 165354 w 325373"/>
              <a:gd name="connsiteY1" fmla="*/ 2042921 h 2265426"/>
              <a:gd name="connsiteX2" fmla="*/ 191261 w 325373"/>
              <a:gd name="connsiteY2" fmla="*/ 1930145 h 2265426"/>
              <a:gd name="connsiteX3" fmla="*/ 169164 w 325373"/>
              <a:gd name="connsiteY3" fmla="*/ 1763268 h 2265426"/>
              <a:gd name="connsiteX4" fmla="*/ 76200 w 325373"/>
              <a:gd name="connsiteY4" fmla="*/ 1561338 h 2265426"/>
              <a:gd name="connsiteX5" fmla="*/ 55626 w 325373"/>
              <a:gd name="connsiteY5" fmla="*/ 1435607 h 2265426"/>
              <a:gd name="connsiteX6" fmla="*/ 76200 w 325373"/>
              <a:gd name="connsiteY6" fmla="*/ 1351026 h 2265426"/>
              <a:gd name="connsiteX7" fmla="*/ 156209 w 325373"/>
              <a:gd name="connsiteY7" fmla="*/ 1289303 h 2265426"/>
              <a:gd name="connsiteX8" fmla="*/ 173735 w 325373"/>
              <a:gd name="connsiteY8" fmla="*/ 1211579 h 2265426"/>
              <a:gd name="connsiteX9" fmla="*/ 144018 w 325373"/>
              <a:gd name="connsiteY9" fmla="*/ 1100327 h 2265426"/>
              <a:gd name="connsiteX10" fmla="*/ 12954 w 325373"/>
              <a:gd name="connsiteY10" fmla="*/ 801623 h 2265426"/>
              <a:gd name="connsiteX11" fmla="*/ 0 w 325373"/>
              <a:gd name="connsiteY11" fmla="*/ 655319 h 2265426"/>
              <a:gd name="connsiteX12" fmla="*/ 33528 w 325373"/>
              <a:gd name="connsiteY12" fmla="*/ 494538 h 2265426"/>
              <a:gd name="connsiteX13" fmla="*/ 144018 w 325373"/>
              <a:gd name="connsiteY13" fmla="*/ 418338 h 2265426"/>
              <a:gd name="connsiteX14" fmla="*/ 241554 w 325373"/>
              <a:gd name="connsiteY14" fmla="*/ 292607 h 2265426"/>
              <a:gd name="connsiteX15" fmla="*/ 325373 w 325373"/>
              <a:gd name="connsiteY15" fmla="*/ 0 h 2265426"/>
              <a:gd name="connsiteX16" fmla="*/ 313181 w 325373"/>
              <a:gd name="connsiteY16" fmla="*/ 265176 h 2265426"/>
              <a:gd name="connsiteX17" fmla="*/ 249935 w 325373"/>
              <a:gd name="connsiteY17" fmla="*/ 424433 h 2265426"/>
              <a:gd name="connsiteX18" fmla="*/ 165354 w 325373"/>
              <a:gd name="connsiteY18" fmla="*/ 521969 h 2265426"/>
              <a:gd name="connsiteX19" fmla="*/ 72390 w 325373"/>
              <a:gd name="connsiteY19" fmla="*/ 577595 h 2265426"/>
              <a:gd name="connsiteX20" fmla="*/ 67818 w 325373"/>
              <a:gd name="connsiteY20" fmla="*/ 723900 h 2265426"/>
              <a:gd name="connsiteX21" fmla="*/ 115061 w 325373"/>
              <a:gd name="connsiteY21" fmla="*/ 877823 h 2265426"/>
              <a:gd name="connsiteX22" fmla="*/ 224028 w 325373"/>
              <a:gd name="connsiteY22" fmla="*/ 1149857 h 2265426"/>
              <a:gd name="connsiteX23" fmla="*/ 228600 w 325373"/>
              <a:gd name="connsiteY23" fmla="*/ 1323594 h 2265426"/>
              <a:gd name="connsiteX24" fmla="*/ 127254 w 325373"/>
              <a:gd name="connsiteY24" fmla="*/ 1421129 h 2265426"/>
              <a:gd name="connsiteX25" fmla="*/ 131826 w 325373"/>
              <a:gd name="connsiteY25" fmla="*/ 1511807 h 2265426"/>
              <a:gd name="connsiteX26" fmla="*/ 220218 w 325373"/>
              <a:gd name="connsiteY26" fmla="*/ 1700783 h 2265426"/>
              <a:gd name="connsiteX27" fmla="*/ 258318 w 325373"/>
              <a:gd name="connsiteY27" fmla="*/ 1881377 h 2265426"/>
              <a:gd name="connsiteX28" fmla="*/ 224028 w 325373"/>
              <a:gd name="connsiteY28" fmla="*/ 2076450 h 2265426"/>
              <a:gd name="connsiteX29" fmla="*/ 144018 w 325373"/>
              <a:gd name="connsiteY29" fmla="*/ 2180844 h 2265426"/>
              <a:gd name="connsiteX30" fmla="*/ 42671 w 325373"/>
              <a:gd name="connsiteY30" fmla="*/ 2265426 h 2265426"/>
              <a:gd name="connsiteX31" fmla="*/ 33528 w 325373"/>
              <a:gd name="connsiteY31" fmla="*/ 2189226 h 22654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265426">
                <a:moveTo>
                  <a:pt x="33528" y="2189226"/>
                </a:moveTo>
                <a:lnTo>
                  <a:pt x="165354" y="2042921"/>
                </a:lnTo>
                <a:lnTo>
                  <a:pt x="191261" y="1930145"/>
                </a:lnTo>
                <a:lnTo>
                  <a:pt x="169164" y="1763268"/>
                </a:lnTo>
                <a:lnTo>
                  <a:pt x="76200" y="1561338"/>
                </a:lnTo>
                <a:lnTo>
                  <a:pt x="55626" y="1435607"/>
                </a:lnTo>
                <a:lnTo>
                  <a:pt x="76200" y="1351026"/>
                </a:lnTo>
                <a:lnTo>
                  <a:pt x="156209" y="1289303"/>
                </a:lnTo>
                <a:lnTo>
                  <a:pt x="173735" y="1211579"/>
                </a:lnTo>
                <a:lnTo>
                  <a:pt x="144018" y="1100327"/>
                </a:lnTo>
                <a:lnTo>
                  <a:pt x="12954" y="801623"/>
                </a:lnTo>
                <a:lnTo>
                  <a:pt x="0" y="655319"/>
                </a:lnTo>
                <a:lnTo>
                  <a:pt x="33528" y="494538"/>
                </a:lnTo>
                <a:lnTo>
                  <a:pt x="144018" y="418338"/>
                </a:lnTo>
                <a:lnTo>
                  <a:pt x="241554" y="292607"/>
                </a:lnTo>
                <a:lnTo>
                  <a:pt x="325373" y="0"/>
                </a:lnTo>
                <a:lnTo>
                  <a:pt x="313181" y="265176"/>
                </a:lnTo>
                <a:lnTo>
                  <a:pt x="249935" y="424433"/>
                </a:lnTo>
                <a:lnTo>
                  <a:pt x="165354" y="521969"/>
                </a:lnTo>
                <a:lnTo>
                  <a:pt x="72390" y="577595"/>
                </a:lnTo>
                <a:lnTo>
                  <a:pt x="67818" y="723900"/>
                </a:lnTo>
                <a:lnTo>
                  <a:pt x="115061" y="877823"/>
                </a:lnTo>
                <a:lnTo>
                  <a:pt x="224028" y="1149857"/>
                </a:lnTo>
                <a:lnTo>
                  <a:pt x="228600" y="1323594"/>
                </a:lnTo>
                <a:lnTo>
                  <a:pt x="127254" y="1421129"/>
                </a:lnTo>
                <a:lnTo>
                  <a:pt x="131826" y="1511807"/>
                </a:lnTo>
                <a:lnTo>
                  <a:pt x="220218" y="1700783"/>
                </a:lnTo>
                <a:lnTo>
                  <a:pt x="258318" y="1881377"/>
                </a:lnTo>
                <a:lnTo>
                  <a:pt x="224028" y="2076450"/>
                </a:lnTo>
                <a:lnTo>
                  <a:pt x="144018" y="2180844"/>
                </a:lnTo>
                <a:lnTo>
                  <a:pt x="42671" y="2265426"/>
                </a:lnTo>
                <a:lnTo>
                  <a:pt x="33528" y="2189226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8741042" y="2115185"/>
            <a:ext cx="325373" cy="2592324"/>
          </a:xfrm>
          <a:custGeom>
            <a:avLst/>
            <a:gdLst>
              <a:gd name="connsiteX0" fmla="*/ 34290 w 325373"/>
              <a:gd name="connsiteY0" fmla="*/ 2504694 h 2592324"/>
              <a:gd name="connsiteX1" fmla="*/ 165354 w 325373"/>
              <a:gd name="connsiteY1" fmla="*/ 2337054 h 2592324"/>
              <a:gd name="connsiteX2" fmla="*/ 191261 w 325373"/>
              <a:gd name="connsiteY2" fmla="*/ 2209037 h 2592324"/>
              <a:gd name="connsiteX3" fmla="*/ 169164 w 325373"/>
              <a:gd name="connsiteY3" fmla="*/ 2017013 h 2592324"/>
              <a:gd name="connsiteX4" fmla="*/ 76200 w 325373"/>
              <a:gd name="connsiteY4" fmla="*/ 1786128 h 2592324"/>
              <a:gd name="connsiteX5" fmla="*/ 55626 w 325373"/>
              <a:gd name="connsiteY5" fmla="*/ 1642872 h 2592324"/>
              <a:gd name="connsiteX6" fmla="*/ 76200 w 325373"/>
              <a:gd name="connsiteY6" fmla="*/ 1546098 h 2592324"/>
              <a:gd name="connsiteX7" fmla="*/ 156971 w 325373"/>
              <a:gd name="connsiteY7" fmla="*/ 1475231 h 2592324"/>
              <a:gd name="connsiteX8" fmla="*/ 173735 w 325373"/>
              <a:gd name="connsiteY8" fmla="*/ 1386078 h 2592324"/>
              <a:gd name="connsiteX9" fmla="*/ 144018 w 325373"/>
              <a:gd name="connsiteY9" fmla="*/ 1259586 h 2592324"/>
              <a:gd name="connsiteX10" fmla="*/ 12954 w 325373"/>
              <a:gd name="connsiteY10" fmla="*/ 917448 h 2592324"/>
              <a:gd name="connsiteX11" fmla="*/ 0 w 325373"/>
              <a:gd name="connsiteY11" fmla="*/ 749808 h 2592324"/>
              <a:gd name="connsiteX12" fmla="*/ 34290 w 325373"/>
              <a:gd name="connsiteY12" fmla="*/ 565404 h 2592324"/>
              <a:gd name="connsiteX13" fmla="*/ 144018 w 325373"/>
              <a:gd name="connsiteY13" fmla="*/ 478536 h 2592324"/>
              <a:gd name="connsiteX14" fmla="*/ 241554 w 325373"/>
              <a:gd name="connsiteY14" fmla="*/ 334517 h 2592324"/>
              <a:gd name="connsiteX15" fmla="*/ 325373 w 325373"/>
              <a:gd name="connsiteY15" fmla="*/ 0 h 2592324"/>
              <a:gd name="connsiteX16" fmla="*/ 313181 w 325373"/>
              <a:gd name="connsiteY16" fmla="*/ 302514 h 2592324"/>
              <a:gd name="connsiteX17" fmla="*/ 249935 w 325373"/>
              <a:gd name="connsiteY17" fmla="*/ 485394 h 2592324"/>
              <a:gd name="connsiteX18" fmla="*/ 165354 w 325373"/>
              <a:gd name="connsiteY18" fmla="*/ 597408 h 2592324"/>
              <a:gd name="connsiteX19" fmla="*/ 72390 w 325373"/>
              <a:gd name="connsiteY19" fmla="*/ 660654 h 2592324"/>
              <a:gd name="connsiteX20" fmla="*/ 67818 w 325373"/>
              <a:gd name="connsiteY20" fmla="*/ 828294 h 2592324"/>
              <a:gd name="connsiteX21" fmla="*/ 115061 w 325373"/>
              <a:gd name="connsiteY21" fmla="*/ 1004316 h 2592324"/>
              <a:gd name="connsiteX22" fmla="*/ 224790 w 325373"/>
              <a:gd name="connsiteY22" fmla="*/ 1315974 h 2592324"/>
              <a:gd name="connsiteX23" fmla="*/ 228600 w 325373"/>
              <a:gd name="connsiteY23" fmla="*/ 1514856 h 2592324"/>
              <a:gd name="connsiteX24" fmla="*/ 127254 w 325373"/>
              <a:gd name="connsiteY24" fmla="*/ 1626107 h 2592324"/>
              <a:gd name="connsiteX25" fmla="*/ 131826 w 325373"/>
              <a:gd name="connsiteY25" fmla="*/ 1729740 h 2592324"/>
              <a:gd name="connsiteX26" fmla="*/ 220980 w 325373"/>
              <a:gd name="connsiteY26" fmla="*/ 1946148 h 2592324"/>
              <a:gd name="connsiteX27" fmla="*/ 258318 w 325373"/>
              <a:gd name="connsiteY27" fmla="*/ 2153412 h 2592324"/>
              <a:gd name="connsiteX28" fmla="*/ 224790 w 325373"/>
              <a:gd name="connsiteY28" fmla="*/ 2375916 h 2592324"/>
              <a:gd name="connsiteX29" fmla="*/ 144018 w 325373"/>
              <a:gd name="connsiteY29" fmla="*/ 2495550 h 2592324"/>
              <a:gd name="connsiteX30" fmla="*/ 42671 w 325373"/>
              <a:gd name="connsiteY30" fmla="*/ 2592324 h 2592324"/>
              <a:gd name="connsiteX31" fmla="*/ 34290 w 325373"/>
              <a:gd name="connsiteY31" fmla="*/ 2504694 h 25923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592324">
                <a:moveTo>
                  <a:pt x="34290" y="2504694"/>
                </a:moveTo>
                <a:lnTo>
                  <a:pt x="165354" y="2337054"/>
                </a:lnTo>
                <a:lnTo>
                  <a:pt x="191261" y="2209037"/>
                </a:lnTo>
                <a:lnTo>
                  <a:pt x="169164" y="2017013"/>
                </a:lnTo>
                <a:lnTo>
                  <a:pt x="76200" y="1786128"/>
                </a:lnTo>
                <a:lnTo>
                  <a:pt x="55626" y="1642872"/>
                </a:lnTo>
                <a:lnTo>
                  <a:pt x="76200" y="1546098"/>
                </a:lnTo>
                <a:lnTo>
                  <a:pt x="156971" y="1475231"/>
                </a:lnTo>
                <a:lnTo>
                  <a:pt x="173735" y="1386078"/>
                </a:lnTo>
                <a:lnTo>
                  <a:pt x="144018" y="1259586"/>
                </a:lnTo>
                <a:lnTo>
                  <a:pt x="12954" y="917448"/>
                </a:lnTo>
                <a:lnTo>
                  <a:pt x="0" y="749808"/>
                </a:lnTo>
                <a:lnTo>
                  <a:pt x="34290" y="565404"/>
                </a:lnTo>
                <a:lnTo>
                  <a:pt x="144018" y="478536"/>
                </a:lnTo>
                <a:lnTo>
                  <a:pt x="241554" y="334517"/>
                </a:lnTo>
                <a:lnTo>
                  <a:pt x="325373" y="0"/>
                </a:lnTo>
                <a:lnTo>
                  <a:pt x="313181" y="302514"/>
                </a:lnTo>
                <a:lnTo>
                  <a:pt x="249935" y="485394"/>
                </a:lnTo>
                <a:lnTo>
                  <a:pt x="165354" y="597408"/>
                </a:lnTo>
                <a:lnTo>
                  <a:pt x="72390" y="660654"/>
                </a:lnTo>
                <a:lnTo>
                  <a:pt x="67818" y="828294"/>
                </a:lnTo>
                <a:lnTo>
                  <a:pt x="115061" y="1004316"/>
                </a:lnTo>
                <a:lnTo>
                  <a:pt x="224790" y="1315974"/>
                </a:lnTo>
                <a:lnTo>
                  <a:pt x="228600" y="1514856"/>
                </a:lnTo>
                <a:lnTo>
                  <a:pt x="127254" y="1626107"/>
                </a:lnTo>
                <a:lnTo>
                  <a:pt x="131826" y="1729740"/>
                </a:lnTo>
                <a:lnTo>
                  <a:pt x="220980" y="1946148"/>
                </a:lnTo>
                <a:lnTo>
                  <a:pt x="258318" y="2153412"/>
                </a:lnTo>
                <a:lnTo>
                  <a:pt x="224790" y="2375916"/>
                </a:lnTo>
                <a:lnTo>
                  <a:pt x="144018" y="2495550"/>
                </a:lnTo>
                <a:lnTo>
                  <a:pt x="42671" y="2592324"/>
                </a:lnTo>
                <a:lnTo>
                  <a:pt x="34290" y="2504694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8491868" y="1773809"/>
            <a:ext cx="342138" cy="355092"/>
          </a:xfrm>
          <a:custGeom>
            <a:avLst/>
            <a:gdLst>
              <a:gd name="connsiteX0" fmla="*/ 0 w 342138"/>
              <a:gd name="connsiteY0" fmla="*/ 42672 h 355092"/>
              <a:gd name="connsiteX1" fmla="*/ 152400 w 342138"/>
              <a:gd name="connsiteY1" fmla="*/ 153923 h 355092"/>
              <a:gd name="connsiteX2" fmla="*/ 330707 w 342138"/>
              <a:gd name="connsiteY2" fmla="*/ 355092 h 355092"/>
              <a:gd name="connsiteX3" fmla="*/ 342138 w 342138"/>
              <a:gd name="connsiteY3" fmla="*/ 323850 h 355092"/>
              <a:gd name="connsiteX4" fmla="*/ 188976 w 342138"/>
              <a:gd name="connsiteY4" fmla="*/ 137922 h 355092"/>
              <a:gd name="connsiteX5" fmla="*/ 25145 w 342138"/>
              <a:gd name="connsiteY5" fmla="*/ 0 h 355092"/>
              <a:gd name="connsiteX6" fmla="*/ 0 w 342138"/>
              <a:gd name="connsiteY6" fmla="*/ 42672 h 3550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42138" h="355092">
                <a:moveTo>
                  <a:pt x="0" y="42672"/>
                </a:moveTo>
                <a:lnTo>
                  <a:pt x="152400" y="153923"/>
                </a:lnTo>
                <a:lnTo>
                  <a:pt x="330707" y="355092"/>
                </a:lnTo>
                <a:lnTo>
                  <a:pt x="342138" y="323850"/>
                </a:lnTo>
                <a:lnTo>
                  <a:pt x="188976" y="137922"/>
                </a:lnTo>
                <a:lnTo>
                  <a:pt x="25145" y="0"/>
                </a:lnTo>
                <a:lnTo>
                  <a:pt x="0" y="4267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7853299" y="101981"/>
            <a:ext cx="279654" cy="145542"/>
          </a:xfrm>
          <a:custGeom>
            <a:avLst/>
            <a:gdLst>
              <a:gd name="connsiteX0" fmla="*/ 0 w 279654"/>
              <a:gd name="connsiteY0" fmla="*/ 145541 h 145542"/>
              <a:gd name="connsiteX1" fmla="*/ 155447 w 279654"/>
              <a:gd name="connsiteY1" fmla="*/ 113538 h 145542"/>
              <a:gd name="connsiteX2" fmla="*/ 279654 w 279654"/>
              <a:gd name="connsiteY2" fmla="*/ 105155 h 145542"/>
              <a:gd name="connsiteX3" fmla="*/ 209550 w 279654"/>
              <a:gd name="connsiteY3" fmla="*/ 0 h 145542"/>
              <a:gd name="connsiteX4" fmla="*/ 90678 w 279654"/>
              <a:gd name="connsiteY4" fmla="*/ 33527 h 145542"/>
              <a:gd name="connsiteX5" fmla="*/ 195833 w 279654"/>
              <a:gd name="connsiteY5" fmla="*/ 60197 h 145542"/>
              <a:gd name="connsiteX6" fmla="*/ 39623 w 279654"/>
              <a:gd name="connsiteY6" fmla="*/ 109727 h 145542"/>
              <a:gd name="connsiteX7" fmla="*/ 0 w 279654"/>
              <a:gd name="connsiteY7" fmla="*/ 145541 h 14554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279654" h="145542">
                <a:moveTo>
                  <a:pt x="0" y="145541"/>
                </a:moveTo>
                <a:lnTo>
                  <a:pt x="155447" y="113538"/>
                </a:lnTo>
                <a:lnTo>
                  <a:pt x="279654" y="105155"/>
                </a:lnTo>
                <a:lnTo>
                  <a:pt x="209550" y="0"/>
                </a:lnTo>
                <a:lnTo>
                  <a:pt x="90678" y="33527"/>
                </a:lnTo>
                <a:lnTo>
                  <a:pt x="195833" y="60197"/>
                </a:lnTo>
                <a:lnTo>
                  <a:pt x="39623" y="109727"/>
                </a:lnTo>
                <a:lnTo>
                  <a:pt x="0" y="145541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8059801" y="514985"/>
            <a:ext cx="372618" cy="713232"/>
          </a:xfrm>
          <a:custGeom>
            <a:avLst/>
            <a:gdLst>
              <a:gd name="connsiteX0" fmla="*/ 6095 w 372618"/>
              <a:gd name="connsiteY0" fmla="*/ 119633 h 713232"/>
              <a:gd name="connsiteX1" fmla="*/ 44195 w 372618"/>
              <a:gd name="connsiteY1" fmla="*/ 277368 h 713232"/>
              <a:gd name="connsiteX2" fmla="*/ 150876 w 372618"/>
              <a:gd name="connsiteY2" fmla="*/ 520445 h 713232"/>
              <a:gd name="connsiteX3" fmla="*/ 264414 w 372618"/>
              <a:gd name="connsiteY3" fmla="*/ 688086 h 713232"/>
              <a:gd name="connsiteX4" fmla="*/ 336804 w 372618"/>
              <a:gd name="connsiteY4" fmla="*/ 713231 h 713232"/>
              <a:gd name="connsiteX5" fmla="*/ 372617 w 372618"/>
              <a:gd name="connsiteY5" fmla="*/ 638556 h 713232"/>
              <a:gd name="connsiteX6" fmla="*/ 320040 w 372618"/>
              <a:gd name="connsiteY6" fmla="*/ 439673 h 713232"/>
              <a:gd name="connsiteX7" fmla="*/ 220980 w 372618"/>
              <a:gd name="connsiteY7" fmla="*/ 214122 h 713232"/>
              <a:gd name="connsiteX8" fmla="*/ 140207 w 372618"/>
              <a:gd name="connsiteY8" fmla="*/ 73914 h 713232"/>
              <a:gd name="connsiteX9" fmla="*/ 64007 w 372618"/>
              <a:gd name="connsiteY9" fmla="*/ 761 h 713232"/>
              <a:gd name="connsiteX10" fmla="*/ 4571 w 372618"/>
              <a:gd name="connsiteY10" fmla="*/ 0 h 713232"/>
              <a:gd name="connsiteX11" fmla="*/ 0 w 372618"/>
              <a:gd name="connsiteY11" fmla="*/ 67055 h 713232"/>
              <a:gd name="connsiteX12" fmla="*/ 51054 w 372618"/>
              <a:gd name="connsiteY12" fmla="*/ 38861 h 713232"/>
              <a:gd name="connsiteX13" fmla="*/ 138683 w 372618"/>
              <a:gd name="connsiteY13" fmla="*/ 152400 h 713232"/>
              <a:gd name="connsiteX14" fmla="*/ 230885 w 372618"/>
              <a:gd name="connsiteY14" fmla="*/ 315467 h 713232"/>
              <a:gd name="connsiteX15" fmla="*/ 307085 w 372618"/>
              <a:gd name="connsiteY15" fmla="*/ 544067 h 713232"/>
              <a:gd name="connsiteX16" fmla="*/ 298704 w 372618"/>
              <a:gd name="connsiteY16" fmla="*/ 655320 h 713232"/>
              <a:gd name="connsiteX17" fmla="*/ 225552 w 372618"/>
              <a:gd name="connsiteY17" fmla="*/ 591312 h 713232"/>
              <a:gd name="connsiteX18" fmla="*/ 101345 w 372618"/>
              <a:gd name="connsiteY18" fmla="*/ 344423 h 713232"/>
              <a:gd name="connsiteX19" fmla="*/ 22859 w 372618"/>
              <a:gd name="connsiteY19" fmla="*/ 86868 h 713232"/>
              <a:gd name="connsiteX20" fmla="*/ 6095 w 372618"/>
              <a:gd name="connsiteY20" fmla="*/ 119633 h 7132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</a:cxnLst>
            <a:rect l="l" t="t" r="r" b="b"/>
            <a:pathLst>
              <a:path w="372618" h="713232">
                <a:moveTo>
                  <a:pt x="6095" y="119633"/>
                </a:moveTo>
                <a:lnTo>
                  <a:pt x="44195" y="277368"/>
                </a:lnTo>
                <a:lnTo>
                  <a:pt x="150876" y="520445"/>
                </a:lnTo>
                <a:lnTo>
                  <a:pt x="264414" y="688086"/>
                </a:lnTo>
                <a:lnTo>
                  <a:pt x="336804" y="713231"/>
                </a:lnTo>
                <a:lnTo>
                  <a:pt x="372617" y="638556"/>
                </a:lnTo>
                <a:lnTo>
                  <a:pt x="320040" y="439673"/>
                </a:lnTo>
                <a:lnTo>
                  <a:pt x="220980" y="214122"/>
                </a:lnTo>
                <a:lnTo>
                  <a:pt x="140207" y="73914"/>
                </a:lnTo>
                <a:lnTo>
                  <a:pt x="64007" y="761"/>
                </a:lnTo>
                <a:lnTo>
                  <a:pt x="4571" y="0"/>
                </a:lnTo>
                <a:lnTo>
                  <a:pt x="0" y="67055"/>
                </a:lnTo>
                <a:lnTo>
                  <a:pt x="51054" y="38861"/>
                </a:lnTo>
                <a:lnTo>
                  <a:pt x="138683" y="152400"/>
                </a:lnTo>
                <a:lnTo>
                  <a:pt x="230885" y="315467"/>
                </a:lnTo>
                <a:lnTo>
                  <a:pt x="307085" y="544067"/>
                </a:lnTo>
                <a:lnTo>
                  <a:pt x="298704" y="655320"/>
                </a:lnTo>
                <a:lnTo>
                  <a:pt x="225552" y="591312"/>
                </a:lnTo>
                <a:lnTo>
                  <a:pt x="101345" y="344423"/>
                </a:lnTo>
                <a:lnTo>
                  <a:pt x="22859" y="86868"/>
                </a:lnTo>
                <a:lnTo>
                  <a:pt x="6095" y="119633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7778623" y="263525"/>
            <a:ext cx="681990" cy="1480566"/>
          </a:xfrm>
          <a:custGeom>
            <a:avLst/>
            <a:gdLst>
              <a:gd name="connsiteX0" fmla="*/ 0 w 681990"/>
              <a:gd name="connsiteY0" fmla="*/ 0 h 1480566"/>
              <a:gd name="connsiteX1" fmla="*/ 667512 w 681990"/>
              <a:gd name="connsiteY1" fmla="*/ 1480566 h 1480566"/>
              <a:gd name="connsiteX2" fmla="*/ 681990 w 681990"/>
              <a:gd name="connsiteY2" fmla="*/ 1394460 h 1480566"/>
              <a:gd name="connsiteX3" fmla="*/ 41909 w 681990"/>
              <a:gd name="connsiteY3" fmla="*/ 1524 h 1480566"/>
              <a:gd name="connsiteX4" fmla="*/ 0 w 681990"/>
              <a:gd name="connsiteY4" fmla="*/ 0 h 14805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1990" h="1480566">
                <a:moveTo>
                  <a:pt x="0" y="0"/>
                </a:moveTo>
                <a:lnTo>
                  <a:pt x="667512" y="1480566"/>
                </a:lnTo>
                <a:lnTo>
                  <a:pt x="681990" y="1394460"/>
                </a:lnTo>
                <a:lnTo>
                  <a:pt x="41909" y="1524"/>
                </a:lnTo>
                <a:lnTo>
                  <a:pt x="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7729093" y="38734"/>
            <a:ext cx="1169669" cy="2086356"/>
          </a:xfrm>
          <a:custGeom>
            <a:avLst/>
            <a:gdLst>
              <a:gd name="connsiteX0" fmla="*/ 749045 w 1169669"/>
              <a:gd name="connsiteY0" fmla="*/ 1773174 h 2086356"/>
              <a:gd name="connsiteX1" fmla="*/ 816864 w 1169669"/>
              <a:gd name="connsiteY1" fmla="*/ 1674875 h 2086356"/>
              <a:gd name="connsiteX2" fmla="*/ 998219 w 1169669"/>
              <a:gd name="connsiteY2" fmla="*/ 1597914 h 2086356"/>
              <a:gd name="connsiteX3" fmla="*/ 877823 w 1169669"/>
              <a:gd name="connsiteY3" fmla="*/ 1577340 h 2086356"/>
              <a:gd name="connsiteX4" fmla="*/ 750569 w 1169669"/>
              <a:gd name="connsiteY4" fmla="*/ 1638300 h 2086356"/>
              <a:gd name="connsiteX5" fmla="*/ 823721 w 1169669"/>
              <a:gd name="connsiteY5" fmla="*/ 1558290 h 2086356"/>
              <a:gd name="connsiteX6" fmla="*/ 973835 w 1169669"/>
              <a:gd name="connsiteY6" fmla="*/ 1500378 h 2086356"/>
              <a:gd name="connsiteX7" fmla="*/ 323088 w 1169669"/>
              <a:gd name="connsiteY7" fmla="*/ 64008 h 2086356"/>
              <a:gd name="connsiteX8" fmla="*/ 132588 w 1169669"/>
              <a:gd name="connsiteY8" fmla="*/ 60198 h 2086356"/>
              <a:gd name="connsiteX9" fmla="*/ 0 w 1169669"/>
              <a:gd name="connsiteY9" fmla="*/ 96012 h 2086356"/>
              <a:gd name="connsiteX10" fmla="*/ 128015 w 1169669"/>
              <a:gd name="connsiteY10" fmla="*/ 0 h 2086356"/>
              <a:gd name="connsiteX11" fmla="*/ 361950 w 1169669"/>
              <a:gd name="connsiteY11" fmla="*/ 19050 h 2086356"/>
              <a:gd name="connsiteX12" fmla="*/ 1120139 w 1169669"/>
              <a:gd name="connsiteY12" fmla="*/ 1684781 h 2086356"/>
              <a:gd name="connsiteX13" fmla="*/ 1098041 w 1169669"/>
              <a:gd name="connsiteY13" fmla="*/ 1844040 h 2086356"/>
              <a:gd name="connsiteX14" fmla="*/ 1169669 w 1169669"/>
              <a:gd name="connsiteY14" fmla="*/ 2086356 h 2086356"/>
              <a:gd name="connsiteX15" fmla="*/ 1097279 w 1169669"/>
              <a:gd name="connsiteY15" fmla="*/ 2084831 h 2086356"/>
              <a:gd name="connsiteX16" fmla="*/ 1112519 w 1169669"/>
              <a:gd name="connsiteY16" fmla="*/ 2030729 h 2086356"/>
              <a:gd name="connsiteX17" fmla="*/ 1060703 w 1169669"/>
              <a:gd name="connsiteY17" fmla="*/ 1868424 h 2086356"/>
              <a:gd name="connsiteX18" fmla="*/ 959357 w 1169669"/>
              <a:gd name="connsiteY18" fmla="*/ 1897379 h 2086356"/>
              <a:gd name="connsiteX19" fmla="*/ 915162 w 1169669"/>
              <a:gd name="connsiteY19" fmla="*/ 1864613 h 2086356"/>
              <a:gd name="connsiteX20" fmla="*/ 1030223 w 1169669"/>
              <a:gd name="connsiteY20" fmla="*/ 1827275 h 2086356"/>
              <a:gd name="connsiteX21" fmla="*/ 979169 w 1169669"/>
              <a:gd name="connsiteY21" fmla="*/ 1789175 h 2086356"/>
              <a:gd name="connsiteX22" fmla="*/ 1040891 w 1169669"/>
              <a:gd name="connsiteY22" fmla="*/ 1739646 h 2086356"/>
              <a:gd name="connsiteX23" fmla="*/ 934973 w 1169669"/>
              <a:gd name="connsiteY23" fmla="*/ 1747266 h 2086356"/>
              <a:gd name="connsiteX24" fmla="*/ 976121 w 1169669"/>
              <a:gd name="connsiteY24" fmla="*/ 1677162 h 2086356"/>
              <a:gd name="connsiteX25" fmla="*/ 749045 w 1169669"/>
              <a:gd name="connsiteY25" fmla="*/ 1773174 h 2086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</a:cxnLst>
            <a:rect l="l" t="t" r="r" b="b"/>
            <a:pathLst>
              <a:path w="1169669" h="2086356">
                <a:moveTo>
                  <a:pt x="749045" y="1773174"/>
                </a:moveTo>
                <a:lnTo>
                  <a:pt x="816864" y="1674875"/>
                </a:lnTo>
                <a:lnTo>
                  <a:pt x="998219" y="1597914"/>
                </a:lnTo>
                <a:lnTo>
                  <a:pt x="877823" y="1577340"/>
                </a:lnTo>
                <a:lnTo>
                  <a:pt x="750569" y="1638300"/>
                </a:lnTo>
                <a:lnTo>
                  <a:pt x="823721" y="1558290"/>
                </a:lnTo>
                <a:lnTo>
                  <a:pt x="973835" y="1500378"/>
                </a:lnTo>
                <a:lnTo>
                  <a:pt x="323088" y="64008"/>
                </a:lnTo>
                <a:lnTo>
                  <a:pt x="132588" y="60198"/>
                </a:lnTo>
                <a:lnTo>
                  <a:pt x="0" y="96012"/>
                </a:lnTo>
                <a:lnTo>
                  <a:pt x="128015" y="0"/>
                </a:lnTo>
                <a:lnTo>
                  <a:pt x="361950" y="19050"/>
                </a:lnTo>
                <a:lnTo>
                  <a:pt x="1120139" y="1684781"/>
                </a:lnTo>
                <a:lnTo>
                  <a:pt x="1098041" y="1844040"/>
                </a:lnTo>
                <a:lnTo>
                  <a:pt x="1169669" y="2086356"/>
                </a:lnTo>
                <a:lnTo>
                  <a:pt x="1097279" y="2084831"/>
                </a:lnTo>
                <a:lnTo>
                  <a:pt x="1112519" y="2030729"/>
                </a:lnTo>
                <a:lnTo>
                  <a:pt x="1060703" y="1868424"/>
                </a:lnTo>
                <a:lnTo>
                  <a:pt x="959357" y="1897379"/>
                </a:lnTo>
                <a:lnTo>
                  <a:pt x="915162" y="1864613"/>
                </a:lnTo>
                <a:lnTo>
                  <a:pt x="1030223" y="1827275"/>
                </a:lnTo>
                <a:lnTo>
                  <a:pt x="979169" y="1789175"/>
                </a:lnTo>
                <a:lnTo>
                  <a:pt x="1040891" y="1739646"/>
                </a:lnTo>
                <a:lnTo>
                  <a:pt x="934973" y="1747266"/>
                </a:lnTo>
                <a:lnTo>
                  <a:pt x="976121" y="1677162"/>
                </a:lnTo>
                <a:lnTo>
                  <a:pt x="749045" y="177317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8398129" y="1446910"/>
            <a:ext cx="301752" cy="142494"/>
          </a:xfrm>
          <a:custGeom>
            <a:avLst/>
            <a:gdLst>
              <a:gd name="connsiteX0" fmla="*/ 29717 w 301752"/>
              <a:gd name="connsiteY0" fmla="*/ 142494 h 142494"/>
              <a:gd name="connsiteX1" fmla="*/ 102869 w 301752"/>
              <a:gd name="connsiteY1" fmla="*/ 70104 h 142494"/>
              <a:gd name="connsiteX2" fmla="*/ 301752 w 301752"/>
              <a:gd name="connsiteY2" fmla="*/ 28194 h 142494"/>
              <a:gd name="connsiteX3" fmla="*/ 285750 w 301752"/>
              <a:gd name="connsiteY3" fmla="*/ 0 h 142494"/>
              <a:gd name="connsiteX4" fmla="*/ 152400 w 301752"/>
              <a:gd name="connsiteY4" fmla="*/ 11430 h 142494"/>
              <a:gd name="connsiteX5" fmla="*/ 0 w 301752"/>
              <a:gd name="connsiteY5" fmla="*/ 106680 h 142494"/>
              <a:gd name="connsiteX6" fmla="*/ 29717 w 301752"/>
              <a:gd name="connsiteY6" fmla="*/ 142494 h 1424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1752" h="142494">
                <a:moveTo>
                  <a:pt x="29717" y="142494"/>
                </a:moveTo>
                <a:lnTo>
                  <a:pt x="102869" y="70104"/>
                </a:lnTo>
                <a:lnTo>
                  <a:pt x="301752" y="28194"/>
                </a:lnTo>
                <a:lnTo>
                  <a:pt x="285750" y="0"/>
                </a:lnTo>
                <a:lnTo>
                  <a:pt x="152400" y="11430"/>
                </a:lnTo>
                <a:lnTo>
                  <a:pt x="0" y="106680"/>
                </a:lnTo>
                <a:lnTo>
                  <a:pt x="29717" y="1424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8322703" y="1303655"/>
            <a:ext cx="319278" cy="154686"/>
          </a:xfrm>
          <a:custGeom>
            <a:avLst/>
            <a:gdLst>
              <a:gd name="connsiteX0" fmla="*/ 18288 w 319278"/>
              <a:gd name="connsiteY0" fmla="*/ 154686 h 154686"/>
              <a:gd name="connsiteX1" fmla="*/ 131826 w 319278"/>
              <a:gd name="connsiteY1" fmla="*/ 70104 h 154686"/>
              <a:gd name="connsiteX2" fmla="*/ 319278 w 319278"/>
              <a:gd name="connsiteY2" fmla="*/ 61722 h 154686"/>
              <a:gd name="connsiteX3" fmla="*/ 290321 w 319278"/>
              <a:gd name="connsiteY3" fmla="*/ 0 h 154686"/>
              <a:gd name="connsiteX4" fmla="*/ 136397 w 319278"/>
              <a:gd name="connsiteY4" fmla="*/ 32766 h 154686"/>
              <a:gd name="connsiteX5" fmla="*/ 0 w 319278"/>
              <a:gd name="connsiteY5" fmla="*/ 105918 h 154686"/>
              <a:gd name="connsiteX6" fmla="*/ 18288 w 319278"/>
              <a:gd name="connsiteY6" fmla="*/ 154686 h 15468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19278" h="154686">
                <a:moveTo>
                  <a:pt x="18288" y="154686"/>
                </a:moveTo>
                <a:lnTo>
                  <a:pt x="131826" y="70104"/>
                </a:lnTo>
                <a:lnTo>
                  <a:pt x="319278" y="61722"/>
                </a:lnTo>
                <a:lnTo>
                  <a:pt x="290321" y="0"/>
                </a:lnTo>
                <a:lnTo>
                  <a:pt x="136397" y="32766"/>
                </a:lnTo>
                <a:lnTo>
                  <a:pt x="0" y="105918"/>
                </a:lnTo>
                <a:lnTo>
                  <a:pt x="18288" y="154686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7891399" y="371729"/>
            <a:ext cx="329946" cy="147828"/>
          </a:xfrm>
          <a:custGeom>
            <a:avLst/>
            <a:gdLst>
              <a:gd name="connsiteX0" fmla="*/ 22097 w 329946"/>
              <a:gd name="connsiteY0" fmla="*/ 147828 h 147828"/>
              <a:gd name="connsiteX1" fmla="*/ 125730 w 329946"/>
              <a:gd name="connsiteY1" fmla="*/ 67818 h 147828"/>
              <a:gd name="connsiteX2" fmla="*/ 329945 w 329946"/>
              <a:gd name="connsiteY2" fmla="*/ 54863 h 147828"/>
              <a:gd name="connsiteX3" fmla="*/ 302514 w 329946"/>
              <a:gd name="connsiteY3" fmla="*/ 0 h 147828"/>
              <a:gd name="connsiteX4" fmla="*/ 121157 w 329946"/>
              <a:gd name="connsiteY4" fmla="*/ 25145 h 147828"/>
              <a:gd name="connsiteX5" fmla="*/ 0 w 329946"/>
              <a:gd name="connsiteY5" fmla="*/ 103632 h 147828"/>
              <a:gd name="connsiteX6" fmla="*/ 22097 w 329946"/>
              <a:gd name="connsiteY6" fmla="*/ 147828 h 1478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9946" h="147828">
                <a:moveTo>
                  <a:pt x="22097" y="147828"/>
                </a:moveTo>
                <a:lnTo>
                  <a:pt x="125730" y="67818"/>
                </a:lnTo>
                <a:lnTo>
                  <a:pt x="329945" y="54863"/>
                </a:lnTo>
                <a:lnTo>
                  <a:pt x="302514" y="0"/>
                </a:lnTo>
                <a:lnTo>
                  <a:pt x="121157" y="25145"/>
                </a:lnTo>
                <a:lnTo>
                  <a:pt x="0" y="103632"/>
                </a:lnTo>
                <a:lnTo>
                  <a:pt x="22097" y="14782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7839582" y="253619"/>
            <a:ext cx="325373" cy="150875"/>
          </a:xfrm>
          <a:custGeom>
            <a:avLst/>
            <a:gdLst>
              <a:gd name="connsiteX0" fmla="*/ 29718 w 325373"/>
              <a:gd name="connsiteY0" fmla="*/ 150875 h 150875"/>
              <a:gd name="connsiteX1" fmla="*/ 114300 w 325373"/>
              <a:gd name="connsiteY1" fmla="*/ 78486 h 150875"/>
              <a:gd name="connsiteX2" fmla="*/ 325374 w 325373"/>
              <a:gd name="connsiteY2" fmla="*/ 40386 h 150875"/>
              <a:gd name="connsiteX3" fmla="*/ 300228 w 325373"/>
              <a:gd name="connsiteY3" fmla="*/ 0 h 150875"/>
              <a:gd name="connsiteX4" fmla="*/ 87630 w 325373"/>
              <a:gd name="connsiteY4" fmla="*/ 41147 h 150875"/>
              <a:gd name="connsiteX5" fmla="*/ 0 w 325373"/>
              <a:gd name="connsiteY5" fmla="*/ 107441 h 150875"/>
              <a:gd name="connsiteX6" fmla="*/ 29718 w 325373"/>
              <a:gd name="connsiteY6" fmla="*/ 150875 h 1508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5373" h="150875">
                <a:moveTo>
                  <a:pt x="29718" y="150875"/>
                </a:moveTo>
                <a:lnTo>
                  <a:pt x="114300" y="78486"/>
                </a:lnTo>
                <a:lnTo>
                  <a:pt x="325374" y="40386"/>
                </a:lnTo>
                <a:lnTo>
                  <a:pt x="300228" y="0"/>
                </a:lnTo>
                <a:lnTo>
                  <a:pt x="87630" y="41147"/>
                </a:lnTo>
                <a:lnTo>
                  <a:pt x="0" y="107441"/>
                </a:lnTo>
                <a:lnTo>
                  <a:pt x="29718" y="15087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7713865" y="124079"/>
            <a:ext cx="102108" cy="167640"/>
          </a:xfrm>
          <a:custGeom>
            <a:avLst/>
            <a:gdLst>
              <a:gd name="connsiteX0" fmla="*/ 35052 w 102108"/>
              <a:gd name="connsiteY0" fmla="*/ 0 h 167640"/>
              <a:gd name="connsiteX1" fmla="*/ 102108 w 102108"/>
              <a:gd name="connsiteY1" fmla="*/ 152399 h 167640"/>
              <a:gd name="connsiteX2" fmla="*/ 67056 w 102108"/>
              <a:gd name="connsiteY2" fmla="*/ 167640 h 167640"/>
              <a:gd name="connsiteX3" fmla="*/ 0 w 102108"/>
              <a:gd name="connsiteY3" fmla="*/ 15239 h 167640"/>
              <a:gd name="connsiteX4" fmla="*/ 35052 w 102108"/>
              <a:gd name="connsiteY4" fmla="*/ 0 h 1676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2108" h="167640">
                <a:moveTo>
                  <a:pt x="35052" y="0"/>
                </a:moveTo>
                <a:lnTo>
                  <a:pt x="102108" y="152399"/>
                </a:lnTo>
                <a:lnTo>
                  <a:pt x="67056" y="167640"/>
                </a:lnTo>
                <a:lnTo>
                  <a:pt x="0" y="15239"/>
                </a:lnTo>
                <a:lnTo>
                  <a:pt x="3505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95500" y="292100"/>
            <a:ext cx="5003800" cy="6477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311400" y="6311900"/>
            <a:ext cx="3052118" cy="21505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zh-CN" altLang="en-US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计算机学院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研究生课程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高级软件工程</a:t>
            </a:r>
          </a:p>
        </p:txBody>
      </p:sp>
      <p:sp>
        <p:nvSpPr>
          <p:cNvPr id="41" name="TextBox 1"/>
          <p:cNvSpPr txBox="1"/>
          <p:nvPr/>
        </p:nvSpPr>
        <p:spPr>
          <a:xfrm>
            <a:off x="8115300" y="6273800"/>
            <a:ext cx="406400" cy="24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/>
            </a:pPr>
            <a:r>
              <a:rPr lang="en-US" altLang="zh-CN" sz="13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6/58</a:t>
            </a:r>
          </a:p>
        </p:txBody>
      </p:sp>
      <p:sp>
        <p:nvSpPr>
          <p:cNvPr id="42" name="TextBox 1"/>
          <p:cNvSpPr txBox="1"/>
          <p:nvPr/>
        </p:nvSpPr>
        <p:spPr>
          <a:xfrm>
            <a:off x="469900" y="304800"/>
            <a:ext cx="7454900" cy="3848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500"/>
              </a:lnSpc>
              <a:tabLst>
                <a:tab pos="342900" algn="l"/>
                <a:tab pos="1638300" algn="l"/>
              </a:tabLst>
            </a:pPr>
            <a:r>
              <a:rPr lang="en-US" altLang="zh-CN" dirty="0"/>
              <a:t>		</a:t>
            </a:r>
            <a:r>
              <a:rPr lang="en-US" altLang="zh-CN" sz="4002" b="1" dirty="0">
                <a:solidFill>
                  <a:srgbClr val="3D00EA"/>
                </a:solidFill>
                <a:latin typeface="å¾®è½¯éé»" pitchFamily="18" charset="0"/>
                <a:cs typeface="å¾®è½¯éé»" pitchFamily="18" charset="0"/>
              </a:rPr>
              <a:t>软件构件</a:t>
            </a:r>
            <a:r>
              <a:rPr lang="en-US" altLang="zh-CN" sz="4002" b="1" dirty="0">
                <a:solidFill>
                  <a:srgbClr val="3D00EA"/>
                </a:solidFill>
                <a:latin typeface="Comic Sans MS" pitchFamily="18" charset="0"/>
                <a:cs typeface="Comic Sans MS" pitchFamily="18" charset="0"/>
              </a:rPr>
              <a:t>(component)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5200"/>
              </a:lnSpc>
              <a:tabLst>
                <a:tab pos="342900" algn="l"/>
                <a:tab pos="1638300" algn="l"/>
              </a:tabLst>
            </a:pPr>
            <a:r>
              <a:rPr lang="en-US" altLang="zh-CN" sz="33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3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300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广义：可明确标识的软件制品，如需求</a:t>
            </a:r>
          </a:p>
          <a:p>
            <a:pPr>
              <a:lnSpc>
                <a:spcPts val="3800"/>
              </a:lnSpc>
              <a:tabLst>
                <a:tab pos="342900" algn="l"/>
                <a:tab pos="1638300" algn="l"/>
              </a:tabLst>
            </a:pPr>
            <a:r>
              <a:rPr lang="en-US" altLang="zh-CN" dirty="0"/>
              <a:t>	</a:t>
            </a:r>
            <a:r>
              <a:rPr lang="en-US" altLang="zh-CN" sz="3300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分析和设计阶段的产品、代码、测试用</a:t>
            </a:r>
          </a:p>
          <a:p>
            <a:pPr>
              <a:lnSpc>
                <a:spcPts val="3900"/>
              </a:lnSpc>
              <a:tabLst>
                <a:tab pos="342900" algn="l"/>
                <a:tab pos="1638300" algn="l"/>
              </a:tabLst>
            </a:pPr>
            <a:r>
              <a:rPr lang="en-US" altLang="zh-CN" dirty="0"/>
              <a:t>	</a:t>
            </a:r>
            <a:r>
              <a:rPr lang="en-US" altLang="zh-CN" sz="3300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例、文档或软件开发过程中的其它制品</a:t>
            </a:r>
          </a:p>
          <a:p>
            <a:pPr>
              <a:lnSpc>
                <a:spcPts val="4800"/>
              </a:lnSpc>
              <a:tabLst>
                <a:tab pos="342900" algn="l"/>
                <a:tab pos="1638300" algn="l"/>
              </a:tabLst>
            </a:pPr>
            <a:r>
              <a:rPr lang="en-US" altLang="zh-CN" sz="33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3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300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狭义：可明确标识、相对独立、可运行</a:t>
            </a:r>
          </a:p>
          <a:p>
            <a:pPr>
              <a:lnSpc>
                <a:spcPts val="3800"/>
              </a:lnSpc>
              <a:tabLst>
                <a:tab pos="342900" algn="l"/>
                <a:tab pos="1638300" algn="l"/>
              </a:tabLst>
            </a:pPr>
            <a:r>
              <a:rPr lang="en-US" altLang="zh-CN" dirty="0"/>
              <a:t>	</a:t>
            </a:r>
            <a:r>
              <a:rPr lang="en-US" altLang="zh-CN" sz="3300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的代码或二进制构件</a:t>
            </a:r>
          </a:p>
        </p:txBody>
      </p:sp>
      <p:sp>
        <p:nvSpPr>
          <p:cNvPr id="43" name="TextBox 1"/>
          <p:cNvSpPr txBox="1"/>
          <p:nvPr/>
        </p:nvSpPr>
        <p:spPr>
          <a:xfrm>
            <a:off x="927100" y="4114800"/>
            <a:ext cx="127000" cy="1663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200"/>
              </a:lnSpc>
              <a:tabLst/>
            </a:pPr>
            <a:r>
              <a:rPr lang="en-US" altLang="zh-CN" sz="22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</a:p>
          <a:p>
            <a:pPr>
              <a:lnSpc>
                <a:spcPts val="3300"/>
              </a:lnSpc>
              <a:tabLst/>
            </a:pPr>
            <a:r>
              <a:rPr lang="en-US" altLang="zh-CN" sz="22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</a:p>
          <a:p>
            <a:pPr>
              <a:lnSpc>
                <a:spcPts val="3300"/>
              </a:lnSpc>
              <a:tabLst/>
            </a:pPr>
            <a:r>
              <a:rPr lang="en-US" altLang="zh-CN" sz="22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</a:p>
          <a:p>
            <a:pPr>
              <a:lnSpc>
                <a:spcPts val="3300"/>
              </a:lnSpc>
              <a:tabLst/>
            </a:pPr>
            <a:r>
              <a:rPr lang="en-US" altLang="zh-CN" sz="22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</a:p>
        </p:txBody>
      </p:sp>
      <p:sp>
        <p:nvSpPr>
          <p:cNvPr id="44" name="TextBox 1"/>
          <p:cNvSpPr txBox="1"/>
          <p:nvPr/>
        </p:nvSpPr>
        <p:spPr>
          <a:xfrm>
            <a:off x="1206500" y="4178300"/>
            <a:ext cx="6616700" cy="1587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00"/>
              </a:lnSpc>
              <a:tabLst/>
            </a:pPr>
            <a:r>
              <a:rPr lang="en-US" altLang="zh-CN" sz="22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代码构件：面向对象类、函数或代码文件</a:t>
            </a:r>
          </a:p>
          <a:p>
            <a:pPr>
              <a:lnSpc>
                <a:spcPts val="3600"/>
              </a:lnSpc>
              <a:tabLst/>
            </a:pPr>
            <a:r>
              <a:rPr lang="en-US" altLang="zh-CN" sz="22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二进制构件：二进制类文件或类包</a:t>
            </a:r>
            <a:r>
              <a:rPr lang="en-US" altLang="zh-CN" sz="22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(</a:t>
            </a:r>
            <a:r>
              <a:rPr lang="en-US" altLang="zh-CN" sz="22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如</a:t>
            </a:r>
            <a:r>
              <a:rPr lang="en-US" altLang="zh-CN" sz="22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Jar)</a:t>
            </a:r>
            <a:r>
              <a:rPr lang="en-US" altLang="zh-CN" sz="22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、</a:t>
            </a:r>
            <a:r>
              <a:rPr lang="en-US" altLang="zh-CN" sz="22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Dll</a:t>
            </a:r>
            <a:r>
              <a:rPr lang="en-US" altLang="zh-CN" sz="22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文件</a:t>
            </a:r>
          </a:p>
          <a:p>
            <a:pPr>
              <a:lnSpc>
                <a:spcPts val="3300"/>
              </a:lnSpc>
              <a:tabLst/>
            </a:pPr>
            <a:r>
              <a:rPr lang="en-US" altLang="zh-CN" sz="22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分布式构件：</a:t>
            </a:r>
            <a:r>
              <a:rPr lang="en-US" altLang="zh-CN" sz="22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EJB</a:t>
            </a:r>
            <a:r>
              <a:rPr lang="en-US" altLang="zh-CN" sz="22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、</a:t>
            </a:r>
            <a:r>
              <a:rPr lang="en-US" altLang="zh-CN" sz="22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Corba</a:t>
            </a:r>
            <a:r>
              <a:rPr lang="en-US" altLang="zh-CN" sz="22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、</a:t>
            </a:r>
            <a:r>
              <a:rPr lang="en-US" altLang="zh-CN" sz="22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DCOM</a:t>
            </a:r>
          </a:p>
          <a:p>
            <a:pPr>
              <a:lnSpc>
                <a:spcPts val="3300"/>
              </a:lnSpc>
              <a:tabLst/>
            </a:pPr>
            <a:r>
              <a:rPr lang="en-US" altLang="zh-CN" sz="22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在线服务构件：</a:t>
            </a:r>
            <a:r>
              <a:rPr lang="en-US" altLang="zh-CN" sz="22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Web</a:t>
            </a:r>
            <a:r>
              <a:rPr lang="en-US" altLang="zh-CN" sz="22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服务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19199" y="68453"/>
            <a:ext cx="1137666" cy="2030730"/>
          </a:xfrm>
          <a:custGeom>
            <a:avLst/>
            <a:gdLst>
              <a:gd name="connsiteX0" fmla="*/ 355092 w 1137666"/>
              <a:gd name="connsiteY0" fmla="*/ 12954 h 2030730"/>
              <a:gd name="connsiteX1" fmla="*/ 114300 w 1137666"/>
              <a:gd name="connsiteY1" fmla="*/ 0 h 2030730"/>
              <a:gd name="connsiteX2" fmla="*/ 0 w 1137666"/>
              <a:gd name="connsiteY2" fmla="*/ 76200 h 2030730"/>
              <a:gd name="connsiteX3" fmla="*/ 752856 w 1137666"/>
              <a:gd name="connsiteY3" fmla="*/ 1716024 h 2030730"/>
              <a:gd name="connsiteX4" fmla="*/ 940308 w 1137666"/>
              <a:gd name="connsiteY4" fmla="*/ 1858518 h 2030730"/>
              <a:gd name="connsiteX5" fmla="*/ 1095756 w 1137666"/>
              <a:gd name="connsiteY5" fmla="*/ 2030730 h 2030730"/>
              <a:gd name="connsiteX6" fmla="*/ 1137666 w 1137666"/>
              <a:gd name="connsiteY6" fmla="*/ 2026920 h 2030730"/>
              <a:gd name="connsiteX7" fmla="*/ 1078230 w 1137666"/>
              <a:gd name="connsiteY7" fmla="*/ 1796034 h 2030730"/>
              <a:gd name="connsiteX8" fmla="*/ 1092708 w 1137666"/>
              <a:gd name="connsiteY8" fmla="*/ 1657350 h 2030730"/>
              <a:gd name="connsiteX9" fmla="*/ 355092 w 1137666"/>
              <a:gd name="connsiteY9" fmla="*/ 12954 h 20307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7666" h="2030730">
                <a:moveTo>
                  <a:pt x="355092" y="12954"/>
                </a:moveTo>
                <a:lnTo>
                  <a:pt x="114300" y="0"/>
                </a:lnTo>
                <a:lnTo>
                  <a:pt x="0" y="76200"/>
                </a:lnTo>
                <a:lnTo>
                  <a:pt x="752856" y="1716024"/>
                </a:lnTo>
                <a:lnTo>
                  <a:pt x="940308" y="1858518"/>
                </a:lnTo>
                <a:lnTo>
                  <a:pt x="1095756" y="2030730"/>
                </a:lnTo>
                <a:lnTo>
                  <a:pt x="1137666" y="2026920"/>
                </a:lnTo>
                <a:lnTo>
                  <a:pt x="1078230" y="1796034"/>
                </a:lnTo>
                <a:lnTo>
                  <a:pt x="1092708" y="1657350"/>
                </a:lnTo>
                <a:lnTo>
                  <a:pt x="355092" y="12954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814437" y="110363"/>
            <a:ext cx="1130046" cy="2042922"/>
          </a:xfrm>
          <a:custGeom>
            <a:avLst/>
            <a:gdLst>
              <a:gd name="connsiteX0" fmla="*/ 0 w 1130046"/>
              <a:gd name="connsiteY0" fmla="*/ 61722 h 2042922"/>
              <a:gd name="connsiteX1" fmla="*/ 757428 w 1130046"/>
              <a:gd name="connsiteY1" fmla="*/ 1720596 h 2042922"/>
              <a:gd name="connsiteX2" fmla="*/ 923543 w 1130046"/>
              <a:gd name="connsiteY2" fmla="*/ 1845564 h 2042922"/>
              <a:gd name="connsiteX3" fmla="*/ 1086612 w 1130046"/>
              <a:gd name="connsiteY3" fmla="*/ 2035301 h 2042922"/>
              <a:gd name="connsiteX4" fmla="*/ 1130045 w 1130046"/>
              <a:gd name="connsiteY4" fmla="*/ 2042922 h 2042922"/>
              <a:gd name="connsiteX5" fmla="*/ 1061466 w 1130046"/>
              <a:gd name="connsiteY5" fmla="*/ 1804416 h 2042922"/>
              <a:gd name="connsiteX6" fmla="*/ 1084326 w 1130046"/>
              <a:gd name="connsiteY6" fmla="*/ 1650492 h 2042922"/>
              <a:gd name="connsiteX7" fmla="*/ 342900 w 1130046"/>
              <a:gd name="connsiteY7" fmla="*/ 10668 h 2042922"/>
              <a:gd name="connsiteX8" fmla="*/ 115061 w 1130046"/>
              <a:gd name="connsiteY8" fmla="*/ 0 h 2042922"/>
              <a:gd name="connsiteX9" fmla="*/ 0 w 1130046"/>
              <a:gd name="connsiteY9" fmla="*/ 61722 h 2042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0046" h="2042922">
                <a:moveTo>
                  <a:pt x="0" y="61722"/>
                </a:moveTo>
                <a:lnTo>
                  <a:pt x="757428" y="1720596"/>
                </a:lnTo>
                <a:lnTo>
                  <a:pt x="923543" y="1845564"/>
                </a:lnTo>
                <a:lnTo>
                  <a:pt x="1086612" y="2035301"/>
                </a:lnTo>
                <a:lnTo>
                  <a:pt x="1130045" y="2042922"/>
                </a:lnTo>
                <a:lnTo>
                  <a:pt x="1061466" y="1804416"/>
                </a:lnTo>
                <a:lnTo>
                  <a:pt x="1084326" y="1650492"/>
                </a:lnTo>
                <a:lnTo>
                  <a:pt x="342900" y="10668"/>
                </a:lnTo>
                <a:lnTo>
                  <a:pt x="115061" y="0"/>
                </a:lnTo>
                <a:lnTo>
                  <a:pt x="0" y="61722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7867027" y="229996"/>
            <a:ext cx="972312" cy="1530096"/>
          </a:xfrm>
          <a:custGeom>
            <a:avLst/>
            <a:gdLst>
              <a:gd name="connsiteX0" fmla="*/ 662940 w 972312"/>
              <a:gd name="connsiteY0" fmla="*/ 1530096 h 1530096"/>
              <a:gd name="connsiteX1" fmla="*/ 797814 w 972312"/>
              <a:gd name="connsiteY1" fmla="*/ 1415034 h 1530096"/>
              <a:gd name="connsiteX2" fmla="*/ 972312 w 972312"/>
              <a:gd name="connsiteY2" fmla="*/ 1394460 h 1530096"/>
              <a:gd name="connsiteX3" fmla="*/ 340614 w 972312"/>
              <a:gd name="connsiteY3" fmla="*/ 0 h 1530096"/>
              <a:gd name="connsiteX4" fmla="*/ 89916 w 972312"/>
              <a:gd name="connsiteY4" fmla="*/ 32766 h 1530096"/>
              <a:gd name="connsiteX5" fmla="*/ 0 w 972312"/>
              <a:gd name="connsiteY5" fmla="*/ 75438 h 1530096"/>
              <a:gd name="connsiteX6" fmla="*/ 662940 w 972312"/>
              <a:gd name="connsiteY6" fmla="*/ 1530096 h 15300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972312" h="1530096">
                <a:moveTo>
                  <a:pt x="662940" y="1530096"/>
                </a:moveTo>
                <a:lnTo>
                  <a:pt x="797814" y="1415034"/>
                </a:lnTo>
                <a:lnTo>
                  <a:pt x="972312" y="1394460"/>
                </a:lnTo>
                <a:lnTo>
                  <a:pt x="340614" y="0"/>
                </a:lnTo>
                <a:lnTo>
                  <a:pt x="89916" y="32766"/>
                </a:lnTo>
                <a:lnTo>
                  <a:pt x="0" y="75438"/>
                </a:lnTo>
                <a:lnTo>
                  <a:pt x="662940" y="1530096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38239" y="5563235"/>
            <a:ext cx="1728978" cy="1030224"/>
          </a:xfrm>
          <a:custGeom>
            <a:avLst/>
            <a:gdLst>
              <a:gd name="connsiteX0" fmla="*/ 1260348 w 1728978"/>
              <a:gd name="connsiteY0" fmla="*/ 999744 h 1030224"/>
              <a:gd name="connsiteX1" fmla="*/ 1127760 w 1728978"/>
              <a:gd name="connsiteY1" fmla="*/ 877823 h 1030224"/>
              <a:gd name="connsiteX2" fmla="*/ 1057656 w 1728978"/>
              <a:gd name="connsiteY2" fmla="*/ 377951 h 1030224"/>
              <a:gd name="connsiteX3" fmla="*/ 1699260 w 1728978"/>
              <a:gd name="connsiteY3" fmla="*/ 261365 h 1030224"/>
              <a:gd name="connsiteX4" fmla="*/ 1728978 w 1728978"/>
              <a:gd name="connsiteY4" fmla="*/ 160781 h 1030224"/>
              <a:gd name="connsiteX5" fmla="*/ 1667256 w 1728978"/>
              <a:gd name="connsiteY5" fmla="*/ 79247 h 1030224"/>
              <a:gd name="connsiteX6" fmla="*/ 1013459 w 1728978"/>
              <a:gd name="connsiteY6" fmla="*/ 166877 h 1030224"/>
              <a:gd name="connsiteX7" fmla="*/ 968501 w 1728978"/>
              <a:gd name="connsiteY7" fmla="*/ 25145 h 1030224"/>
              <a:gd name="connsiteX8" fmla="*/ 861822 w 1728978"/>
              <a:gd name="connsiteY8" fmla="*/ 0 h 1030224"/>
              <a:gd name="connsiteX9" fmla="*/ 761238 w 1728978"/>
              <a:gd name="connsiteY9" fmla="*/ 22097 h 1030224"/>
              <a:gd name="connsiteX10" fmla="*/ 705612 w 1728978"/>
              <a:gd name="connsiteY10" fmla="*/ 83819 h 1030224"/>
              <a:gd name="connsiteX11" fmla="*/ 744474 w 1728978"/>
              <a:gd name="connsiteY11" fmla="*/ 225551 h 1030224"/>
              <a:gd name="connsiteX12" fmla="*/ 524256 w 1728978"/>
              <a:gd name="connsiteY12" fmla="*/ 349757 h 1030224"/>
              <a:gd name="connsiteX13" fmla="*/ 781050 w 1728978"/>
              <a:gd name="connsiteY13" fmla="*/ 374903 h 1030224"/>
              <a:gd name="connsiteX14" fmla="*/ 883158 w 1728978"/>
              <a:gd name="connsiteY14" fmla="*/ 705612 h 1030224"/>
              <a:gd name="connsiteX15" fmla="*/ 112014 w 1728978"/>
              <a:gd name="connsiteY15" fmla="*/ 371856 h 1030224"/>
              <a:gd name="connsiteX16" fmla="*/ 36576 w 1728978"/>
              <a:gd name="connsiteY16" fmla="*/ 403859 h 1030224"/>
              <a:gd name="connsiteX17" fmla="*/ 0 w 1728978"/>
              <a:gd name="connsiteY17" fmla="*/ 504444 h 1030224"/>
              <a:gd name="connsiteX18" fmla="*/ 44196 w 1728978"/>
              <a:gd name="connsiteY18" fmla="*/ 617981 h 1030224"/>
              <a:gd name="connsiteX19" fmla="*/ 904494 w 1728978"/>
              <a:gd name="connsiteY19" fmla="*/ 1021841 h 1030224"/>
              <a:gd name="connsiteX20" fmla="*/ 1094994 w 1728978"/>
              <a:gd name="connsiteY20" fmla="*/ 996696 h 1030224"/>
              <a:gd name="connsiteX21" fmla="*/ 1247394 w 1728978"/>
              <a:gd name="connsiteY21" fmla="*/ 1030223 h 1030224"/>
              <a:gd name="connsiteX22" fmla="*/ 1260348 w 1728978"/>
              <a:gd name="connsiteY22" fmla="*/ 999744 h 10302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</a:cxnLst>
            <a:rect l="l" t="t" r="r" b="b"/>
            <a:pathLst>
              <a:path w="1728978" h="1030224">
                <a:moveTo>
                  <a:pt x="1260348" y="999744"/>
                </a:moveTo>
                <a:lnTo>
                  <a:pt x="1127760" y="877823"/>
                </a:lnTo>
                <a:lnTo>
                  <a:pt x="1057656" y="377951"/>
                </a:lnTo>
                <a:lnTo>
                  <a:pt x="1699260" y="261365"/>
                </a:lnTo>
                <a:lnTo>
                  <a:pt x="1728978" y="160781"/>
                </a:lnTo>
                <a:lnTo>
                  <a:pt x="1667256" y="79247"/>
                </a:lnTo>
                <a:lnTo>
                  <a:pt x="1013459" y="166877"/>
                </a:lnTo>
                <a:lnTo>
                  <a:pt x="968501" y="25145"/>
                </a:lnTo>
                <a:lnTo>
                  <a:pt x="861822" y="0"/>
                </a:lnTo>
                <a:lnTo>
                  <a:pt x="761238" y="22097"/>
                </a:lnTo>
                <a:lnTo>
                  <a:pt x="705612" y="83819"/>
                </a:lnTo>
                <a:lnTo>
                  <a:pt x="744474" y="225551"/>
                </a:lnTo>
                <a:lnTo>
                  <a:pt x="524256" y="349757"/>
                </a:lnTo>
                <a:lnTo>
                  <a:pt x="781050" y="374903"/>
                </a:lnTo>
                <a:lnTo>
                  <a:pt x="883158" y="705612"/>
                </a:lnTo>
                <a:lnTo>
                  <a:pt x="112014" y="371856"/>
                </a:lnTo>
                <a:lnTo>
                  <a:pt x="36576" y="403859"/>
                </a:lnTo>
                <a:lnTo>
                  <a:pt x="0" y="504444"/>
                </a:lnTo>
                <a:lnTo>
                  <a:pt x="44196" y="617981"/>
                </a:lnTo>
                <a:lnTo>
                  <a:pt x="904494" y="1021841"/>
                </a:lnTo>
                <a:lnTo>
                  <a:pt x="1094994" y="996696"/>
                </a:lnTo>
                <a:lnTo>
                  <a:pt x="1247394" y="1030223"/>
                </a:lnTo>
                <a:lnTo>
                  <a:pt x="1260348" y="999744"/>
                </a:lnTo>
              </a:path>
            </a:pathLst>
          </a:custGeom>
          <a:solidFill>
            <a:srgbClr val="F9F9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1623199" y="5685155"/>
            <a:ext cx="112776" cy="204978"/>
          </a:xfrm>
          <a:custGeom>
            <a:avLst/>
            <a:gdLst>
              <a:gd name="connsiteX0" fmla="*/ 0 w 112776"/>
              <a:gd name="connsiteY0" fmla="*/ 5334 h 204978"/>
              <a:gd name="connsiteX1" fmla="*/ 94488 w 112776"/>
              <a:gd name="connsiteY1" fmla="*/ 0 h 204978"/>
              <a:gd name="connsiteX2" fmla="*/ 112776 w 112776"/>
              <a:gd name="connsiteY2" fmla="*/ 185165 h 204978"/>
              <a:gd name="connsiteX3" fmla="*/ 6095 w 112776"/>
              <a:gd name="connsiteY3" fmla="*/ 204977 h 204978"/>
              <a:gd name="connsiteX4" fmla="*/ 0 w 112776"/>
              <a:gd name="connsiteY4" fmla="*/ 5334 h 20497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2776" h="204978">
                <a:moveTo>
                  <a:pt x="0" y="5334"/>
                </a:moveTo>
                <a:lnTo>
                  <a:pt x="94488" y="0"/>
                </a:lnTo>
                <a:lnTo>
                  <a:pt x="112776" y="185165"/>
                </a:lnTo>
                <a:lnTo>
                  <a:pt x="6095" y="204977"/>
                </a:lnTo>
                <a:lnTo>
                  <a:pt x="0" y="5334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32143" y="5989955"/>
            <a:ext cx="1257300" cy="650747"/>
          </a:xfrm>
          <a:custGeom>
            <a:avLst/>
            <a:gdLst>
              <a:gd name="connsiteX0" fmla="*/ 108966 w 1257300"/>
              <a:gd name="connsiteY0" fmla="*/ 0 h 650747"/>
              <a:gd name="connsiteX1" fmla="*/ 1055370 w 1257300"/>
              <a:gd name="connsiteY1" fmla="*/ 411479 h 650747"/>
              <a:gd name="connsiteX2" fmla="*/ 1132332 w 1257300"/>
              <a:gd name="connsiteY2" fmla="*/ 505967 h 650747"/>
              <a:gd name="connsiteX3" fmla="*/ 1257300 w 1257300"/>
              <a:gd name="connsiteY3" fmla="*/ 627887 h 650747"/>
              <a:gd name="connsiteX4" fmla="*/ 1240536 w 1257300"/>
              <a:gd name="connsiteY4" fmla="*/ 650748 h 650747"/>
              <a:gd name="connsiteX5" fmla="*/ 1070610 w 1257300"/>
              <a:gd name="connsiteY5" fmla="*/ 624077 h 650747"/>
              <a:gd name="connsiteX6" fmla="*/ 907542 w 1257300"/>
              <a:gd name="connsiteY6" fmla="*/ 643127 h 650747"/>
              <a:gd name="connsiteX7" fmla="*/ 33528 w 1257300"/>
              <a:gd name="connsiteY7" fmla="*/ 236220 h 650747"/>
              <a:gd name="connsiteX8" fmla="*/ 0 w 1257300"/>
              <a:gd name="connsiteY8" fmla="*/ 118871 h 650747"/>
              <a:gd name="connsiteX9" fmla="*/ 36576 w 1257300"/>
              <a:gd name="connsiteY9" fmla="*/ 25146 h 650747"/>
              <a:gd name="connsiteX10" fmla="*/ 108966 w 1257300"/>
              <a:gd name="connsiteY10" fmla="*/ 0 h 6507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1257300" h="650747">
                <a:moveTo>
                  <a:pt x="108966" y="0"/>
                </a:moveTo>
                <a:lnTo>
                  <a:pt x="1055370" y="411479"/>
                </a:lnTo>
                <a:lnTo>
                  <a:pt x="1132332" y="505967"/>
                </a:lnTo>
                <a:lnTo>
                  <a:pt x="1257300" y="627887"/>
                </a:lnTo>
                <a:lnTo>
                  <a:pt x="1240536" y="650748"/>
                </a:lnTo>
                <a:lnTo>
                  <a:pt x="1070610" y="624077"/>
                </a:lnTo>
                <a:lnTo>
                  <a:pt x="907542" y="643127"/>
                </a:lnTo>
                <a:lnTo>
                  <a:pt x="33528" y="236220"/>
                </a:lnTo>
                <a:lnTo>
                  <a:pt x="0" y="118871"/>
                </a:lnTo>
                <a:lnTo>
                  <a:pt x="36576" y="25146"/>
                </a:lnTo>
                <a:lnTo>
                  <a:pt x="108966" y="0"/>
                </a:ln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05117" y="6044057"/>
            <a:ext cx="833628" cy="593598"/>
          </a:xfrm>
          <a:custGeom>
            <a:avLst/>
            <a:gdLst>
              <a:gd name="connsiteX0" fmla="*/ 0 w 833628"/>
              <a:gd name="connsiteY0" fmla="*/ 258317 h 593598"/>
              <a:gd name="connsiteX1" fmla="*/ 733044 w 833628"/>
              <a:gd name="connsiteY1" fmla="*/ 593598 h 593598"/>
              <a:gd name="connsiteX2" fmla="*/ 745998 w 833628"/>
              <a:gd name="connsiteY2" fmla="*/ 424433 h 593598"/>
              <a:gd name="connsiteX3" fmla="*/ 833628 w 833628"/>
              <a:gd name="connsiteY3" fmla="*/ 335279 h 593598"/>
              <a:gd name="connsiteX4" fmla="*/ 62484 w 833628"/>
              <a:gd name="connsiteY4" fmla="*/ 0 h 593598"/>
              <a:gd name="connsiteX5" fmla="*/ 0 w 833628"/>
              <a:gd name="connsiteY5" fmla="*/ 100583 h 593598"/>
              <a:gd name="connsiteX6" fmla="*/ 0 w 833628"/>
              <a:gd name="connsiteY6" fmla="*/ 258317 h 5935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833628" h="593598">
                <a:moveTo>
                  <a:pt x="0" y="258317"/>
                </a:moveTo>
                <a:lnTo>
                  <a:pt x="733044" y="593598"/>
                </a:lnTo>
                <a:lnTo>
                  <a:pt x="745998" y="424433"/>
                </a:lnTo>
                <a:lnTo>
                  <a:pt x="833628" y="335279"/>
                </a:lnTo>
                <a:lnTo>
                  <a:pt x="62484" y="0"/>
                </a:lnTo>
                <a:lnTo>
                  <a:pt x="0" y="100583"/>
                </a:lnTo>
                <a:lnTo>
                  <a:pt x="0" y="258317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770521" y="5605907"/>
            <a:ext cx="214122" cy="192023"/>
          </a:xfrm>
          <a:custGeom>
            <a:avLst/>
            <a:gdLst>
              <a:gd name="connsiteX0" fmla="*/ 0 w 214122"/>
              <a:gd name="connsiteY0" fmla="*/ 22097 h 192023"/>
              <a:gd name="connsiteX1" fmla="*/ 125730 w 214122"/>
              <a:gd name="connsiteY1" fmla="*/ 0 h 192023"/>
              <a:gd name="connsiteX2" fmla="*/ 197358 w 214122"/>
              <a:gd name="connsiteY2" fmla="*/ 28194 h 192023"/>
              <a:gd name="connsiteX3" fmla="*/ 214122 w 214122"/>
              <a:gd name="connsiteY3" fmla="*/ 110489 h 192023"/>
              <a:gd name="connsiteX4" fmla="*/ 128777 w 214122"/>
              <a:gd name="connsiteY4" fmla="*/ 116585 h 192023"/>
              <a:gd name="connsiteX5" fmla="*/ 25145 w 214122"/>
              <a:gd name="connsiteY5" fmla="*/ 192023 h 192023"/>
              <a:gd name="connsiteX6" fmla="*/ 0 w 214122"/>
              <a:gd name="connsiteY6" fmla="*/ 22097 h 1920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214122" h="192023">
                <a:moveTo>
                  <a:pt x="0" y="22097"/>
                </a:moveTo>
                <a:lnTo>
                  <a:pt x="125730" y="0"/>
                </a:lnTo>
                <a:lnTo>
                  <a:pt x="197358" y="28194"/>
                </a:lnTo>
                <a:lnTo>
                  <a:pt x="214122" y="110489"/>
                </a:lnTo>
                <a:lnTo>
                  <a:pt x="128777" y="116585"/>
                </a:lnTo>
                <a:lnTo>
                  <a:pt x="25145" y="192023"/>
                </a:lnTo>
                <a:lnTo>
                  <a:pt x="0" y="22097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1018171" y="6607175"/>
            <a:ext cx="120396" cy="178307"/>
          </a:xfrm>
          <a:custGeom>
            <a:avLst/>
            <a:gdLst>
              <a:gd name="connsiteX0" fmla="*/ 120396 w 120396"/>
              <a:gd name="connsiteY0" fmla="*/ 3809 h 178307"/>
              <a:gd name="connsiteX1" fmla="*/ 120396 w 120396"/>
              <a:gd name="connsiteY1" fmla="*/ 178307 h 178307"/>
              <a:gd name="connsiteX2" fmla="*/ 0 w 120396"/>
              <a:gd name="connsiteY2" fmla="*/ 6857 h 178307"/>
              <a:gd name="connsiteX3" fmla="*/ 57150 w 120396"/>
              <a:gd name="connsiteY3" fmla="*/ 0 h 178307"/>
              <a:gd name="connsiteX4" fmla="*/ 120396 w 120396"/>
              <a:gd name="connsiteY4" fmla="*/ 3809 h 1783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6" h="178307">
                <a:moveTo>
                  <a:pt x="120396" y="3809"/>
                </a:moveTo>
                <a:lnTo>
                  <a:pt x="120396" y="178307"/>
                </a:lnTo>
                <a:lnTo>
                  <a:pt x="0" y="6857"/>
                </a:lnTo>
                <a:lnTo>
                  <a:pt x="57150" y="0"/>
                </a:lnTo>
                <a:lnTo>
                  <a:pt x="120396" y="3809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800239" y="5724779"/>
            <a:ext cx="307086" cy="608076"/>
          </a:xfrm>
          <a:custGeom>
            <a:avLst/>
            <a:gdLst>
              <a:gd name="connsiteX0" fmla="*/ 0 w 307086"/>
              <a:gd name="connsiteY0" fmla="*/ 64008 h 608076"/>
              <a:gd name="connsiteX1" fmla="*/ 69341 w 307086"/>
              <a:gd name="connsiteY1" fmla="*/ 0 h 608076"/>
              <a:gd name="connsiteX2" fmla="*/ 184403 w 307086"/>
              <a:gd name="connsiteY2" fmla="*/ 4572 h 608076"/>
              <a:gd name="connsiteX3" fmla="*/ 307086 w 307086"/>
              <a:gd name="connsiteY3" fmla="*/ 608076 h 608076"/>
              <a:gd name="connsiteX4" fmla="*/ 221741 w 307086"/>
              <a:gd name="connsiteY4" fmla="*/ 573023 h 608076"/>
              <a:gd name="connsiteX5" fmla="*/ 121158 w 307086"/>
              <a:gd name="connsiteY5" fmla="*/ 538734 h 608076"/>
              <a:gd name="connsiteX6" fmla="*/ 0 w 307086"/>
              <a:gd name="connsiteY6" fmla="*/ 64008 h 6080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7086" h="608076">
                <a:moveTo>
                  <a:pt x="0" y="64008"/>
                </a:moveTo>
                <a:lnTo>
                  <a:pt x="69341" y="0"/>
                </a:lnTo>
                <a:lnTo>
                  <a:pt x="184403" y="4572"/>
                </a:lnTo>
                <a:lnTo>
                  <a:pt x="307086" y="608076"/>
                </a:lnTo>
                <a:lnTo>
                  <a:pt x="221741" y="573023"/>
                </a:lnTo>
                <a:lnTo>
                  <a:pt x="121158" y="538734"/>
                </a:lnTo>
                <a:lnTo>
                  <a:pt x="0" y="64008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1060843" y="5698109"/>
            <a:ext cx="577596" cy="275843"/>
          </a:xfrm>
          <a:custGeom>
            <a:avLst/>
            <a:gdLst>
              <a:gd name="connsiteX0" fmla="*/ 549402 w 577596"/>
              <a:gd name="connsiteY0" fmla="*/ 0 h 275843"/>
              <a:gd name="connsiteX1" fmla="*/ 0 w 577596"/>
              <a:gd name="connsiteY1" fmla="*/ 83819 h 275843"/>
              <a:gd name="connsiteX2" fmla="*/ 22098 w 577596"/>
              <a:gd name="connsiteY2" fmla="*/ 275843 h 275843"/>
              <a:gd name="connsiteX3" fmla="*/ 567690 w 577596"/>
              <a:gd name="connsiteY3" fmla="*/ 188213 h 275843"/>
              <a:gd name="connsiteX4" fmla="*/ 577596 w 577596"/>
              <a:gd name="connsiteY4" fmla="*/ 33527 h 275843"/>
              <a:gd name="connsiteX5" fmla="*/ 549402 w 577596"/>
              <a:gd name="connsiteY5" fmla="*/ 0 h 2758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577596" h="275843">
                <a:moveTo>
                  <a:pt x="549402" y="0"/>
                </a:moveTo>
                <a:lnTo>
                  <a:pt x="0" y="83819"/>
                </a:lnTo>
                <a:lnTo>
                  <a:pt x="22098" y="275843"/>
                </a:lnTo>
                <a:lnTo>
                  <a:pt x="567690" y="188213"/>
                </a:lnTo>
                <a:lnTo>
                  <a:pt x="577596" y="33527"/>
                </a:lnTo>
                <a:lnTo>
                  <a:pt x="549402" y="0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551065" y="5861177"/>
            <a:ext cx="247650" cy="106679"/>
          </a:xfrm>
          <a:custGeom>
            <a:avLst/>
            <a:gdLst>
              <a:gd name="connsiteX0" fmla="*/ 216408 w 247650"/>
              <a:gd name="connsiteY0" fmla="*/ 0 h 106679"/>
              <a:gd name="connsiteX1" fmla="*/ 0 w 247650"/>
              <a:gd name="connsiteY1" fmla="*/ 61721 h 106679"/>
              <a:gd name="connsiteX2" fmla="*/ 247650 w 247650"/>
              <a:gd name="connsiteY2" fmla="*/ 106679 h 106679"/>
              <a:gd name="connsiteX3" fmla="*/ 216408 w 247650"/>
              <a:gd name="connsiteY3" fmla="*/ 0 h 106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7650" h="106679">
                <a:moveTo>
                  <a:pt x="216408" y="0"/>
                </a:moveTo>
                <a:lnTo>
                  <a:pt x="0" y="61721"/>
                </a:lnTo>
                <a:lnTo>
                  <a:pt x="247650" y="106679"/>
                </a:lnTo>
                <a:lnTo>
                  <a:pt x="216408" y="0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792619" y="5692775"/>
            <a:ext cx="249174" cy="138684"/>
          </a:xfrm>
          <a:custGeom>
            <a:avLst/>
            <a:gdLst>
              <a:gd name="connsiteX0" fmla="*/ 0 w 249174"/>
              <a:gd name="connsiteY0" fmla="*/ 84582 h 138684"/>
              <a:gd name="connsiteX1" fmla="*/ 90677 w 249174"/>
              <a:gd name="connsiteY1" fmla="*/ 8382 h 138684"/>
              <a:gd name="connsiteX2" fmla="*/ 169925 w 249174"/>
              <a:gd name="connsiteY2" fmla="*/ 0 h 138684"/>
              <a:gd name="connsiteX3" fmla="*/ 232410 w 249174"/>
              <a:gd name="connsiteY3" fmla="*/ 21335 h 138684"/>
              <a:gd name="connsiteX4" fmla="*/ 249174 w 249174"/>
              <a:gd name="connsiteY4" fmla="*/ 72390 h 138684"/>
              <a:gd name="connsiteX5" fmla="*/ 133350 w 249174"/>
              <a:gd name="connsiteY5" fmla="*/ 53340 h 138684"/>
              <a:gd name="connsiteX6" fmla="*/ 58674 w 249174"/>
              <a:gd name="connsiteY6" fmla="*/ 80010 h 138684"/>
              <a:gd name="connsiteX7" fmla="*/ 10668 w 249174"/>
              <a:gd name="connsiteY7" fmla="*/ 138684 h 138684"/>
              <a:gd name="connsiteX8" fmla="*/ 0 w 249174"/>
              <a:gd name="connsiteY8" fmla="*/ 84582 h 1386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49174" h="138684">
                <a:moveTo>
                  <a:pt x="0" y="84582"/>
                </a:moveTo>
                <a:lnTo>
                  <a:pt x="90677" y="8382"/>
                </a:lnTo>
                <a:lnTo>
                  <a:pt x="169925" y="0"/>
                </a:lnTo>
                <a:lnTo>
                  <a:pt x="232410" y="21335"/>
                </a:lnTo>
                <a:lnTo>
                  <a:pt x="249174" y="72390"/>
                </a:lnTo>
                <a:lnTo>
                  <a:pt x="133350" y="53340"/>
                </a:lnTo>
                <a:lnTo>
                  <a:pt x="58674" y="80010"/>
                </a:lnTo>
                <a:lnTo>
                  <a:pt x="10668" y="138684"/>
                </a:lnTo>
                <a:lnTo>
                  <a:pt x="0" y="8458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1009789" y="6566027"/>
            <a:ext cx="182880" cy="211073"/>
          </a:xfrm>
          <a:custGeom>
            <a:avLst/>
            <a:gdLst>
              <a:gd name="connsiteX0" fmla="*/ 0 w 182880"/>
              <a:gd name="connsiteY0" fmla="*/ 32004 h 211073"/>
              <a:gd name="connsiteX1" fmla="*/ 127253 w 182880"/>
              <a:gd name="connsiteY1" fmla="*/ 211073 h 211073"/>
              <a:gd name="connsiteX2" fmla="*/ 182880 w 182880"/>
              <a:gd name="connsiteY2" fmla="*/ 199643 h 211073"/>
              <a:gd name="connsiteX3" fmla="*/ 177546 w 182880"/>
              <a:gd name="connsiteY3" fmla="*/ 13716 h 211073"/>
              <a:gd name="connsiteX4" fmla="*/ 131825 w 182880"/>
              <a:gd name="connsiteY4" fmla="*/ 0 h 211073"/>
              <a:gd name="connsiteX5" fmla="*/ 142494 w 182880"/>
              <a:gd name="connsiteY5" fmla="*/ 156209 h 211073"/>
              <a:gd name="connsiteX6" fmla="*/ 56388 w 182880"/>
              <a:gd name="connsiteY6" fmla="*/ 3047 h 211073"/>
              <a:gd name="connsiteX7" fmla="*/ 0 w 182880"/>
              <a:gd name="connsiteY7" fmla="*/ 32004 h 2110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82880" h="211073">
                <a:moveTo>
                  <a:pt x="0" y="32004"/>
                </a:moveTo>
                <a:lnTo>
                  <a:pt x="127253" y="211073"/>
                </a:lnTo>
                <a:lnTo>
                  <a:pt x="182880" y="199643"/>
                </a:lnTo>
                <a:lnTo>
                  <a:pt x="177546" y="13716"/>
                </a:lnTo>
                <a:lnTo>
                  <a:pt x="131825" y="0"/>
                </a:lnTo>
                <a:lnTo>
                  <a:pt x="142494" y="156209"/>
                </a:lnTo>
                <a:lnTo>
                  <a:pt x="56388" y="3047"/>
                </a:lnTo>
                <a:lnTo>
                  <a:pt x="0" y="3200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1594243" y="5653151"/>
            <a:ext cx="68580" cy="185928"/>
          </a:xfrm>
          <a:custGeom>
            <a:avLst/>
            <a:gdLst>
              <a:gd name="connsiteX0" fmla="*/ 0 w 68580"/>
              <a:gd name="connsiteY0" fmla="*/ 15240 h 185928"/>
              <a:gd name="connsiteX1" fmla="*/ 28194 w 68580"/>
              <a:gd name="connsiteY1" fmla="*/ 73914 h 185928"/>
              <a:gd name="connsiteX2" fmla="*/ 34289 w 68580"/>
              <a:gd name="connsiteY2" fmla="*/ 122682 h 185928"/>
              <a:gd name="connsiteX3" fmla="*/ 21336 w 68580"/>
              <a:gd name="connsiteY3" fmla="*/ 185927 h 185928"/>
              <a:gd name="connsiteX4" fmla="*/ 63245 w 68580"/>
              <a:gd name="connsiteY4" fmla="*/ 174497 h 185928"/>
              <a:gd name="connsiteX5" fmla="*/ 68579 w 68580"/>
              <a:gd name="connsiteY5" fmla="*/ 92202 h 185928"/>
              <a:gd name="connsiteX6" fmla="*/ 36576 w 68580"/>
              <a:gd name="connsiteY6" fmla="*/ 0 h 185928"/>
              <a:gd name="connsiteX7" fmla="*/ 0 w 68580"/>
              <a:gd name="connsiteY7" fmla="*/ 15240 h 1859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8580" h="185928">
                <a:moveTo>
                  <a:pt x="0" y="15240"/>
                </a:moveTo>
                <a:lnTo>
                  <a:pt x="28194" y="73914"/>
                </a:lnTo>
                <a:lnTo>
                  <a:pt x="34289" y="122682"/>
                </a:lnTo>
                <a:lnTo>
                  <a:pt x="21336" y="185927"/>
                </a:lnTo>
                <a:lnTo>
                  <a:pt x="63245" y="174497"/>
                </a:lnTo>
                <a:lnTo>
                  <a:pt x="68579" y="92202"/>
                </a:lnTo>
                <a:lnTo>
                  <a:pt x="36576" y="0"/>
                </a:lnTo>
                <a:lnTo>
                  <a:pt x="0" y="1524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121297" y="5922899"/>
            <a:ext cx="944117" cy="397002"/>
          </a:xfrm>
          <a:custGeom>
            <a:avLst/>
            <a:gdLst>
              <a:gd name="connsiteX0" fmla="*/ 79248 w 944117"/>
              <a:gd name="connsiteY0" fmla="*/ 0 h 397002"/>
              <a:gd name="connsiteX1" fmla="*/ 944117 w 944117"/>
              <a:gd name="connsiteY1" fmla="*/ 389382 h 397002"/>
              <a:gd name="connsiteX2" fmla="*/ 854201 w 944117"/>
              <a:gd name="connsiteY2" fmla="*/ 397002 h 397002"/>
              <a:gd name="connsiteX3" fmla="*/ 0 w 944117"/>
              <a:gd name="connsiteY3" fmla="*/ 22097 h 397002"/>
              <a:gd name="connsiteX4" fmla="*/ 79248 w 944117"/>
              <a:gd name="connsiteY4" fmla="*/ 0 h 39700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44117" h="397002">
                <a:moveTo>
                  <a:pt x="79248" y="0"/>
                </a:moveTo>
                <a:lnTo>
                  <a:pt x="944117" y="389382"/>
                </a:lnTo>
                <a:lnTo>
                  <a:pt x="854201" y="397002"/>
                </a:lnTo>
                <a:lnTo>
                  <a:pt x="0" y="22097"/>
                </a:lnTo>
                <a:lnTo>
                  <a:pt x="7924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413143" y="6167501"/>
            <a:ext cx="387096" cy="235457"/>
          </a:xfrm>
          <a:custGeom>
            <a:avLst/>
            <a:gdLst>
              <a:gd name="connsiteX0" fmla="*/ 11430 w 387096"/>
              <a:gd name="connsiteY0" fmla="*/ 27432 h 235457"/>
              <a:gd name="connsiteX1" fmla="*/ 126492 w 387096"/>
              <a:gd name="connsiteY1" fmla="*/ 52577 h 235457"/>
              <a:gd name="connsiteX2" fmla="*/ 256794 w 387096"/>
              <a:gd name="connsiteY2" fmla="*/ 108965 h 235457"/>
              <a:gd name="connsiteX3" fmla="*/ 348996 w 387096"/>
              <a:gd name="connsiteY3" fmla="*/ 192785 h 235457"/>
              <a:gd name="connsiteX4" fmla="*/ 258318 w 387096"/>
              <a:gd name="connsiteY4" fmla="*/ 182879 h 235457"/>
              <a:gd name="connsiteX5" fmla="*/ 110490 w 387096"/>
              <a:gd name="connsiteY5" fmla="*/ 115823 h 235457"/>
              <a:gd name="connsiteX6" fmla="*/ 39624 w 387096"/>
              <a:gd name="connsiteY6" fmla="*/ 64007 h 235457"/>
              <a:gd name="connsiteX7" fmla="*/ 84582 w 387096"/>
              <a:gd name="connsiteY7" fmla="*/ 129539 h 235457"/>
              <a:gd name="connsiteX8" fmla="*/ 215646 w 387096"/>
              <a:gd name="connsiteY8" fmla="*/ 214883 h 235457"/>
              <a:gd name="connsiteX9" fmla="*/ 369570 w 387096"/>
              <a:gd name="connsiteY9" fmla="*/ 235457 h 235457"/>
              <a:gd name="connsiteX10" fmla="*/ 387096 w 387096"/>
              <a:gd name="connsiteY10" fmla="*/ 178307 h 235457"/>
              <a:gd name="connsiteX11" fmla="*/ 312420 w 387096"/>
              <a:gd name="connsiteY11" fmla="*/ 95250 h 235457"/>
              <a:gd name="connsiteX12" fmla="*/ 134874 w 387096"/>
              <a:gd name="connsiteY12" fmla="*/ 13715 h 235457"/>
              <a:gd name="connsiteX13" fmla="*/ 0 w 387096"/>
              <a:gd name="connsiteY13" fmla="*/ 0 h 235457"/>
              <a:gd name="connsiteX14" fmla="*/ 11430 w 387096"/>
              <a:gd name="connsiteY14" fmla="*/ 27432 h 23545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7096" h="235457">
                <a:moveTo>
                  <a:pt x="11430" y="27432"/>
                </a:moveTo>
                <a:lnTo>
                  <a:pt x="126492" y="52577"/>
                </a:lnTo>
                <a:lnTo>
                  <a:pt x="256794" y="108965"/>
                </a:lnTo>
                <a:lnTo>
                  <a:pt x="348996" y="192785"/>
                </a:lnTo>
                <a:lnTo>
                  <a:pt x="258318" y="182879"/>
                </a:lnTo>
                <a:lnTo>
                  <a:pt x="110490" y="115823"/>
                </a:lnTo>
                <a:lnTo>
                  <a:pt x="39624" y="64007"/>
                </a:lnTo>
                <a:lnTo>
                  <a:pt x="84582" y="129539"/>
                </a:lnTo>
                <a:lnTo>
                  <a:pt x="215646" y="214883"/>
                </a:lnTo>
                <a:lnTo>
                  <a:pt x="369570" y="235457"/>
                </a:lnTo>
                <a:lnTo>
                  <a:pt x="387096" y="178307"/>
                </a:lnTo>
                <a:lnTo>
                  <a:pt x="312420" y="95250"/>
                </a:lnTo>
                <a:lnTo>
                  <a:pt x="134874" y="13715"/>
                </a:lnTo>
                <a:lnTo>
                  <a:pt x="0" y="0"/>
                </a:lnTo>
                <a:lnTo>
                  <a:pt x="11430" y="2743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897775" y="5840603"/>
            <a:ext cx="169164" cy="377951"/>
          </a:xfrm>
          <a:custGeom>
            <a:avLst/>
            <a:gdLst>
              <a:gd name="connsiteX0" fmla="*/ 19050 w 169164"/>
              <a:gd name="connsiteY0" fmla="*/ 0 h 377951"/>
              <a:gd name="connsiteX1" fmla="*/ 72389 w 169164"/>
              <a:gd name="connsiteY1" fmla="*/ 19811 h 377951"/>
              <a:gd name="connsiteX2" fmla="*/ 63246 w 169164"/>
              <a:gd name="connsiteY2" fmla="*/ 151637 h 377951"/>
              <a:gd name="connsiteX3" fmla="*/ 83819 w 169164"/>
              <a:gd name="connsiteY3" fmla="*/ 258317 h 377951"/>
              <a:gd name="connsiteX4" fmla="*/ 169164 w 169164"/>
              <a:gd name="connsiteY4" fmla="*/ 356615 h 377951"/>
              <a:gd name="connsiteX5" fmla="*/ 76961 w 169164"/>
              <a:gd name="connsiteY5" fmla="*/ 377951 h 377951"/>
              <a:gd name="connsiteX6" fmla="*/ 23622 w 169164"/>
              <a:gd name="connsiteY6" fmla="*/ 272033 h 377951"/>
              <a:gd name="connsiteX7" fmla="*/ 0 w 169164"/>
              <a:gd name="connsiteY7" fmla="*/ 44957 h 377951"/>
              <a:gd name="connsiteX8" fmla="*/ 19050 w 169164"/>
              <a:gd name="connsiteY8" fmla="*/ 0 h 3779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69164" h="377951">
                <a:moveTo>
                  <a:pt x="19050" y="0"/>
                </a:moveTo>
                <a:lnTo>
                  <a:pt x="72389" y="19811"/>
                </a:lnTo>
                <a:lnTo>
                  <a:pt x="63246" y="151637"/>
                </a:lnTo>
                <a:lnTo>
                  <a:pt x="83819" y="258317"/>
                </a:lnTo>
                <a:lnTo>
                  <a:pt x="169164" y="356615"/>
                </a:lnTo>
                <a:lnTo>
                  <a:pt x="76961" y="377951"/>
                </a:lnTo>
                <a:lnTo>
                  <a:pt x="23622" y="272033"/>
                </a:lnTo>
                <a:lnTo>
                  <a:pt x="0" y="44957"/>
                </a:lnTo>
                <a:lnTo>
                  <a:pt x="1905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1062367" y="6425057"/>
            <a:ext cx="118872" cy="137922"/>
          </a:xfrm>
          <a:custGeom>
            <a:avLst/>
            <a:gdLst>
              <a:gd name="connsiteX0" fmla="*/ 87630 w 118872"/>
              <a:gd name="connsiteY0" fmla="*/ 0 h 137922"/>
              <a:gd name="connsiteX1" fmla="*/ 32004 w 118872"/>
              <a:gd name="connsiteY1" fmla="*/ 52578 h 137922"/>
              <a:gd name="connsiteX2" fmla="*/ 0 w 118872"/>
              <a:gd name="connsiteY2" fmla="*/ 137922 h 137922"/>
              <a:gd name="connsiteX3" fmla="*/ 64008 w 118872"/>
              <a:gd name="connsiteY3" fmla="*/ 127253 h 137922"/>
              <a:gd name="connsiteX4" fmla="*/ 82296 w 118872"/>
              <a:gd name="connsiteY4" fmla="*/ 67055 h 137922"/>
              <a:gd name="connsiteX5" fmla="*/ 118872 w 118872"/>
              <a:gd name="connsiteY5" fmla="*/ 21335 h 137922"/>
              <a:gd name="connsiteX6" fmla="*/ 87630 w 118872"/>
              <a:gd name="connsiteY6" fmla="*/ 0 h 137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18872" h="137922">
                <a:moveTo>
                  <a:pt x="87630" y="0"/>
                </a:moveTo>
                <a:lnTo>
                  <a:pt x="32004" y="52578"/>
                </a:lnTo>
                <a:lnTo>
                  <a:pt x="0" y="137922"/>
                </a:lnTo>
                <a:lnTo>
                  <a:pt x="64008" y="127253"/>
                </a:lnTo>
                <a:lnTo>
                  <a:pt x="82296" y="67055"/>
                </a:lnTo>
                <a:lnTo>
                  <a:pt x="118872" y="21335"/>
                </a:lnTo>
                <a:lnTo>
                  <a:pt x="8763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8521" y="5916803"/>
            <a:ext cx="1336548" cy="698754"/>
          </a:xfrm>
          <a:custGeom>
            <a:avLst/>
            <a:gdLst>
              <a:gd name="connsiteX0" fmla="*/ 123444 w 1336548"/>
              <a:gd name="connsiteY0" fmla="*/ 0 h 698754"/>
              <a:gd name="connsiteX1" fmla="*/ 50292 w 1336548"/>
              <a:gd name="connsiteY1" fmla="*/ 41147 h 698754"/>
              <a:gd name="connsiteX2" fmla="*/ 0 w 1336548"/>
              <a:gd name="connsiteY2" fmla="*/ 165353 h 698754"/>
              <a:gd name="connsiteX3" fmla="*/ 53339 w 1336548"/>
              <a:gd name="connsiteY3" fmla="*/ 284225 h 698754"/>
              <a:gd name="connsiteX4" fmla="*/ 938022 w 1336548"/>
              <a:gd name="connsiteY4" fmla="*/ 688085 h 698754"/>
              <a:gd name="connsiteX5" fmla="*/ 1128522 w 1336548"/>
              <a:gd name="connsiteY5" fmla="*/ 662940 h 698754"/>
              <a:gd name="connsiteX6" fmla="*/ 1282446 w 1336548"/>
              <a:gd name="connsiteY6" fmla="*/ 698753 h 698754"/>
              <a:gd name="connsiteX7" fmla="*/ 1336548 w 1336548"/>
              <a:gd name="connsiteY7" fmla="*/ 641603 h 698754"/>
              <a:gd name="connsiteX8" fmla="*/ 1191768 w 1336548"/>
              <a:gd name="connsiteY8" fmla="*/ 527303 h 698754"/>
              <a:gd name="connsiteX9" fmla="*/ 1133094 w 1336548"/>
              <a:gd name="connsiteY9" fmla="*/ 406145 h 698754"/>
              <a:gd name="connsiteX10" fmla="*/ 1086612 w 1336548"/>
              <a:gd name="connsiteY10" fmla="*/ 418337 h 698754"/>
              <a:gd name="connsiteX11" fmla="*/ 1142238 w 1336548"/>
              <a:gd name="connsiteY11" fmla="*/ 527303 h 698754"/>
              <a:gd name="connsiteX12" fmla="*/ 1252728 w 1336548"/>
              <a:gd name="connsiteY12" fmla="*/ 643128 h 698754"/>
              <a:gd name="connsiteX13" fmla="*/ 1121664 w 1336548"/>
              <a:gd name="connsiteY13" fmla="*/ 624840 h 698754"/>
              <a:gd name="connsiteX14" fmla="*/ 967740 w 1336548"/>
              <a:gd name="connsiteY14" fmla="*/ 646176 h 698754"/>
              <a:gd name="connsiteX15" fmla="*/ 995934 w 1336548"/>
              <a:gd name="connsiteY15" fmla="*/ 515873 h 698754"/>
              <a:gd name="connsiteX16" fmla="*/ 1062228 w 1336548"/>
              <a:gd name="connsiteY16" fmla="*/ 427481 h 698754"/>
              <a:gd name="connsiteX17" fmla="*/ 985266 w 1336548"/>
              <a:gd name="connsiteY17" fmla="*/ 438150 h 698754"/>
              <a:gd name="connsiteX18" fmla="*/ 924306 w 1336548"/>
              <a:gd name="connsiteY18" fmla="*/ 522731 h 698754"/>
              <a:gd name="connsiteX19" fmla="*/ 903732 w 1336548"/>
              <a:gd name="connsiteY19" fmla="*/ 627888 h 698754"/>
              <a:gd name="connsiteX20" fmla="*/ 84582 w 1336548"/>
              <a:gd name="connsiteY20" fmla="*/ 246125 h 698754"/>
              <a:gd name="connsiteX21" fmla="*/ 63246 w 1336548"/>
              <a:gd name="connsiteY21" fmla="*/ 170687 h 698754"/>
              <a:gd name="connsiteX22" fmla="*/ 81533 w 1336548"/>
              <a:gd name="connsiteY22" fmla="*/ 75437 h 698754"/>
              <a:gd name="connsiteX23" fmla="*/ 172212 w 1336548"/>
              <a:gd name="connsiteY23" fmla="*/ 0 h 698754"/>
              <a:gd name="connsiteX24" fmla="*/ 123444 w 1336548"/>
              <a:gd name="connsiteY24" fmla="*/ 0 h 69875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</a:cxnLst>
            <a:rect l="l" t="t" r="r" b="b"/>
            <a:pathLst>
              <a:path w="1336548" h="698754">
                <a:moveTo>
                  <a:pt x="123444" y="0"/>
                </a:moveTo>
                <a:lnTo>
                  <a:pt x="50292" y="41147"/>
                </a:lnTo>
                <a:lnTo>
                  <a:pt x="0" y="165353"/>
                </a:lnTo>
                <a:lnTo>
                  <a:pt x="53339" y="284225"/>
                </a:lnTo>
                <a:lnTo>
                  <a:pt x="938022" y="688085"/>
                </a:lnTo>
                <a:lnTo>
                  <a:pt x="1128522" y="662940"/>
                </a:lnTo>
                <a:lnTo>
                  <a:pt x="1282446" y="698753"/>
                </a:lnTo>
                <a:lnTo>
                  <a:pt x="1336548" y="641603"/>
                </a:lnTo>
                <a:lnTo>
                  <a:pt x="1191768" y="527303"/>
                </a:lnTo>
                <a:lnTo>
                  <a:pt x="1133094" y="406145"/>
                </a:lnTo>
                <a:lnTo>
                  <a:pt x="1086612" y="418337"/>
                </a:lnTo>
                <a:lnTo>
                  <a:pt x="1142238" y="527303"/>
                </a:lnTo>
                <a:lnTo>
                  <a:pt x="1252728" y="643128"/>
                </a:lnTo>
                <a:lnTo>
                  <a:pt x="1121664" y="624840"/>
                </a:lnTo>
                <a:lnTo>
                  <a:pt x="967740" y="646176"/>
                </a:lnTo>
                <a:lnTo>
                  <a:pt x="995934" y="515873"/>
                </a:lnTo>
                <a:lnTo>
                  <a:pt x="1062228" y="427481"/>
                </a:lnTo>
                <a:lnTo>
                  <a:pt x="985266" y="438150"/>
                </a:lnTo>
                <a:lnTo>
                  <a:pt x="924306" y="522731"/>
                </a:lnTo>
                <a:lnTo>
                  <a:pt x="903732" y="627888"/>
                </a:lnTo>
                <a:lnTo>
                  <a:pt x="84582" y="246125"/>
                </a:lnTo>
                <a:lnTo>
                  <a:pt x="63246" y="170687"/>
                </a:lnTo>
                <a:lnTo>
                  <a:pt x="81533" y="75437"/>
                </a:lnTo>
                <a:lnTo>
                  <a:pt x="172212" y="0"/>
                </a:lnTo>
                <a:lnTo>
                  <a:pt x="123444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168541" y="5983859"/>
            <a:ext cx="127254" cy="265176"/>
          </a:xfrm>
          <a:custGeom>
            <a:avLst/>
            <a:gdLst>
              <a:gd name="connsiteX0" fmla="*/ 92202 w 127254"/>
              <a:gd name="connsiteY0" fmla="*/ 0 h 265176"/>
              <a:gd name="connsiteX1" fmla="*/ 15239 w 127254"/>
              <a:gd name="connsiteY1" fmla="*/ 83819 h 265176"/>
              <a:gd name="connsiteX2" fmla="*/ 0 w 127254"/>
              <a:gd name="connsiteY2" fmla="*/ 182117 h 265176"/>
              <a:gd name="connsiteX3" fmla="*/ 26670 w 127254"/>
              <a:gd name="connsiteY3" fmla="*/ 248411 h 265176"/>
              <a:gd name="connsiteX4" fmla="*/ 74676 w 127254"/>
              <a:gd name="connsiteY4" fmla="*/ 265175 h 265176"/>
              <a:gd name="connsiteX5" fmla="*/ 60197 w 127254"/>
              <a:gd name="connsiteY5" fmla="*/ 121919 h 265176"/>
              <a:gd name="connsiteX6" fmla="*/ 127254 w 127254"/>
              <a:gd name="connsiteY6" fmla="*/ 12953 h 265176"/>
              <a:gd name="connsiteX7" fmla="*/ 92202 w 127254"/>
              <a:gd name="connsiteY7" fmla="*/ 0 h 2651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27254" h="265176">
                <a:moveTo>
                  <a:pt x="92202" y="0"/>
                </a:moveTo>
                <a:lnTo>
                  <a:pt x="15239" y="83819"/>
                </a:lnTo>
                <a:lnTo>
                  <a:pt x="0" y="182117"/>
                </a:lnTo>
                <a:lnTo>
                  <a:pt x="26670" y="248411"/>
                </a:lnTo>
                <a:lnTo>
                  <a:pt x="74676" y="265175"/>
                </a:lnTo>
                <a:lnTo>
                  <a:pt x="60197" y="121919"/>
                </a:lnTo>
                <a:lnTo>
                  <a:pt x="127254" y="12953"/>
                </a:lnTo>
                <a:lnTo>
                  <a:pt x="9220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713371" y="5538851"/>
            <a:ext cx="511302" cy="943356"/>
          </a:xfrm>
          <a:custGeom>
            <a:avLst/>
            <a:gdLst>
              <a:gd name="connsiteX0" fmla="*/ 173736 w 511302"/>
              <a:gd name="connsiteY0" fmla="*/ 711708 h 943356"/>
              <a:gd name="connsiteX1" fmla="*/ 0 w 511302"/>
              <a:gd name="connsiteY1" fmla="*/ 98297 h 943356"/>
              <a:gd name="connsiteX2" fmla="*/ 64769 w 511302"/>
              <a:gd name="connsiteY2" fmla="*/ 30479 h 943356"/>
              <a:gd name="connsiteX3" fmla="*/ 204978 w 511302"/>
              <a:gd name="connsiteY3" fmla="*/ 0 h 943356"/>
              <a:gd name="connsiteX4" fmla="*/ 317753 w 511302"/>
              <a:gd name="connsiteY4" fmla="*/ 45720 h 943356"/>
              <a:gd name="connsiteX5" fmla="*/ 511302 w 511302"/>
              <a:gd name="connsiteY5" fmla="*/ 943356 h 943356"/>
              <a:gd name="connsiteX6" fmla="*/ 441960 w 511302"/>
              <a:gd name="connsiteY6" fmla="*/ 866394 h 943356"/>
              <a:gd name="connsiteX7" fmla="*/ 282702 w 511302"/>
              <a:gd name="connsiteY7" fmla="*/ 76961 h 943356"/>
              <a:gd name="connsiteX8" fmla="*/ 179832 w 511302"/>
              <a:gd name="connsiteY8" fmla="*/ 48767 h 943356"/>
              <a:gd name="connsiteX9" fmla="*/ 94487 w 511302"/>
              <a:gd name="connsiteY9" fmla="*/ 58673 h 943356"/>
              <a:gd name="connsiteX10" fmla="*/ 60198 w 511302"/>
              <a:gd name="connsiteY10" fmla="*/ 112014 h 943356"/>
              <a:gd name="connsiteX11" fmla="*/ 243839 w 511302"/>
              <a:gd name="connsiteY11" fmla="*/ 733806 h 943356"/>
              <a:gd name="connsiteX12" fmla="*/ 173736 w 511302"/>
              <a:gd name="connsiteY12" fmla="*/ 711708 h 943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511302" h="943356">
                <a:moveTo>
                  <a:pt x="173736" y="711708"/>
                </a:moveTo>
                <a:lnTo>
                  <a:pt x="0" y="98297"/>
                </a:lnTo>
                <a:lnTo>
                  <a:pt x="64769" y="30479"/>
                </a:lnTo>
                <a:lnTo>
                  <a:pt x="204978" y="0"/>
                </a:lnTo>
                <a:lnTo>
                  <a:pt x="317753" y="45720"/>
                </a:lnTo>
                <a:lnTo>
                  <a:pt x="511302" y="943356"/>
                </a:lnTo>
                <a:lnTo>
                  <a:pt x="441960" y="866394"/>
                </a:lnTo>
                <a:lnTo>
                  <a:pt x="282702" y="76961"/>
                </a:lnTo>
                <a:lnTo>
                  <a:pt x="179832" y="48767"/>
                </a:lnTo>
                <a:lnTo>
                  <a:pt x="94487" y="58673"/>
                </a:lnTo>
                <a:lnTo>
                  <a:pt x="60198" y="112014"/>
                </a:lnTo>
                <a:lnTo>
                  <a:pt x="243839" y="733806"/>
                </a:lnTo>
                <a:lnTo>
                  <a:pt x="173736" y="71170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918349" y="5793359"/>
            <a:ext cx="152400" cy="400050"/>
          </a:xfrm>
          <a:custGeom>
            <a:avLst/>
            <a:gdLst>
              <a:gd name="connsiteX0" fmla="*/ 0 w 152400"/>
              <a:gd name="connsiteY0" fmla="*/ 21335 h 400050"/>
              <a:gd name="connsiteX1" fmla="*/ 60197 w 152400"/>
              <a:gd name="connsiteY1" fmla="*/ 153923 h 400050"/>
              <a:gd name="connsiteX2" fmla="*/ 89153 w 152400"/>
              <a:gd name="connsiteY2" fmla="*/ 252221 h 400050"/>
              <a:gd name="connsiteX3" fmla="*/ 91439 w 152400"/>
              <a:gd name="connsiteY3" fmla="*/ 400050 h 400050"/>
              <a:gd name="connsiteX4" fmla="*/ 152400 w 152400"/>
              <a:gd name="connsiteY4" fmla="*/ 400050 h 400050"/>
              <a:gd name="connsiteX5" fmla="*/ 147828 w 152400"/>
              <a:gd name="connsiteY5" fmla="*/ 285750 h 400050"/>
              <a:gd name="connsiteX6" fmla="*/ 128016 w 152400"/>
              <a:gd name="connsiteY6" fmla="*/ 164591 h 400050"/>
              <a:gd name="connsiteX7" fmla="*/ 78486 w 152400"/>
              <a:gd name="connsiteY7" fmla="*/ 46482 h 400050"/>
              <a:gd name="connsiteX8" fmla="*/ 49530 w 152400"/>
              <a:gd name="connsiteY8" fmla="*/ 0 h 400050"/>
              <a:gd name="connsiteX9" fmla="*/ 0 w 152400"/>
              <a:gd name="connsiteY9" fmla="*/ 21335 h 4000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52400" h="400050">
                <a:moveTo>
                  <a:pt x="0" y="21335"/>
                </a:moveTo>
                <a:lnTo>
                  <a:pt x="60197" y="153923"/>
                </a:lnTo>
                <a:lnTo>
                  <a:pt x="89153" y="252221"/>
                </a:lnTo>
                <a:lnTo>
                  <a:pt x="91439" y="400050"/>
                </a:lnTo>
                <a:lnTo>
                  <a:pt x="152400" y="400050"/>
                </a:lnTo>
                <a:lnTo>
                  <a:pt x="147828" y="285750"/>
                </a:lnTo>
                <a:lnTo>
                  <a:pt x="128016" y="164591"/>
                </a:lnTo>
                <a:lnTo>
                  <a:pt x="78486" y="46482"/>
                </a:lnTo>
                <a:lnTo>
                  <a:pt x="49530" y="0"/>
                </a:lnTo>
                <a:lnTo>
                  <a:pt x="0" y="2133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521347" y="5761355"/>
            <a:ext cx="309372" cy="214122"/>
          </a:xfrm>
          <a:custGeom>
            <a:avLst/>
            <a:gdLst>
              <a:gd name="connsiteX0" fmla="*/ 235458 w 309372"/>
              <a:gd name="connsiteY0" fmla="*/ 0 h 214122"/>
              <a:gd name="connsiteX1" fmla="*/ 204216 w 309372"/>
              <a:gd name="connsiteY1" fmla="*/ 13715 h 214122"/>
              <a:gd name="connsiteX2" fmla="*/ 200406 w 309372"/>
              <a:gd name="connsiteY2" fmla="*/ 52578 h 214122"/>
              <a:gd name="connsiteX3" fmla="*/ 0 w 309372"/>
              <a:gd name="connsiteY3" fmla="*/ 134873 h 214122"/>
              <a:gd name="connsiteX4" fmla="*/ 0 w 309372"/>
              <a:gd name="connsiteY4" fmla="*/ 176784 h 214122"/>
              <a:gd name="connsiteX5" fmla="*/ 225552 w 309372"/>
              <a:gd name="connsiteY5" fmla="*/ 179832 h 214122"/>
              <a:gd name="connsiteX6" fmla="*/ 253746 w 309372"/>
              <a:gd name="connsiteY6" fmla="*/ 214121 h 214122"/>
              <a:gd name="connsiteX7" fmla="*/ 309372 w 309372"/>
              <a:gd name="connsiteY7" fmla="*/ 211835 h 214122"/>
              <a:gd name="connsiteX8" fmla="*/ 304038 w 309372"/>
              <a:gd name="connsiteY8" fmla="*/ 151638 h 214122"/>
              <a:gd name="connsiteX9" fmla="*/ 92202 w 309372"/>
              <a:gd name="connsiteY9" fmla="*/ 140208 h 214122"/>
              <a:gd name="connsiteX10" fmla="*/ 264414 w 309372"/>
              <a:gd name="connsiteY10" fmla="*/ 70865 h 214122"/>
              <a:gd name="connsiteX11" fmla="*/ 235458 w 309372"/>
              <a:gd name="connsiteY11" fmla="*/ 0 h 2141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309372" h="214122">
                <a:moveTo>
                  <a:pt x="235458" y="0"/>
                </a:moveTo>
                <a:lnTo>
                  <a:pt x="204216" y="13715"/>
                </a:lnTo>
                <a:lnTo>
                  <a:pt x="200406" y="52578"/>
                </a:lnTo>
                <a:lnTo>
                  <a:pt x="0" y="134873"/>
                </a:lnTo>
                <a:lnTo>
                  <a:pt x="0" y="176784"/>
                </a:lnTo>
                <a:lnTo>
                  <a:pt x="225552" y="179832"/>
                </a:lnTo>
                <a:lnTo>
                  <a:pt x="253746" y="214121"/>
                </a:lnTo>
                <a:lnTo>
                  <a:pt x="309372" y="211835"/>
                </a:lnTo>
                <a:lnTo>
                  <a:pt x="304038" y="151638"/>
                </a:lnTo>
                <a:lnTo>
                  <a:pt x="92202" y="140208"/>
                </a:lnTo>
                <a:lnTo>
                  <a:pt x="264414" y="70865"/>
                </a:lnTo>
                <a:lnTo>
                  <a:pt x="23545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1044841" y="5615051"/>
            <a:ext cx="748284" cy="336804"/>
          </a:xfrm>
          <a:custGeom>
            <a:avLst/>
            <a:gdLst>
              <a:gd name="connsiteX0" fmla="*/ 0 w 748284"/>
              <a:gd name="connsiteY0" fmla="*/ 104394 h 336804"/>
              <a:gd name="connsiteX1" fmla="*/ 685800 w 748284"/>
              <a:gd name="connsiteY1" fmla="*/ 0 h 336804"/>
              <a:gd name="connsiteX2" fmla="*/ 736092 w 748284"/>
              <a:gd name="connsiteY2" fmla="*/ 62484 h 336804"/>
              <a:gd name="connsiteX3" fmla="*/ 748284 w 748284"/>
              <a:gd name="connsiteY3" fmla="*/ 144017 h 336804"/>
              <a:gd name="connsiteX4" fmla="*/ 717804 w 748284"/>
              <a:gd name="connsiteY4" fmla="*/ 224028 h 336804"/>
              <a:gd name="connsiteX5" fmla="*/ 45719 w 748284"/>
              <a:gd name="connsiteY5" fmla="*/ 336803 h 336804"/>
              <a:gd name="connsiteX6" fmla="*/ 42672 w 748284"/>
              <a:gd name="connsiteY6" fmla="*/ 304800 h 336804"/>
              <a:gd name="connsiteX7" fmla="*/ 685800 w 748284"/>
              <a:gd name="connsiteY7" fmla="*/ 192023 h 336804"/>
              <a:gd name="connsiteX8" fmla="*/ 710184 w 748284"/>
              <a:gd name="connsiteY8" fmla="*/ 115061 h 336804"/>
              <a:gd name="connsiteX9" fmla="*/ 667512 w 748284"/>
              <a:gd name="connsiteY9" fmla="*/ 45720 h 336804"/>
              <a:gd name="connsiteX10" fmla="*/ 0 w 748284"/>
              <a:gd name="connsiteY10" fmla="*/ 147065 h 336804"/>
              <a:gd name="connsiteX11" fmla="*/ 0 w 748284"/>
              <a:gd name="connsiteY11" fmla="*/ 104394 h 3368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748284" h="336804">
                <a:moveTo>
                  <a:pt x="0" y="104394"/>
                </a:moveTo>
                <a:lnTo>
                  <a:pt x="685800" y="0"/>
                </a:lnTo>
                <a:lnTo>
                  <a:pt x="736092" y="62484"/>
                </a:lnTo>
                <a:lnTo>
                  <a:pt x="748284" y="144017"/>
                </a:lnTo>
                <a:lnTo>
                  <a:pt x="717804" y="224028"/>
                </a:lnTo>
                <a:lnTo>
                  <a:pt x="45719" y="336803"/>
                </a:lnTo>
                <a:lnTo>
                  <a:pt x="42672" y="304800"/>
                </a:lnTo>
                <a:lnTo>
                  <a:pt x="685800" y="192023"/>
                </a:lnTo>
                <a:lnTo>
                  <a:pt x="710184" y="115061"/>
                </a:lnTo>
                <a:lnTo>
                  <a:pt x="667512" y="45720"/>
                </a:lnTo>
                <a:lnTo>
                  <a:pt x="0" y="147065"/>
                </a:lnTo>
                <a:lnTo>
                  <a:pt x="0" y="1043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1138567" y="5723255"/>
            <a:ext cx="389382" cy="136398"/>
          </a:xfrm>
          <a:custGeom>
            <a:avLst/>
            <a:gdLst>
              <a:gd name="connsiteX0" fmla="*/ 0 w 389382"/>
              <a:gd name="connsiteY0" fmla="*/ 99060 h 136398"/>
              <a:gd name="connsiteX1" fmla="*/ 52577 w 389382"/>
              <a:gd name="connsiteY1" fmla="*/ 136397 h 136398"/>
              <a:gd name="connsiteX2" fmla="*/ 176783 w 389382"/>
              <a:gd name="connsiteY2" fmla="*/ 131064 h 136398"/>
              <a:gd name="connsiteX3" fmla="*/ 332994 w 389382"/>
              <a:gd name="connsiteY3" fmla="*/ 91440 h 136398"/>
              <a:gd name="connsiteX4" fmla="*/ 389382 w 389382"/>
              <a:gd name="connsiteY4" fmla="*/ 32766 h 136398"/>
              <a:gd name="connsiteX5" fmla="*/ 353567 w 389382"/>
              <a:gd name="connsiteY5" fmla="*/ 1523 h 136398"/>
              <a:gd name="connsiteX6" fmla="*/ 201930 w 389382"/>
              <a:gd name="connsiteY6" fmla="*/ 0 h 136398"/>
              <a:gd name="connsiteX7" fmla="*/ 87630 w 389382"/>
              <a:gd name="connsiteY7" fmla="*/ 9144 h 136398"/>
              <a:gd name="connsiteX8" fmla="*/ 12191 w 389382"/>
              <a:gd name="connsiteY8" fmla="*/ 60197 h 136398"/>
              <a:gd name="connsiteX9" fmla="*/ 89153 w 389382"/>
              <a:gd name="connsiteY9" fmla="*/ 74676 h 136398"/>
              <a:gd name="connsiteX10" fmla="*/ 219455 w 389382"/>
              <a:gd name="connsiteY10" fmla="*/ 41910 h 136398"/>
              <a:gd name="connsiteX11" fmla="*/ 331469 w 389382"/>
              <a:gd name="connsiteY11" fmla="*/ 41910 h 136398"/>
              <a:gd name="connsiteX12" fmla="*/ 214122 w 389382"/>
              <a:gd name="connsiteY12" fmla="*/ 86867 h 136398"/>
              <a:gd name="connsiteX13" fmla="*/ 113538 w 389382"/>
              <a:gd name="connsiteY13" fmla="*/ 99060 h 136398"/>
              <a:gd name="connsiteX14" fmla="*/ 0 w 389382"/>
              <a:gd name="connsiteY14" fmla="*/ 99060 h 1363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9382" h="136398">
                <a:moveTo>
                  <a:pt x="0" y="99060"/>
                </a:moveTo>
                <a:lnTo>
                  <a:pt x="52577" y="136397"/>
                </a:lnTo>
                <a:lnTo>
                  <a:pt x="176783" y="131064"/>
                </a:lnTo>
                <a:lnTo>
                  <a:pt x="332994" y="91440"/>
                </a:lnTo>
                <a:lnTo>
                  <a:pt x="389382" y="32766"/>
                </a:lnTo>
                <a:lnTo>
                  <a:pt x="353567" y="1523"/>
                </a:lnTo>
                <a:lnTo>
                  <a:pt x="201930" y="0"/>
                </a:lnTo>
                <a:lnTo>
                  <a:pt x="87630" y="9144"/>
                </a:lnTo>
                <a:lnTo>
                  <a:pt x="12191" y="60197"/>
                </a:lnTo>
                <a:lnTo>
                  <a:pt x="89153" y="74676"/>
                </a:lnTo>
                <a:lnTo>
                  <a:pt x="219455" y="41910"/>
                </a:lnTo>
                <a:lnTo>
                  <a:pt x="331469" y="41910"/>
                </a:lnTo>
                <a:lnTo>
                  <a:pt x="214122" y="86867"/>
                </a:lnTo>
                <a:lnTo>
                  <a:pt x="113538" y="99060"/>
                </a:lnTo>
                <a:lnTo>
                  <a:pt x="0" y="9906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8680844" y="4158107"/>
            <a:ext cx="325373" cy="2265426"/>
          </a:xfrm>
          <a:custGeom>
            <a:avLst/>
            <a:gdLst>
              <a:gd name="connsiteX0" fmla="*/ 33528 w 325373"/>
              <a:gd name="connsiteY0" fmla="*/ 2189226 h 2265426"/>
              <a:gd name="connsiteX1" fmla="*/ 165354 w 325373"/>
              <a:gd name="connsiteY1" fmla="*/ 2042921 h 2265426"/>
              <a:gd name="connsiteX2" fmla="*/ 191261 w 325373"/>
              <a:gd name="connsiteY2" fmla="*/ 1930145 h 2265426"/>
              <a:gd name="connsiteX3" fmla="*/ 169164 w 325373"/>
              <a:gd name="connsiteY3" fmla="*/ 1763268 h 2265426"/>
              <a:gd name="connsiteX4" fmla="*/ 76200 w 325373"/>
              <a:gd name="connsiteY4" fmla="*/ 1561338 h 2265426"/>
              <a:gd name="connsiteX5" fmla="*/ 55626 w 325373"/>
              <a:gd name="connsiteY5" fmla="*/ 1435607 h 2265426"/>
              <a:gd name="connsiteX6" fmla="*/ 76200 w 325373"/>
              <a:gd name="connsiteY6" fmla="*/ 1351026 h 2265426"/>
              <a:gd name="connsiteX7" fmla="*/ 156209 w 325373"/>
              <a:gd name="connsiteY7" fmla="*/ 1289303 h 2265426"/>
              <a:gd name="connsiteX8" fmla="*/ 173735 w 325373"/>
              <a:gd name="connsiteY8" fmla="*/ 1211579 h 2265426"/>
              <a:gd name="connsiteX9" fmla="*/ 144018 w 325373"/>
              <a:gd name="connsiteY9" fmla="*/ 1100327 h 2265426"/>
              <a:gd name="connsiteX10" fmla="*/ 12954 w 325373"/>
              <a:gd name="connsiteY10" fmla="*/ 801623 h 2265426"/>
              <a:gd name="connsiteX11" fmla="*/ 0 w 325373"/>
              <a:gd name="connsiteY11" fmla="*/ 655319 h 2265426"/>
              <a:gd name="connsiteX12" fmla="*/ 33528 w 325373"/>
              <a:gd name="connsiteY12" fmla="*/ 494538 h 2265426"/>
              <a:gd name="connsiteX13" fmla="*/ 144018 w 325373"/>
              <a:gd name="connsiteY13" fmla="*/ 418338 h 2265426"/>
              <a:gd name="connsiteX14" fmla="*/ 241554 w 325373"/>
              <a:gd name="connsiteY14" fmla="*/ 292607 h 2265426"/>
              <a:gd name="connsiteX15" fmla="*/ 325373 w 325373"/>
              <a:gd name="connsiteY15" fmla="*/ 0 h 2265426"/>
              <a:gd name="connsiteX16" fmla="*/ 313181 w 325373"/>
              <a:gd name="connsiteY16" fmla="*/ 265176 h 2265426"/>
              <a:gd name="connsiteX17" fmla="*/ 249935 w 325373"/>
              <a:gd name="connsiteY17" fmla="*/ 424433 h 2265426"/>
              <a:gd name="connsiteX18" fmla="*/ 165354 w 325373"/>
              <a:gd name="connsiteY18" fmla="*/ 521969 h 2265426"/>
              <a:gd name="connsiteX19" fmla="*/ 72390 w 325373"/>
              <a:gd name="connsiteY19" fmla="*/ 577595 h 2265426"/>
              <a:gd name="connsiteX20" fmla="*/ 67818 w 325373"/>
              <a:gd name="connsiteY20" fmla="*/ 723900 h 2265426"/>
              <a:gd name="connsiteX21" fmla="*/ 115061 w 325373"/>
              <a:gd name="connsiteY21" fmla="*/ 877823 h 2265426"/>
              <a:gd name="connsiteX22" fmla="*/ 224028 w 325373"/>
              <a:gd name="connsiteY22" fmla="*/ 1149857 h 2265426"/>
              <a:gd name="connsiteX23" fmla="*/ 228600 w 325373"/>
              <a:gd name="connsiteY23" fmla="*/ 1323594 h 2265426"/>
              <a:gd name="connsiteX24" fmla="*/ 127254 w 325373"/>
              <a:gd name="connsiteY24" fmla="*/ 1421129 h 2265426"/>
              <a:gd name="connsiteX25" fmla="*/ 131826 w 325373"/>
              <a:gd name="connsiteY25" fmla="*/ 1511807 h 2265426"/>
              <a:gd name="connsiteX26" fmla="*/ 220218 w 325373"/>
              <a:gd name="connsiteY26" fmla="*/ 1700783 h 2265426"/>
              <a:gd name="connsiteX27" fmla="*/ 258318 w 325373"/>
              <a:gd name="connsiteY27" fmla="*/ 1881377 h 2265426"/>
              <a:gd name="connsiteX28" fmla="*/ 224028 w 325373"/>
              <a:gd name="connsiteY28" fmla="*/ 2076450 h 2265426"/>
              <a:gd name="connsiteX29" fmla="*/ 144018 w 325373"/>
              <a:gd name="connsiteY29" fmla="*/ 2180844 h 2265426"/>
              <a:gd name="connsiteX30" fmla="*/ 42671 w 325373"/>
              <a:gd name="connsiteY30" fmla="*/ 2265426 h 2265426"/>
              <a:gd name="connsiteX31" fmla="*/ 33528 w 325373"/>
              <a:gd name="connsiteY31" fmla="*/ 2189226 h 22654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265426">
                <a:moveTo>
                  <a:pt x="33528" y="2189226"/>
                </a:moveTo>
                <a:lnTo>
                  <a:pt x="165354" y="2042921"/>
                </a:lnTo>
                <a:lnTo>
                  <a:pt x="191261" y="1930145"/>
                </a:lnTo>
                <a:lnTo>
                  <a:pt x="169164" y="1763268"/>
                </a:lnTo>
                <a:lnTo>
                  <a:pt x="76200" y="1561338"/>
                </a:lnTo>
                <a:lnTo>
                  <a:pt x="55626" y="1435607"/>
                </a:lnTo>
                <a:lnTo>
                  <a:pt x="76200" y="1351026"/>
                </a:lnTo>
                <a:lnTo>
                  <a:pt x="156209" y="1289303"/>
                </a:lnTo>
                <a:lnTo>
                  <a:pt x="173735" y="1211579"/>
                </a:lnTo>
                <a:lnTo>
                  <a:pt x="144018" y="1100327"/>
                </a:lnTo>
                <a:lnTo>
                  <a:pt x="12954" y="801623"/>
                </a:lnTo>
                <a:lnTo>
                  <a:pt x="0" y="655319"/>
                </a:lnTo>
                <a:lnTo>
                  <a:pt x="33528" y="494538"/>
                </a:lnTo>
                <a:lnTo>
                  <a:pt x="144018" y="418338"/>
                </a:lnTo>
                <a:lnTo>
                  <a:pt x="241554" y="292607"/>
                </a:lnTo>
                <a:lnTo>
                  <a:pt x="325373" y="0"/>
                </a:lnTo>
                <a:lnTo>
                  <a:pt x="313181" y="265176"/>
                </a:lnTo>
                <a:lnTo>
                  <a:pt x="249935" y="424433"/>
                </a:lnTo>
                <a:lnTo>
                  <a:pt x="165354" y="521969"/>
                </a:lnTo>
                <a:lnTo>
                  <a:pt x="72390" y="577595"/>
                </a:lnTo>
                <a:lnTo>
                  <a:pt x="67818" y="723900"/>
                </a:lnTo>
                <a:lnTo>
                  <a:pt x="115061" y="877823"/>
                </a:lnTo>
                <a:lnTo>
                  <a:pt x="224028" y="1149857"/>
                </a:lnTo>
                <a:lnTo>
                  <a:pt x="228600" y="1323594"/>
                </a:lnTo>
                <a:lnTo>
                  <a:pt x="127254" y="1421129"/>
                </a:lnTo>
                <a:lnTo>
                  <a:pt x="131826" y="1511807"/>
                </a:lnTo>
                <a:lnTo>
                  <a:pt x="220218" y="1700783"/>
                </a:lnTo>
                <a:lnTo>
                  <a:pt x="258318" y="1881377"/>
                </a:lnTo>
                <a:lnTo>
                  <a:pt x="224028" y="2076450"/>
                </a:lnTo>
                <a:lnTo>
                  <a:pt x="144018" y="2180844"/>
                </a:lnTo>
                <a:lnTo>
                  <a:pt x="42671" y="2265426"/>
                </a:lnTo>
                <a:lnTo>
                  <a:pt x="33528" y="2189226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8741042" y="2115185"/>
            <a:ext cx="325373" cy="2592324"/>
          </a:xfrm>
          <a:custGeom>
            <a:avLst/>
            <a:gdLst>
              <a:gd name="connsiteX0" fmla="*/ 34290 w 325373"/>
              <a:gd name="connsiteY0" fmla="*/ 2504694 h 2592324"/>
              <a:gd name="connsiteX1" fmla="*/ 165354 w 325373"/>
              <a:gd name="connsiteY1" fmla="*/ 2337054 h 2592324"/>
              <a:gd name="connsiteX2" fmla="*/ 191261 w 325373"/>
              <a:gd name="connsiteY2" fmla="*/ 2209037 h 2592324"/>
              <a:gd name="connsiteX3" fmla="*/ 169164 w 325373"/>
              <a:gd name="connsiteY3" fmla="*/ 2017013 h 2592324"/>
              <a:gd name="connsiteX4" fmla="*/ 76200 w 325373"/>
              <a:gd name="connsiteY4" fmla="*/ 1786128 h 2592324"/>
              <a:gd name="connsiteX5" fmla="*/ 55626 w 325373"/>
              <a:gd name="connsiteY5" fmla="*/ 1642872 h 2592324"/>
              <a:gd name="connsiteX6" fmla="*/ 76200 w 325373"/>
              <a:gd name="connsiteY6" fmla="*/ 1546098 h 2592324"/>
              <a:gd name="connsiteX7" fmla="*/ 156971 w 325373"/>
              <a:gd name="connsiteY7" fmla="*/ 1475231 h 2592324"/>
              <a:gd name="connsiteX8" fmla="*/ 173735 w 325373"/>
              <a:gd name="connsiteY8" fmla="*/ 1386078 h 2592324"/>
              <a:gd name="connsiteX9" fmla="*/ 144018 w 325373"/>
              <a:gd name="connsiteY9" fmla="*/ 1259586 h 2592324"/>
              <a:gd name="connsiteX10" fmla="*/ 12954 w 325373"/>
              <a:gd name="connsiteY10" fmla="*/ 917448 h 2592324"/>
              <a:gd name="connsiteX11" fmla="*/ 0 w 325373"/>
              <a:gd name="connsiteY11" fmla="*/ 749808 h 2592324"/>
              <a:gd name="connsiteX12" fmla="*/ 34290 w 325373"/>
              <a:gd name="connsiteY12" fmla="*/ 565404 h 2592324"/>
              <a:gd name="connsiteX13" fmla="*/ 144018 w 325373"/>
              <a:gd name="connsiteY13" fmla="*/ 478536 h 2592324"/>
              <a:gd name="connsiteX14" fmla="*/ 241554 w 325373"/>
              <a:gd name="connsiteY14" fmla="*/ 334517 h 2592324"/>
              <a:gd name="connsiteX15" fmla="*/ 325373 w 325373"/>
              <a:gd name="connsiteY15" fmla="*/ 0 h 2592324"/>
              <a:gd name="connsiteX16" fmla="*/ 313181 w 325373"/>
              <a:gd name="connsiteY16" fmla="*/ 302514 h 2592324"/>
              <a:gd name="connsiteX17" fmla="*/ 249935 w 325373"/>
              <a:gd name="connsiteY17" fmla="*/ 485394 h 2592324"/>
              <a:gd name="connsiteX18" fmla="*/ 165354 w 325373"/>
              <a:gd name="connsiteY18" fmla="*/ 597408 h 2592324"/>
              <a:gd name="connsiteX19" fmla="*/ 72390 w 325373"/>
              <a:gd name="connsiteY19" fmla="*/ 660654 h 2592324"/>
              <a:gd name="connsiteX20" fmla="*/ 67818 w 325373"/>
              <a:gd name="connsiteY20" fmla="*/ 828294 h 2592324"/>
              <a:gd name="connsiteX21" fmla="*/ 115061 w 325373"/>
              <a:gd name="connsiteY21" fmla="*/ 1004316 h 2592324"/>
              <a:gd name="connsiteX22" fmla="*/ 224790 w 325373"/>
              <a:gd name="connsiteY22" fmla="*/ 1315974 h 2592324"/>
              <a:gd name="connsiteX23" fmla="*/ 228600 w 325373"/>
              <a:gd name="connsiteY23" fmla="*/ 1514856 h 2592324"/>
              <a:gd name="connsiteX24" fmla="*/ 127254 w 325373"/>
              <a:gd name="connsiteY24" fmla="*/ 1626107 h 2592324"/>
              <a:gd name="connsiteX25" fmla="*/ 131826 w 325373"/>
              <a:gd name="connsiteY25" fmla="*/ 1729740 h 2592324"/>
              <a:gd name="connsiteX26" fmla="*/ 220980 w 325373"/>
              <a:gd name="connsiteY26" fmla="*/ 1946148 h 2592324"/>
              <a:gd name="connsiteX27" fmla="*/ 258318 w 325373"/>
              <a:gd name="connsiteY27" fmla="*/ 2153412 h 2592324"/>
              <a:gd name="connsiteX28" fmla="*/ 224790 w 325373"/>
              <a:gd name="connsiteY28" fmla="*/ 2375916 h 2592324"/>
              <a:gd name="connsiteX29" fmla="*/ 144018 w 325373"/>
              <a:gd name="connsiteY29" fmla="*/ 2495550 h 2592324"/>
              <a:gd name="connsiteX30" fmla="*/ 42671 w 325373"/>
              <a:gd name="connsiteY30" fmla="*/ 2592324 h 2592324"/>
              <a:gd name="connsiteX31" fmla="*/ 34290 w 325373"/>
              <a:gd name="connsiteY31" fmla="*/ 2504694 h 25923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592324">
                <a:moveTo>
                  <a:pt x="34290" y="2504694"/>
                </a:moveTo>
                <a:lnTo>
                  <a:pt x="165354" y="2337054"/>
                </a:lnTo>
                <a:lnTo>
                  <a:pt x="191261" y="2209037"/>
                </a:lnTo>
                <a:lnTo>
                  <a:pt x="169164" y="2017013"/>
                </a:lnTo>
                <a:lnTo>
                  <a:pt x="76200" y="1786128"/>
                </a:lnTo>
                <a:lnTo>
                  <a:pt x="55626" y="1642872"/>
                </a:lnTo>
                <a:lnTo>
                  <a:pt x="76200" y="1546098"/>
                </a:lnTo>
                <a:lnTo>
                  <a:pt x="156971" y="1475231"/>
                </a:lnTo>
                <a:lnTo>
                  <a:pt x="173735" y="1386078"/>
                </a:lnTo>
                <a:lnTo>
                  <a:pt x="144018" y="1259586"/>
                </a:lnTo>
                <a:lnTo>
                  <a:pt x="12954" y="917448"/>
                </a:lnTo>
                <a:lnTo>
                  <a:pt x="0" y="749808"/>
                </a:lnTo>
                <a:lnTo>
                  <a:pt x="34290" y="565404"/>
                </a:lnTo>
                <a:lnTo>
                  <a:pt x="144018" y="478536"/>
                </a:lnTo>
                <a:lnTo>
                  <a:pt x="241554" y="334517"/>
                </a:lnTo>
                <a:lnTo>
                  <a:pt x="325373" y="0"/>
                </a:lnTo>
                <a:lnTo>
                  <a:pt x="313181" y="302514"/>
                </a:lnTo>
                <a:lnTo>
                  <a:pt x="249935" y="485394"/>
                </a:lnTo>
                <a:lnTo>
                  <a:pt x="165354" y="597408"/>
                </a:lnTo>
                <a:lnTo>
                  <a:pt x="72390" y="660654"/>
                </a:lnTo>
                <a:lnTo>
                  <a:pt x="67818" y="828294"/>
                </a:lnTo>
                <a:lnTo>
                  <a:pt x="115061" y="1004316"/>
                </a:lnTo>
                <a:lnTo>
                  <a:pt x="224790" y="1315974"/>
                </a:lnTo>
                <a:lnTo>
                  <a:pt x="228600" y="1514856"/>
                </a:lnTo>
                <a:lnTo>
                  <a:pt x="127254" y="1626107"/>
                </a:lnTo>
                <a:lnTo>
                  <a:pt x="131826" y="1729740"/>
                </a:lnTo>
                <a:lnTo>
                  <a:pt x="220980" y="1946148"/>
                </a:lnTo>
                <a:lnTo>
                  <a:pt x="258318" y="2153412"/>
                </a:lnTo>
                <a:lnTo>
                  <a:pt x="224790" y="2375916"/>
                </a:lnTo>
                <a:lnTo>
                  <a:pt x="144018" y="2495550"/>
                </a:lnTo>
                <a:lnTo>
                  <a:pt x="42671" y="2592324"/>
                </a:lnTo>
                <a:lnTo>
                  <a:pt x="34290" y="2504694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8491868" y="1773809"/>
            <a:ext cx="342138" cy="355092"/>
          </a:xfrm>
          <a:custGeom>
            <a:avLst/>
            <a:gdLst>
              <a:gd name="connsiteX0" fmla="*/ 0 w 342138"/>
              <a:gd name="connsiteY0" fmla="*/ 42672 h 355092"/>
              <a:gd name="connsiteX1" fmla="*/ 152400 w 342138"/>
              <a:gd name="connsiteY1" fmla="*/ 153923 h 355092"/>
              <a:gd name="connsiteX2" fmla="*/ 330707 w 342138"/>
              <a:gd name="connsiteY2" fmla="*/ 355092 h 355092"/>
              <a:gd name="connsiteX3" fmla="*/ 342138 w 342138"/>
              <a:gd name="connsiteY3" fmla="*/ 323850 h 355092"/>
              <a:gd name="connsiteX4" fmla="*/ 188976 w 342138"/>
              <a:gd name="connsiteY4" fmla="*/ 137922 h 355092"/>
              <a:gd name="connsiteX5" fmla="*/ 25145 w 342138"/>
              <a:gd name="connsiteY5" fmla="*/ 0 h 355092"/>
              <a:gd name="connsiteX6" fmla="*/ 0 w 342138"/>
              <a:gd name="connsiteY6" fmla="*/ 42672 h 3550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42138" h="355092">
                <a:moveTo>
                  <a:pt x="0" y="42672"/>
                </a:moveTo>
                <a:lnTo>
                  <a:pt x="152400" y="153923"/>
                </a:lnTo>
                <a:lnTo>
                  <a:pt x="330707" y="355092"/>
                </a:lnTo>
                <a:lnTo>
                  <a:pt x="342138" y="323850"/>
                </a:lnTo>
                <a:lnTo>
                  <a:pt x="188976" y="137922"/>
                </a:lnTo>
                <a:lnTo>
                  <a:pt x="25145" y="0"/>
                </a:lnTo>
                <a:lnTo>
                  <a:pt x="0" y="4267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7853299" y="101981"/>
            <a:ext cx="279654" cy="145542"/>
          </a:xfrm>
          <a:custGeom>
            <a:avLst/>
            <a:gdLst>
              <a:gd name="connsiteX0" fmla="*/ 0 w 279654"/>
              <a:gd name="connsiteY0" fmla="*/ 145541 h 145542"/>
              <a:gd name="connsiteX1" fmla="*/ 155447 w 279654"/>
              <a:gd name="connsiteY1" fmla="*/ 113538 h 145542"/>
              <a:gd name="connsiteX2" fmla="*/ 279654 w 279654"/>
              <a:gd name="connsiteY2" fmla="*/ 105155 h 145542"/>
              <a:gd name="connsiteX3" fmla="*/ 209550 w 279654"/>
              <a:gd name="connsiteY3" fmla="*/ 0 h 145542"/>
              <a:gd name="connsiteX4" fmla="*/ 90678 w 279654"/>
              <a:gd name="connsiteY4" fmla="*/ 33527 h 145542"/>
              <a:gd name="connsiteX5" fmla="*/ 195833 w 279654"/>
              <a:gd name="connsiteY5" fmla="*/ 60197 h 145542"/>
              <a:gd name="connsiteX6" fmla="*/ 39623 w 279654"/>
              <a:gd name="connsiteY6" fmla="*/ 109727 h 145542"/>
              <a:gd name="connsiteX7" fmla="*/ 0 w 279654"/>
              <a:gd name="connsiteY7" fmla="*/ 145541 h 14554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279654" h="145542">
                <a:moveTo>
                  <a:pt x="0" y="145541"/>
                </a:moveTo>
                <a:lnTo>
                  <a:pt x="155447" y="113538"/>
                </a:lnTo>
                <a:lnTo>
                  <a:pt x="279654" y="105155"/>
                </a:lnTo>
                <a:lnTo>
                  <a:pt x="209550" y="0"/>
                </a:lnTo>
                <a:lnTo>
                  <a:pt x="90678" y="33527"/>
                </a:lnTo>
                <a:lnTo>
                  <a:pt x="195833" y="60197"/>
                </a:lnTo>
                <a:lnTo>
                  <a:pt x="39623" y="109727"/>
                </a:lnTo>
                <a:lnTo>
                  <a:pt x="0" y="145541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8059801" y="514985"/>
            <a:ext cx="372618" cy="713232"/>
          </a:xfrm>
          <a:custGeom>
            <a:avLst/>
            <a:gdLst>
              <a:gd name="connsiteX0" fmla="*/ 6095 w 372618"/>
              <a:gd name="connsiteY0" fmla="*/ 119633 h 713232"/>
              <a:gd name="connsiteX1" fmla="*/ 44195 w 372618"/>
              <a:gd name="connsiteY1" fmla="*/ 277368 h 713232"/>
              <a:gd name="connsiteX2" fmla="*/ 150876 w 372618"/>
              <a:gd name="connsiteY2" fmla="*/ 520445 h 713232"/>
              <a:gd name="connsiteX3" fmla="*/ 264414 w 372618"/>
              <a:gd name="connsiteY3" fmla="*/ 688086 h 713232"/>
              <a:gd name="connsiteX4" fmla="*/ 336804 w 372618"/>
              <a:gd name="connsiteY4" fmla="*/ 713231 h 713232"/>
              <a:gd name="connsiteX5" fmla="*/ 372617 w 372618"/>
              <a:gd name="connsiteY5" fmla="*/ 638556 h 713232"/>
              <a:gd name="connsiteX6" fmla="*/ 320040 w 372618"/>
              <a:gd name="connsiteY6" fmla="*/ 439673 h 713232"/>
              <a:gd name="connsiteX7" fmla="*/ 220980 w 372618"/>
              <a:gd name="connsiteY7" fmla="*/ 214122 h 713232"/>
              <a:gd name="connsiteX8" fmla="*/ 140207 w 372618"/>
              <a:gd name="connsiteY8" fmla="*/ 73914 h 713232"/>
              <a:gd name="connsiteX9" fmla="*/ 64007 w 372618"/>
              <a:gd name="connsiteY9" fmla="*/ 761 h 713232"/>
              <a:gd name="connsiteX10" fmla="*/ 4571 w 372618"/>
              <a:gd name="connsiteY10" fmla="*/ 0 h 713232"/>
              <a:gd name="connsiteX11" fmla="*/ 0 w 372618"/>
              <a:gd name="connsiteY11" fmla="*/ 67055 h 713232"/>
              <a:gd name="connsiteX12" fmla="*/ 51054 w 372618"/>
              <a:gd name="connsiteY12" fmla="*/ 38861 h 713232"/>
              <a:gd name="connsiteX13" fmla="*/ 138683 w 372618"/>
              <a:gd name="connsiteY13" fmla="*/ 152400 h 713232"/>
              <a:gd name="connsiteX14" fmla="*/ 230885 w 372618"/>
              <a:gd name="connsiteY14" fmla="*/ 315467 h 713232"/>
              <a:gd name="connsiteX15" fmla="*/ 307085 w 372618"/>
              <a:gd name="connsiteY15" fmla="*/ 544067 h 713232"/>
              <a:gd name="connsiteX16" fmla="*/ 298704 w 372618"/>
              <a:gd name="connsiteY16" fmla="*/ 655320 h 713232"/>
              <a:gd name="connsiteX17" fmla="*/ 225552 w 372618"/>
              <a:gd name="connsiteY17" fmla="*/ 591312 h 713232"/>
              <a:gd name="connsiteX18" fmla="*/ 101345 w 372618"/>
              <a:gd name="connsiteY18" fmla="*/ 344423 h 713232"/>
              <a:gd name="connsiteX19" fmla="*/ 22859 w 372618"/>
              <a:gd name="connsiteY19" fmla="*/ 86868 h 713232"/>
              <a:gd name="connsiteX20" fmla="*/ 6095 w 372618"/>
              <a:gd name="connsiteY20" fmla="*/ 119633 h 7132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</a:cxnLst>
            <a:rect l="l" t="t" r="r" b="b"/>
            <a:pathLst>
              <a:path w="372618" h="713232">
                <a:moveTo>
                  <a:pt x="6095" y="119633"/>
                </a:moveTo>
                <a:lnTo>
                  <a:pt x="44195" y="277368"/>
                </a:lnTo>
                <a:lnTo>
                  <a:pt x="150876" y="520445"/>
                </a:lnTo>
                <a:lnTo>
                  <a:pt x="264414" y="688086"/>
                </a:lnTo>
                <a:lnTo>
                  <a:pt x="336804" y="713231"/>
                </a:lnTo>
                <a:lnTo>
                  <a:pt x="372617" y="638556"/>
                </a:lnTo>
                <a:lnTo>
                  <a:pt x="320040" y="439673"/>
                </a:lnTo>
                <a:lnTo>
                  <a:pt x="220980" y="214122"/>
                </a:lnTo>
                <a:lnTo>
                  <a:pt x="140207" y="73914"/>
                </a:lnTo>
                <a:lnTo>
                  <a:pt x="64007" y="761"/>
                </a:lnTo>
                <a:lnTo>
                  <a:pt x="4571" y="0"/>
                </a:lnTo>
                <a:lnTo>
                  <a:pt x="0" y="67055"/>
                </a:lnTo>
                <a:lnTo>
                  <a:pt x="51054" y="38861"/>
                </a:lnTo>
                <a:lnTo>
                  <a:pt x="138683" y="152400"/>
                </a:lnTo>
                <a:lnTo>
                  <a:pt x="230885" y="315467"/>
                </a:lnTo>
                <a:lnTo>
                  <a:pt x="307085" y="544067"/>
                </a:lnTo>
                <a:lnTo>
                  <a:pt x="298704" y="655320"/>
                </a:lnTo>
                <a:lnTo>
                  <a:pt x="225552" y="591312"/>
                </a:lnTo>
                <a:lnTo>
                  <a:pt x="101345" y="344423"/>
                </a:lnTo>
                <a:lnTo>
                  <a:pt x="22859" y="86868"/>
                </a:lnTo>
                <a:lnTo>
                  <a:pt x="6095" y="119633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7778623" y="263525"/>
            <a:ext cx="681990" cy="1480566"/>
          </a:xfrm>
          <a:custGeom>
            <a:avLst/>
            <a:gdLst>
              <a:gd name="connsiteX0" fmla="*/ 0 w 681990"/>
              <a:gd name="connsiteY0" fmla="*/ 0 h 1480566"/>
              <a:gd name="connsiteX1" fmla="*/ 667512 w 681990"/>
              <a:gd name="connsiteY1" fmla="*/ 1480566 h 1480566"/>
              <a:gd name="connsiteX2" fmla="*/ 681990 w 681990"/>
              <a:gd name="connsiteY2" fmla="*/ 1394460 h 1480566"/>
              <a:gd name="connsiteX3" fmla="*/ 41909 w 681990"/>
              <a:gd name="connsiteY3" fmla="*/ 1524 h 1480566"/>
              <a:gd name="connsiteX4" fmla="*/ 0 w 681990"/>
              <a:gd name="connsiteY4" fmla="*/ 0 h 14805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1990" h="1480566">
                <a:moveTo>
                  <a:pt x="0" y="0"/>
                </a:moveTo>
                <a:lnTo>
                  <a:pt x="667512" y="1480566"/>
                </a:lnTo>
                <a:lnTo>
                  <a:pt x="681990" y="1394460"/>
                </a:lnTo>
                <a:lnTo>
                  <a:pt x="41909" y="1524"/>
                </a:lnTo>
                <a:lnTo>
                  <a:pt x="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7729093" y="38734"/>
            <a:ext cx="1169669" cy="2086356"/>
          </a:xfrm>
          <a:custGeom>
            <a:avLst/>
            <a:gdLst>
              <a:gd name="connsiteX0" fmla="*/ 749045 w 1169669"/>
              <a:gd name="connsiteY0" fmla="*/ 1773174 h 2086356"/>
              <a:gd name="connsiteX1" fmla="*/ 816864 w 1169669"/>
              <a:gd name="connsiteY1" fmla="*/ 1674875 h 2086356"/>
              <a:gd name="connsiteX2" fmla="*/ 998219 w 1169669"/>
              <a:gd name="connsiteY2" fmla="*/ 1597914 h 2086356"/>
              <a:gd name="connsiteX3" fmla="*/ 877823 w 1169669"/>
              <a:gd name="connsiteY3" fmla="*/ 1577340 h 2086356"/>
              <a:gd name="connsiteX4" fmla="*/ 750569 w 1169669"/>
              <a:gd name="connsiteY4" fmla="*/ 1638300 h 2086356"/>
              <a:gd name="connsiteX5" fmla="*/ 823721 w 1169669"/>
              <a:gd name="connsiteY5" fmla="*/ 1558290 h 2086356"/>
              <a:gd name="connsiteX6" fmla="*/ 973835 w 1169669"/>
              <a:gd name="connsiteY6" fmla="*/ 1500378 h 2086356"/>
              <a:gd name="connsiteX7" fmla="*/ 323088 w 1169669"/>
              <a:gd name="connsiteY7" fmla="*/ 64008 h 2086356"/>
              <a:gd name="connsiteX8" fmla="*/ 132588 w 1169669"/>
              <a:gd name="connsiteY8" fmla="*/ 60198 h 2086356"/>
              <a:gd name="connsiteX9" fmla="*/ 0 w 1169669"/>
              <a:gd name="connsiteY9" fmla="*/ 96012 h 2086356"/>
              <a:gd name="connsiteX10" fmla="*/ 128015 w 1169669"/>
              <a:gd name="connsiteY10" fmla="*/ 0 h 2086356"/>
              <a:gd name="connsiteX11" fmla="*/ 361950 w 1169669"/>
              <a:gd name="connsiteY11" fmla="*/ 19050 h 2086356"/>
              <a:gd name="connsiteX12" fmla="*/ 1120139 w 1169669"/>
              <a:gd name="connsiteY12" fmla="*/ 1684781 h 2086356"/>
              <a:gd name="connsiteX13" fmla="*/ 1098041 w 1169669"/>
              <a:gd name="connsiteY13" fmla="*/ 1844040 h 2086356"/>
              <a:gd name="connsiteX14" fmla="*/ 1169669 w 1169669"/>
              <a:gd name="connsiteY14" fmla="*/ 2086356 h 2086356"/>
              <a:gd name="connsiteX15" fmla="*/ 1097279 w 1169669"/>
              <a:gd name="connsiteY15" fmla="*/ 2084831 h 2086356"/>
              <a:gd name="connsiteX16" fmla="*/ 1112519 w 1169669"/>
              <a:gd name="connsiteY16" fmla="*/ 2030729 h 2086356"/>
              <a:gd name="connsiteX17" fmla="*/ 1060703 w 1169669"/>
              <a:gd name="connsiteY17" fmla="*/ 1868424 h 2086356"/>
              <a:gd name="connsiteX18" fmla="*/ 959357 w 1169669"/>
              <a:gd name="connsiteY18" fmla="*/ 1897379 h 2086356"/>
              <a:gd name="connsiteX19" fmla="*/ 915162 w 1169669"/>
              <a:gd name="connsiteY19" fmla="*/ 1864613 h 2086356"/>
              <a:gd name="connsiteX20" fmla="*/ 1030223 w 1169669"/>
              <a:gd name="connsiteY20" fmla="*/ 1827275 h 2086356"/>
              <a:gd name="connsiteX21" fmla="*/ 979169 w 1169669"/>
              <a:gd name="connsiteY21" fmla="*/ 1789175 h 2086356"/>
              <a:gd name="connsiteX22" fmla="*/ 1040891 w 1169669"/>
              <a:gd name="connsiteY22" fmla="*/ 1739646 h 2086356"/>
              <a:gd name="connsiteX23" fmla="*/ 934973 w 1169669"/>
              <a:gd name="connsiteY23" fmla="*/ 1747266 h 2086356"/>
              <a:gd name="connsiteX24" fmla="*/ 976121 w 1169669"/>
              <a:gd name="connsiteY24" fmla="*/ 1677162 h 2086356"/>
              <a:gd name="connsiteX25" fmla="*/ 749045 w 1169669"/>
              <a:gd name="connsiteY25" fmla="*/ 1773174 h 2086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</a:cxnLst>
            <a:rect l="l" t="t" r="r" b="b"/>
            <a:pathLst>
              <a:path w="1169669" h="2086356">
                <a:moveTo>
                  <a:pt x="749045" y="1773174"/>
                </a:moveTo>
                <a:lnTo>
                  <a:pt x="816864" y="1674875"/>
                </a:lnTo>
                <a:lnTo>
                  <a:pt x="998219" y="1597914"/>
                </a:lnTo>
                <a:lnTo>
                  <a:pt x="877823" y="1577340"/>
                </a:lnTo>
                <a:lnTo>
                  <a:pt x="750569" y="1638300"/>
                </a:lnTo>
                <a:lnTo>
                  <a:pt x="823721" y="1558290"/>
                </a:lnTo>
                <a:lnTo>
                  <a:pt x="973835" y="1500378"/>
                </a:lnTo>
                <a:lnTo>
                  <a:pt x="323088" y="64008"/>
                </a:lnTo>
                <a:lnTo>
                  <a:pt x="132588" y="60198"/>
                </a:lnTo>
                <a:lnTo>
                  <a:pt x="0" y="96012"/>
                </a:lnTo>
                <a:lnTo>
                  <a:pt x="128015" y="0"/>
                </a:lnTo>
                <a:lnTo>
                  <a:pt x="361950" y="19050"/>
                </a:lnTo>
                <a:lnTo>
                  <a:pt x="1120139" y="1684781"/>
                </a:lnTo>
                <a:lnTo>
                  <a:pt x="1098041" y="1844040"/>
                </a:lnTo>
                <a:lnTo>
                  <a:pt x="1169669" y="2086356"/>
                </a:lnTo>
                <a:lnTo>
                  <a:pt x="1097279" y="2084831"/>
                </a:lnTo>
                <a:lnTo>
                  <a:pt x="1112519" y="2030729"/>
                </a:lnTo>
                <a:lnTo>
                  <a:pt x="1060703" y="1868424"/>
                </a:lnTo>
                <a:lnTo>
                  <a:pt x="959357" y="1897379"/>
                </a:lnTo>
                <a:lnTo>
                  <a:pt x="915162" y="1864613"/>
                </a:lnTo>
                <a:lnTo>
                  <a:pt x="1030223" y="1827275"/>
                </a:lnTo>
                <a:lnTo>
                  <a:pt x="979169" y="1789175"/>
                </a:lnTo>
                <a:lnTo>
                  <a:pt x="1040891" y="1739646"/>
                </a:lnTo>
                <a:lnTo>
                  <a:pt x="934973" y="1747266"/>
                </a:lnTo>
                <a:lnTo>
                  <a:pt x="976121" y="1677162"/>
                </a:lnTo>
                <a:lnTo>
                  <a:pt x="749045" y="177317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8398129" y="1446910"/>
            <a:ext cx="301752" cy="142494"/>
          </a:xfrm>
          <a:custGeom>
            <a:avLst/>
            <a:gdLst>
              <a:gd name="connsiteX0" fmla="*/ 29717 w 301752"/>
              <a:gd name="connsiteY0" fmla="*/ 142494 h 142494"/>
              <a:gd name="connsiteX1" fmla="*/ 102869 w 301752"/>
              <a:gd name="connsiteY1" fmla="*/ 70104 h 142494"/>
              <a:gd name="connsiteX2" fmla="*/ 301752 w 301752"/>
              <a:gd name="connsiteY2" fmla="*/ 28194 h 142494"/>
              <a:gd name="connsiteX3" fmla="*/ 285750 w 301752"/>
              <a:gd name="connsiteY3" fmla="*/ 0 h 142494"/>
              <a:gd name="connsiteX4" fmla="*/ 152400 w 301752"/>
              <a:gd name="connsiteY4" fmla="*/ 11430 h 142494"/>
              <a:gd name="connsiteX5" fmla="*/ 0 w 301752"/>
              <a:gd name="connsiteY5" fmla="*/ 106680 h 142494"/>
              <a:gd name="connsiteX6" fmla="*/ 29717 w 301752"/>
              <a:gd name="connsiteY6" fmla="*/ 142494 h 1424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1752" h="142494">
                <a:moveTo>
                  <a:pt x="29717" y="142494"/>
                </a:moveTo>
                <a:lnTo>
                  <a:pt x="102869" y="70104"/>
                </a:lnTo>
                <a:lnTo>
                  <a:pt x="301752" y="28194"/>
                </a:lnTo>
                <a:lnTo>
                  <a:pt x="285750" y="0"/>
                </a:lnTo>
                <a:lnTo>
                  <a:pt x="152400" y="11430"/>
                </a:lnTo>
                <a:lnTo>
                  <a:pt x="0" y="106680"/>
                </a:lnTo>
                <a:lnTo>
                  <a:pt x="29717" y="1424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8322703" y="1303655"/>
            <a:ext cx="319278" cy="154686"/>
          </a:xfrm>
          <a:custGeom>
            <a:avLst/>
            <a:gdLst>
              <a:gd name="connsiteX0" fmla="*/ 18288 w 319278"/>
              <a:gd name="connsiteY0" fmla="*/ 154686 h 154686"/>
              <a:gd name="connsiteX1" fmla="*/ 131826 w 319278"/>
              <a:gd name="connsiteY1" fmla="*/ 70104 h 154686"/>
              <a:gd name="connsiteX2" fmla="*/ 319278 w 319278"/>
              <a:gd name="connsiteY2" fmla="*/ 61722 h 154686"/>
              <a:gd name="connsiteX3" fmla="*/ 290321 w 319278"/>
              <a:gd name="connsiteY3" fmla="*/ 0 h 154686"/>
              <a:gd name="connsiteX4" fmla="*/ 136397 w 319278"/>
              <a:gd name="connsiteY4" fmla="*/ 32766 h 154686"/>
              <a:gd name="connsiteX5" fmla="*/ 0 w 319278"/>
              <a:gd name="connsiteY5" fmla="*/ 105918 h 154686"/>
              <a:gd name="connsiteX6" fmla="*/ 18288 w 319278"/>
              <a:gd name="connsiteY6" fmla="*/ 154686 h 15468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19278" h="154686">
                <a:moveTo>
                  <a:pt x="18288" y="154686"/>
                </a:moveTo>
                <a:lnTo>
                  <a:pt x="131826" y="70104"/>
                </a:lnTo>
                <a:lnTo>
                  <a:pt x="319278" y="61722"/>
                </a:lnTo>
                <a:lnTo>
                  <a:pt x="290321" y="0"/>
                </a:lnTo>
                <a:lnTo>
                  <a:pt x="136397" y="32766"/>
                </a:lnTo>
                <a:lnTo>
                  <a:pt x="0" y="105918"/>
                </a:lnTo>
                <a:lnTo>
                  <a:pt x="18288" y="154686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7891399" y="371729"/>
            <a:ext cx="329946" cy="147828"/>
          </a:xfrm>
          <a:custGeom>
            <a:avLst/>
            <a:gdLst>
              <a:gd name="connsiteX0" fmla="*/ 22097 w 329946"/>
              <a:gd name="connsiteY0" fmla="*/ 147828 h 147828"/>
              <a:gd name="connsiteX1" fmla="*/ 125730 w 329946"/>
              <a:gd name="connsiteY1" fmla="*/ 67818 h 147828"/>
              <a:gd name="connsiteX2" fmla="*/ 329945 w 329946"/>
              <a:gd name="connsiteY2" fmla="*/ 54863 h 147828"/>
              <a:gd name="connsiteX3" fmla="*/ 302514 w 329946"/>
              <a:gd name="connsiteY3" fmla="*/ 0 h 147828"/>
              <a:gd name="connsiteX4" fmla="*/ 121157 w 329946"/>
              <a:gd name="connsiteY4" fmla="*/ 25145 h 147828"/>
              <a:gd name="connsiteX5" fmla="*/ 0 w 329946"/>
              <a:gd name="connsiteY5" fmla="*/ 103632 h 147828"/>
              <a:gd name="connsiteX6" fmla="*/ 22097 w 329946"/>
              <a:gd name="connsiteY6" fmla="*/ 147828 h 1478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9946" h="147828">
                <a:moveTo>
                  <a:pt x="22097" y="147828"/>
                </a:moveTo>
                <a:lnTo>
                  <a:pt x="125730" y="67818"/>
                </a:lnTo>
                <a:lnTo>
                  <a:pt x="329945" y="54863"/>
                </a:lnTo>
                <a:lnTo>
                  <a:pt x="302514" y="0"/>
                </a:lnTo>
                <a:lnTo>
                  <a:pt x="121157" y="25145"/>
                </a:lnTo>
                <a:lnTo>
                  <a:pt x="0" y="103632"/>
                </a:lnTo>
                <a:lnTo>
                  <a:pt x="22097" y="14782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7839582" y="253619"/>
            <a:ext cx="325373" cy="150875"/>
          </a:xfrm>
          <a:custGeom>
            <a:avLst/>
            <a:gdLst>
              <a:gd name="connsiteX0" fmla="*/ 29718 w 325373"/>
              <a:gd name="connsiteY0" fmla="*/ 150875 h 150875"/>
              <a:gd name="connsiteX1" fmla="*/ 114300 w 325373"/>
              <a:gd name="connsiteY1" fmla="*/ 78486 h 150875"/>
              <a:gd name="connsiteX2" fmla="*/ 325374 w 325373"/>
              <a:gd name="connsiteY2" fmla="*/ 40386 h 150875"/>
              <a:gd name="connsiteX3" fmla="*/ 300228 w 325373"/>
              <a:gd name="connsiteY3" fmla="*/ 0 h 150875"/>
              <a:gd name="connsiteX4" fmla="*/ 87630 w 325373"/>
              <a:gd name="connsiteY4" fmla="*/ 41147 h 150875"/>
              <a:gd name="connsiteX5" fmla="*/ 0 w 325373"/>
              <a:gd name="connsiteY5" fmla="*/ 107441 h 150875"/>
              <a:gd name="connsiteX6" fmla="*/ 29718 w 325373"/>
              <a:gd name="connsiteY6" fmla="*/ 150875 h 1508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5373" h="150875">
                <a:moveTo>
                  <a:pt x="29718" y="150875"/>
                </a:moveTo>
                <a:lnTo>
                  <a:pt x="114300" y="78486"/>
                </a:lnTo>
                <a:lnTo>
                  <a:pt x="325374" y="40386"/>
                </a:lnTo>
                <a:lnTo>
                  <a:pt x="300228" y="0"/>
                </a:lnTo>
                <a:lnTo>
                  <a:pt x="87630" y="41147"/>
                </a:lnTo>
                <a:lnTo>
                  <a:pt x="0" y="107441"/>
                </a:lnTo>
                <a:lnTo>
                  <a:pt x="29718" y="15087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7713865" y="124079"/>
            <a:ext cx="102108" cy="167640"/>
          </a:xfrm>
          <a:custGeom>
            <a:avLst/>
            <a:gdLst>
              <a:gd name="connsiteX0" fmla="*/ 35052 w 102108"/>
              <a:gd name="connsiteY0" fmla="*/ 0 h 167640"/>
              <a:gd name="connsiteX1" fmla="*/ 102108 w 102108"/>
              <a:gd name="connsiteY1" fmla="*/ 152399 h 167640"/>
              <a:gd name="connsiteX2" fmla="*/ 67056 w 102108"/>
              <a:gd name="connsiteY2" fmla="*/ 167640 h 167640"/>
              <a:gd name="connsiteX3" fmla="*/ 0 w 102108"/>
              <a:gd name="connsiteY3" fmla="*/ 15239 h 167640"/>
              <a:gd name="connsiteX4" fmla="*/ 35052 w 102108"/>
              <a:gd name="connsiteY4" fmla="*/ 0 h 1676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2108" h="167640">
                <a:moveTo>
                  <a:pt x="35052" y="0"/>
                </a:moveTo>
                <a:lnTo>
                  <a:pt x="102108" y="152399"/>
                </a:lnTo>
                <a:lnTo>
                  <a:pt x="67056" y="167640"/>
                </a:lnTo>
                <a:lnTo>
                  <a:pt x="0" y="15239"/>
                </a:lnTo>
                <a:lnTo>
                  <a:pt x="3505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44600" y="292100"/>
            <a:ext cx="6705600" cy="5842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311400" y="6311900"/>
            <a:ext cx="3052118" cy="21505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zh-CN" altLang="en-US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计算机学院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研究生课程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高级软件工程</a:t>
            </a:r>
          </a:p>
        </p:txBody>
      </p:sp>
      <p:sp>
        <p:nvSpPr>
          <p:cNvPr id="41" name="TextBox 1"/>
          <p:cNvSpPr txBox="1"/>
          <p:nvPr/>
        </p:nvSpPr>
        <p:spPr>
          <a:xfrm>
            <a:off x="1257300" y="215900"/>
            <a:ext cx="6604000" cy="660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200"/>
              </a:lnSpc>
              <a:tabLst/>
            </a:pPr>
            <a:r>
              <a:rPr lang="en-US" altLang="zh-CN" sz="4002" b="1" dirty="0">
                <a:solidFill>
                  <a:srgbClr val="3D00EA"/>
                </a:solidFill>
                <a:latin typeface="å¾®è½¯éé»" pitchFamily="18" charset="0"/>
                <a:cs typeface="å¾®è½¯éé»" pitchFamily="18" charset="0"/>
              </a:rPr>
              <a:t>软件复用方法与实践中的挑战</a:t>
            </a:r>
          </a:p>
        </p:txBody>
      </p:sp>
      <p:sp>
        <p:nvSpPr>
          <p:cNvPr id="42" name="TextBox 1"/>
          <p:cNvSpPr txBox="1"/>
          <p:nvPr/>
        </p:nvSpPr>
        <p:spPr>
          <a:xfrm>
            <a:off x="469900" y="1181100"/>
            <a:ext cx="7721600" cy="1409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/>
            </a:pPr>
            <a:r>
              <a:rPr lang="en-US" altLang="zh-CN" sz="25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2598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5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如何精确度量和评价软件复用的成本、效果和效益</a:t>
            </a:r>
          </a:p>
          <a:p>
            <a:pPr>
              <a:lnSpc>
                <a:spcPts val="3700"/>
              </a:lnSpc>
              <a:tabLst/>
            </a:pPr>
            <a:r>
              <a:rPr lang="en-US" altLang="zh-CN" sz="25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2598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5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如何实现大粒度</a:t>
            </a:r>
            <a:r>
              <a:rPr lang="en-US" altLang="zh-CN" sz="2598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(</a:t>
            </a:r>
            <a:r>
              <a:rPr lang="en-US" altLang="zh-CN" sz="25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需求、高层设计等</a:t>
            </a:r>
            <a:r>
              <a:rPr lang="en-US" altLang="zh-CN" sz="2598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)</a:t>
            </a:r>
            <a:r>
              <a:rPr lang="en-US" altLang="zh-CN" sz="25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的软件复用</a:t>
            </a:r>
          </a:p>
          <a:p>
            <a:pPr>
              <a:lnSpc>
                <a:spcPts val="3700"/>
              </a:lnSpc>
              <a:tabLst/>
            </a:pPr>
            <a:r>
              <a:rPr lang="en-US" altLang="zh-CN" sz="25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2598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5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如何通过方法、技术和工具支持软件开发知识</a:t>
            </a:r>
            <a:r>
              <a:rPr lang="en-US" altLang="zh-CN" sz="2598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(</a:t>
            </a:r>
            <a:r>
              <a:rPr lang="en-US" altLang="zh-CN" sz="25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设计</a:t>
            </a:r>
          </a:p>
        </p:txBody>
      </p:sp>
      <p:sp>
        <p:nvSpPr>
          <p:cNvPr id="43" name="TextBox 1"/>
          <p:cNvSpPr txBox="1"/>
          <p:nvPr/>
        </p:nvSpPr>
        <p:spPr>
          <a:xfrm>
            <a:off x="812800" y="2489200"/>
            <a:ext cx="37465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/>
            </a:pPr>
            <a:r>
              <a:rPr lang="en-US" altLang="zh-CN" sz="25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知识、技术经验等</a:t>
            </a:r>
            <a:r>
              <a:rPr lang="en-US" altLang="zh-CN" sz="2598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)</a:t>
            </a:r>
            <a:r>
              <a:rPr lang="en-US" altLang="zh-CN" sz="25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的复用</a:t>
            </a:r>
          </a:p>
        </p:txBody>
      </p:sp>
      <p:sp>
        <p:nvSpPr>
          <p:cNvPr id="44" name="TextBox 1"/>
          <p:cNvSpPr txBox="1"/>
          <p:nvPr/>
        </p:nvSpPr>
        <p:spPr>
          <a:xfrm>
            <a:off x="469900" y="2971800"/>
            <a:ext cx="75946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/>
            </a:pPr>
            <a:r>
              <a:rPr lang="en-US" altLang="zh-CN" sz="25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2598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5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如何弥合软件资源复用中消费者与生产者之间认知</a:t>
            </a:r>
          </a:p>
        </p:txBody>
      </p:sp>
      <p:sp>
        <p:nvSpPr>
          <p:cNvPr id="45" name="TextBox 1"/>
          <p:cNvSpPr txBox="1"/>
          <p:nvPr/>
        </p:nvSpPr>
        <p:spPr>
          <a:xfrm>
            <a:off x="812800" y="3378200"/>
            <a:ext cx="1308100" cy="43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/>
            </a:pPr>
            <a:r>
              <a:rPr lang="en-US" altLang="zh-CN" sz="25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上的差距</a:t>
            </a:r>
          </a:p>
        </p:txBody>
      </p:sp>
      <p:sp>
        <p:nvSpPr>
          <p:cNvPr id="46" name="TextBox 1"/>
          <p:cNvSpPr txBox="1"/>
          <p:nvPr/>
        </p:nvSpPr>
        <p:spPr>
          <a:xfrm>
            <a:off x="469900" y="3835400"/>
            <a:ext cx="63119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/>
            </a:pPr>
            <a:r>
              <a:rPr lang="en-US" altLang="zh-CN" sz="25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2598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5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如何实现融合知识的主动复用</a:t>
            </a:r>
            <a:r>
              <a:rPr lang="en-US" altLang="zh-CN" sz="2598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(intelligent</a:t>
            </a:r>
          </a:p>
        </p:txBody>
      </p:sp>
      <p:sp>
        <p:nvSpPr>
          <p:cNvPr id="47" name="TextBox 1"/>
          <p:cNvSpPr txBox="1"/>
          <p:nvPr/>
        </p:nvSpPr>
        <p:spPr>
          <a:xfrm>
            <a:off x="812800" y="4241800"/>
            <a:ext cx="20955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/>
            </a:pPr>
            <a:r>
              <a:rPr lang="en-US" altLang="zh-CN" sz="2598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programming)</a:t>
            </a:r>
          </a:p>
        </p:txBody>
      </p:sp>
      <p:sp>
        <p:nvSpPr>
          <p:cNvPr id="48" name="TextBox 1"/>
          <p:cNvSpPr txBox="1"/>
          <p:nvPr/>
        </p:nvSpPr>
        <p:spPr>
          <a:xfrm>
            <a:off x="469900" y="4711700"/>
            <a:ext cx="75946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/>
            </a:pPr>
            <a:r>
              <a:rPr lang="en-US" altLang="zh-CN" sz="25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2598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5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如何围绕复用实现大范围、跨企业的社会化分工、</a:t>
            </a:r>
          </a:p>
        </p:txBody>
      </p:sp>
      <p:sp>
        <p:nvSpPr>
          <p:cNvPr id="49" name="TextBox 1"/>
          <p:cNvSpPr txBox="1"/>
          <p:nvPr/>
        </p:nvSpPr>
        <p:spPr>
          <a:xfrm>
            <a:off x="812800" y="5105400"/>
            <a:ext cx="61722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/>
            </a:pPr>
            <a:r>
              <a:rPr lang="en-US" altLang="zh-CN" sz="25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软件资源共享和交易</a:t>
            </a:r>
            <a:r>
              <a:rPr lang="en-US" altLang="zh-CN" sz="2598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(</a:t>
            </a:r>
            <a:r>
              <a:rPr lang="en-US" altLang="zh-CN" sz="2598" b="1" dirty="0">
                <a:solidFill>
                  <a:srgbClr val="FF0000"/>
                </a:solidFill>
                <a:latin typeface="å¾®è½¯éé»" pitchFamily="18" charset="0"/>
                <a:cs typeface="å¾®è½¯éé»" pitchFamily="18" charset="0"/>
              </a:rPr>
              <a:t>不仅是一个技术问题</a:t>
            </a:r>
            <a:r>
              <a:rPr lang="en-US" altLang="zh-CN" sz="2598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)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19199" y="68453"/>
            <a:ext cx="1137666" cy="2030730"/>
          </a:xfrm>
          <a:custGeom>
            <a:avLst/>
            <a:gdLst>
              <a:gd name="connsiteX0" fmla="*/ 355092 w 1137666"/>
              <a:gd name="connsiteY0" fmla="*/ 12954 h 2030730"/>
              <a:gd name="connsiteX1" fmla="*/ 114300 w 1137666"/>
              <a:gd name="connsiteY1" fmla="*/ 0 h 2030730"/>
              <a:gd name="connsiteX2" fmla="*/ 0 w 1137666"/>
              <a:gd name="connsiteY2" fmla="*/ 76200 h 2030730"/>
              <a:gd name="connsiteX3" fmla="*/ 752856 w 1137666"/>
              <a:gd name="connsiteY3" fmla="*/ 1716024 h 2030730"/>
              <a:gd name="connsiteX4" fmla="*/ 940308 w 1137666"/>
              <a:gd name="connsiteY4" fmla="*/ 1858518 h 2030730"/>
              <a:gd name="connsiteX5" fmla="*/ 1095756 w 1137666"/>
              <a:gd name="connsiteY5" fmla="*/ 2030730 h 2030730"/>
              <a:gd name="connsiteX6" fmla="*/ 1137666 w 1137666"/>
              <a:gd name="connsiteY6" fmla="*/ 2026920 h 2030730"/>
              <a:gd name="connsiteX7" fmla="*/ 1078230 w 1137666"/>
              <a:gd name="connsiteY7" fmla="*/ 1796034 h 2030730"/>
              <a:gd name="connsiteX8" fmla="*/ 1092708 w 1137666"/>
              <a:gd name="connsiteY8" fmla="*/ 1657350 h 2030730"/>
              <a:gd name="connsiteX9" fmla="*/ 355092 w 1137666"/>
              <a:gd name="connsiteY9" fmla="*/ 12954 h 20307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7666" h="2030730">
                <a:moveTo>
                  <a:pt x="355092" y="12954"/>
                </a:moveTo>
                <a:lnTo>
                  <a:pt x="114300" y="0"/>
                </a:lnTo>
                <a:lnTo>
                  <a:pt x="0" y="76200"/>
                </a:lnTo>
                <a:lnTo>
                  <a:pt x="752856" y="1716024"/>
                </a:lnTo>
                <a:lnTo>
                  <a:pt x="940308" y="1858518"/>
                </a:lnTo>
                <a:lnTo>
                  <a:pt x="1095756" y="2030730"/>
                </a:lnTo>
                <a:lnTo>
                  <a:pt x="1137666" y="2026920"/>
                </a:lnTo>
                <a:lnTo>
                  <a:pt x="1078230" y="1796034"/>
                </a:lnTo>
                <a:lnTo>
                  <a:pt x="1092708" y="1657350"/>
                </a:lnTo>
                <a:lnTo>
                  <a:pt x="355092" y="12954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814437" y="110363"/>
            <a:ext cx="1130046" cy="2042922"/>
          </a:xfrm>
          <a:custGeom>
            <a:avLst/>
            <a:gdLst>
              <a:gd name="connsiteX0" fmla="*/ 0 w 1130046"/>
              <a:gd name="connsiteY0" fmla="*/ 61722 h 2042922"/>
              <a:gd name="connsiteX1" fmla="*/ 757428 w 1130046"/>
              <a:gd name="connsiteY1" fmla="*/ 1720596 h 2042922"/>
              <a:gd name="connsiteX2" fmla="*/ 923543 w 1130046"/>
              <a:gd name="connsiteY2" fmla="*/ 1845564 h 2042922"/>
              <a:gd name="connsiteX3" fmla="*/ 1086612 w 1130046"/>
              <a:gd name="connsiteY3" fmla="*/ 2035301 h 2042922"/>
              <a:gd name="connsiteX4" fmla="*/ 1130045 w 1130046"/>
              <a:gd name="connsiteY4" fmla="*/ 2042922 h 2042922"/>
              <a:gd name="connsiteX5" fmla="*/ 1061466 w 1130046"/>
              <a:gd name="connsiteY5" fmla="*/ 1804416 h 2042922"/>
              <a:gd name="connsiteX6" fmla="*/ 1084326 w 1130046"/>
              <a:gd name="connsiteY6" fmla="*/ 1650492 h 2042922"/>
              <a:gd name="connsiteX7" fmla="*/ 342900 w 1130046"/>
              <a:gd name="connsiteY7" fmla="*/ 10668 h 2042922"/>
              <a:gd name="connsiteX8" fmla="*/ 115061 w 1130046"/>
              <a:gd name="connsiteY8" fmla="*/ 0 h 2042922"/>
              <a:gd name="connsiteX9" fmla="*/ 0 w 1130046"/>
              <a:gd name="connsiteY9" fmla="*/ 61722 h 2042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0046" h="2042922">
                <a:moveTo>
                  <a:pt x="0" y="61722"/>
                </a:moveTo>
                <a:lnTo>
                  <a:pt x="757428" y="1720596"/>
                </a:lnTo>
                <a:lnTo>
                  <a:pt x="923543" y="1845564"/>
                </a:lnTo>
                <a:lnTo>
                  <a:pt x="1086612" y="2035301"/>
                </a:lnTo>
                <a:lnTo>
                  <a:pt x="1130045" y="2042922"/>
                </a:lnTo>
                <a:lnTo>
                  <a:pt x="1061466" y="1804416"/>
                </a:lnTo>
                <a:lnTo>
                  <a:pt x="1084326" y="1650492"/>
                </a:lnTo>
                <a:lnTo>
                  <a:pt x="342900" y="10668"/>
                </a:lnTo>
                <a:lnTo>
                  <a:pt x="115061" y="0"/>
                </a:lnTo>
                <a:lnTo>
                  <a:pt x="0" y="61722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7867027" y="229996"/>
            <a:ext cx="972312" cy="1530096"/>
          </a:xfrm>
          <a:custGeom>
            <a:avLst/>
            <a:gdLst>
              <a:gd name="connsiteX0" fmla="*/ 662940 w 972312"/>
              <a:gd name="connsiteY0" fmla="*/ 1530096 h 1530096"/>
              <a:gd name="connsiteX1" fmla="*/ 797814 w 972312"/>
              <a:gd name="connsiteY1" fmla="*/ 1415034 h 1530096"/>
              <a:gd name="connsiteX2" fmla="*/ 972312 w 972312"/>
              <a:gd name="connsiteY2" fmla="*/ 1394460 h 1530096"/>
              <a:gd name="connsiteX3" fmla="*/ 340614 w 972312"/>
              <a:gd name="connsiteY3" fmla="*/ 0 h 1530096"/>
              <a:gd name="connsiteX4" fmla="*/ 89916 w 972312"/>
              <a:gd name="connsiteY4" fmla="*/ 32766 h 1530096"/>
              <a:gd name="connsiteX5" fmla="*/ 0 w 972312"/>
              <a:gd name="connsiteY5" fmla="*/ 75438 h 1530096"/>
              <a:gd name="connsiteX6" fmla="*/ 662940 w 972312"/>
              <a:gd name="connsiteY6" fmla="*/ 1530096 h 15300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972312" h="1530096">
                <a:moveTo>
                  <a:pt x="662940" y="1530096"/>
                </a:moveTo>
                <a:lnTo>
                  <a:pt x="797814" y="1415034"/>
                </a:lnTo>
                <a:lnTo>
                  <a:pt x="972312" y="1394460"/>
                </a:lnTo>
                <a:lnTo>
                  <a:pt x="340614" y="0"/>
                </a:lnTo>
                <a:lnTo>
                  <a:pt x="89916" y="32766"/>
                </a:lnTo>
                <a:lnTo>
                  <a:pt x="0" y="75438"/>
                </a:lnTo>
                <a:lnTo>
                  <a:pt x="662940" y="1530096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38239" y="5563235"/>
            <a:ext cx="1728978" cy="1030224"/>
          </a:xfrm>
          <a:custGeom>
            <a:avLst/>
            <a:gdLst>
              <a:gd name="connsiteX0" fmla="*/ 1260348 w 1728978"/>
              <a:gd name="connsiteY0" fmla="*/ 999744 h 1030224"/>
              <a:gd name="connsiteX1" fmla="*/ 1127760 w 1728978"/>
              <a:gd name="connsiteY1" fmla="*/ 877823 h 1030224"/>
              <a:gd name="connsiteX2" fmla="*/ 1057656 w 1728978"/>
              <a:gd name="connsiteY2" fmla="*/ 377951 h 1030224"/>
              <a:gd name="connsiteX3" fmla="*/ 1699260 w 1728978"/>
              <a:gd name="connsiteY3" fmla="*/ 261365 h 1030224"/>
              <a:gd name="connsiteX4" fmla="*/ 1728978 w 1728978"/>
              <a:gd name="connsiteY4" fmla="*/ 160781 h 1030224"/>
              <a:gd name="connsiteX5" fmla="*/ 1667256 w 1728978"/>
              <a:gd name="connsiteY5" fmla="*/ 79247 h 1030224"/>
              <a:gd name="connsiteX6" fmla="*/ 1013459 w 1728978"/>
              <a:gd name="connsiteY6" fmla="*/ 166877 h 1030224"/>
              <a:gd name="connsiteX7" fmla="*/ 968501 w 1728978"/>
              <a:gd name="connsiteY7" fmla="*/ 25145 h 1030224"/>
              <a:gd name="connsiteX8" fmla="*/ 861822 w 1728978"/>
              <a:gd name="connsiteY8" fmla="*/ 0 h 1030224"/>
              <a:gd name="connsiteX9" fmla="*/ 761238 w 1728978"/>
              <a:gd name="connsiteY9" fmla="*/ 22097 h 1030224"/>
              <a:gd name="connsiteX10" fmla="*/ 705612 w 1728978"/>
              <a:gd name="connsiteY10" fmla="*/ 83819 h 1030224"/>
              <a:gd name="connsiteX11" fmla="*/ 744474 w 1728978"/>
              <a:gd name="connsiteY11" fmla="*/ 225551 h 1030224"/>
              <a:gd name="connsiteX12" fmla="*/ 524256 w 1728978"/>
              <a:gd name="connsiteY12" fmla="*/ 349757 h 1030224"/>
              <a:gd name="connsiteX13" fmla="*/ 781050 w 1728978"/>
              <a:gd name="connsiteY13" fmla="*/ 374903 h 1030224"/>
              <a:gd name="connsiteX14" fmla="*/ 883158 w 1728978"/>
              <a:gd name="connsiteY14" fmla="*/ 705612 h 1030224"/>
              <a:gd name="connsiteX15" fmla="*/ 112014 w 1728978"/>
              <a:gd name="connsiteY15" fmla="*/ 371856 h 1030224"/>
              <a:gd name="connsiteX16" fmla="*/ 36576 w 1728978"/>
              <a:gd name="connsiteY16" fmla="*/ 403859 h 1030224"/>
              <a:gd name="connsiteX17" fmla="*/ 0 w 1728978"/>
              <a:gd name="connsiteY17" fmla="*/ 504444 h 1030224"/>
              <a:gd name="connsiteX18" fmla="*/ 44196 w 1728978"/>
              <a:gd name="connsiteY18" fmla="*/ 617981 h 1030224"/>
              <a:gd name="connsiteX19" fmla="*/ 904494 w 1728978"/>
              <a:gd name="connsiteY19" fmla="*/ 1021841 h 1030224"/>
              <a:gd name="connsiteX20" fmla="*/ 1094994 w 1728978"/>
              <a:gd name="connsiteY20" fmla="*/ 996696 h 1030224"/>
              <a:gd name="connsiteX21" fmla="*/ 1247394 w 1728978"/>
              <a:gd name="connsiteY21" fmla="*/ 1030223 h 1030224"/>
              <a:gd name="connsiteX22" fmla="*/ 1260348 w 1728978"/>
              <a:gd name="connsiteY22" fmla="*/ 999744 h 10302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</a:cxnLst>
            <a:rect l="l" t="t" r="r" b="b"/>
            <a:pathLst>
              <a:path w="1728978" h="1030224">
                <a:moveTo>
                  <a:pt x="1260348" y="999744"/>
                </a:moveTo>
                <a:lnTo>
                  <a:pt x="1127760" y="877823"/>
                </a:lnTo>
                <a:lnTo>
                  <a:pt x="1057656" y="377951"/>
                </a:lnTo>
                <a:lnTo>
                  <a:pt x="1699260" y="261365"/>
                </a:lnTo>
                <a:lnTo>
                  <a:pt x="1728978" y="160781"/>
                </a:lnTo>
                <a:lnTo>
                  <a:pt x="1667256" y="79247"/>
                </a:lnTo>
                <a:lnTo>
                  <a:pt x="1013459" y="166877"/>
                </a:lnTo>
                <a:lnTo>
                  <a:pt x="968501" y="25145"/>
                </a:lnTo>
                <a:lnTo>
                  <a:pt x="861822" y="0"/>
                </a:lnTo>
                <a:lnTo>
                  <a:pt x="761238" y="22097"/>
                </a:lnTo>
                <a:lnTo>
                  <a:pt x="705612" y="83819"/>
                </a:lnTo>
                <a:lnTo>
                  <a:pt x="744474" y="225551"/>
                </a:lnTo>
                <a:lnTo>
                  <a:pt x="524256" y="349757"/>
                </a:lnTo>
                <a:lnTo>
                  <a:pt x="781050" y="374903"/>
                </a:lnTo>
                <a:lnTo>
                  <a:pt x="883158" y="705612"/>
                </a:lnTo>
                <a:lnTo>
                  <a:pt x="112014" y="371856"/>
                </a:lnTo>
                <a:lnTo>
                  <a:pt x="36576" y="403859"/>
                </a:lnTo>
                <a:lnTo>
                  <a:pt x="0" y="504444"/>
                </a:lnTo>
                <a:lnTo>
                  <a:pt x="44196" y="617981"/>
                </a:lnTo>
                <a:lnTo>
                  <a:pt x="904494" y="1021841"/>
                </a:lnTo>
                <a:lnTo>
                  <a:pt x="1094994" y="996696"/>
                </a:lnTo>
                <a:lnTo>
                  <a:pt x="1247394" y="1030223"/>
                </a:lnTo>
                <a:lnTo>
                  <a:pt x="1260348" y="999744"/>
                </a:lnTo>
              </a:path>
            </a:pathLst>
          </a:custGeom>
          <a:solidFill>
            <a:srgbClr val="F9F9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1623199" y="5685155"/>
            <a:ext cx="112776" cy="204978"/>
          </a:xfrm>
          <a:custGeom>
            <a:avLst/>
            <a:gdLst>
              <a:gd name="connsiteX0" fmla="*/ 0 w 112776"/>
              <a:gd name="connsiteY0" fmla="*/ 5334 h 204978"/>
              <a:gd name="connsiteX1" fmla="*/ 94488 w 112776"/>
              <a:gd name="connsiteY1" fmla="*/ 0 h 204978"/>
              <a:gd name="connsiteX2" fmla="*/ 112776 w 112776"/>
              <a:gd name="connsiteY2" fmla="*/ 185165 h 204978"/>
              <a:gd name="connsiteX3" fmla="*/ 6095 w 112776"/>
              <a:gd name="connsiteY3" fmla="*/ 204977 h 204978"/>
              <a:gd name="connsiteX4" fmla="*/ 0 w 112776"/>
              <a:gd name="connsiteY4" fmla="*/ 5334 h 20497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2776" h="204978">
                <a:moveTo>
                  <a:pt x="0" y="5334"/>
                </a:moveTo>
                <a:lnTo>
                  <a:pt x="94488" y="0"/>
                </a:lnTo>
                <a:lnTo>
                  <a:pt x="112776" y="185165"/>
                </a:lnTo>
                <a:lnTo>
                  <a:pt x="6095" y="204977"/>
                </a:lnTo>
                <a:lnTo>
                  <a:pt x="0" y="5334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32143" y="5989955"/>
            <a:ext cx="1257300" cy="650747"/>
          </a:xfrm>
          <a:custGeom>
            <a:avLst/>
            <a:gdLst>
              <a:gd name="connsiteX0" fmla="*/ 108966 w 1257300"/>
              <a:gd name="connsiteY0" fmla="*/ 0 h 650747"/>
              <a:gd name="connsiteX1" fmla="*/ 1055370 w 1257300"/>
              <a:gd name="connsiteY1" fmla="*/ 411479 h 650747"/>
              <a:gd name="connsiteX2" fmla="*/ 1132332 w 1257300"/>
              <a:gd name="connsiteY2" fmla="*/ 505967 h 650747"/>
              <a:gd name="connsiteX3" fmla="*/ 1257300 w 1257300"/>
              <a:gd name="connsiteY3" fmla="*/ 627887 h 650747"/>
              <a:gd name="connsiteX4" fmla="*/ 1240536 w 1257300"/>
              <a:gd name="connsiteY4" fmla="*/ 650748 h 650747"/>
              <a:gd name="connsiteX5" fmla="*/ 1070610 w 1257300"/>
              <a:gd name="connsiteY5" fmla="*/ 624077 h 650747"/>
              <a:gd name="connsiteX6" fmla="*/ 907542 w 1257300"/>
              <a:gd name="connsiteY6" fmla="*/ 643127 h 650747"/>
              <a:gd name="connsiteX7" fmla="*/ 33528 w 1257300"/>
              <a:gd name="connsiteY7" fmla="*/ 236220 h 650747"/>
              <a:gd name="connsiteX8" fmla="*/ 0 w 1257300"/>
              <a:gd name="connsiteY8" fmla="*/ 118871 h 650747"/>
              <a:gd name="connsiteX9" fmla="*/ 36576 w 1257300"/>
              <a:gd name="connsiteY9" fmla="*/ 25146 h 650747"/>
              <a:gd name="connsiteX10" fmla="*/ 108966 w 1257300"/>
              <a:gd name="connsiteY10" fmla="*/ 0 h 6507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1257300" h="650747">
                <a:moveTo>
                  <a:pt x="108966" y="0"/>
                </a:moveTo>
                <a:lnTo>
                  <a:pt x="1055370" y="411479"/>
                </a:lnTo>
                <a:lnTo>
                  <a:pt x="1132332" y="505967"/>
                </a:lnTo>
                <a:lnTo>
                  <a:pt x="1257300" y="627887"/>
                </a:lnTo>
                <a:lnTo>
                  <a:pt x="1240536" y="650748"/>
                </a:lnTo>
                <a:lnTo>
                  <a:pt x="1070610" y="624077"/>
                </a:lnTo>
                <a:lnTo>
                  <a:pt x="907542" y="643127"/>
                </a:lnTo>
                <a:lnTo>
                  <a:pt x="33528" y="236220"/>
                </a:lnTo>
                <a:lnTo>
                  <a:pt x="0" y="118871"/>
                </a:lnTo>
                <a:lnTo>
                  <a:pt x="36576" y="25146"/>
                </a:lnTo>
                <a:lnTo>
                  <a:pt x="108966" y="0"/>
                </a:ln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05117" y="6044057"/>
            <a:ext cx="833628" cy="593598"/>
          </a:xfrm>
          <a:custGeom>
            <a:avLst/>
            <a:gdLst>
              <a:gd name="connsiteX0" fmla="*/ 0 w 833628"/>
              <a:gd name="connsiteY0" fmla="*/ 258317 h 593598"/>
              <a:gd name="connsiteX1" fmla="*/ 733044 w 833628"/>
              <a:gd name="connsiteY1" fmla="*/ 593598 h 593598"/>
              <a:gd name="connsiteX2" fmla="*/ 745998 w 833628"/>
              <a:gd name="connsiteY2" fmla="*/ 424433 h 593598"/>
              <a:gd name="connsiteX3" fmla="*/ 833628 w 833628"/>
              <a:gd name="connsiteY3" fmla="*/ 335279 h 593598"/>
              <a:gd name="connsiteX4" fmla="*/ 62484 w 833628"/>
              <a:gd name="connsiteY4" fmla="*/ 0 h 593598"/>
              <a:gd name="connsiteX5" fmla="*/ 0 w 833628"/>
              <a:gd name="connsiteY5" fmla="*/ 100583 h 593598"/>
              <a:gd name="connsiteX6" fmla="*/ 0 w 833628"/>
              <a:gd name="connsiteY6" fmla="*/ 258317 h 5935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833628" h="593598">
                <a:moveTo>
                  <a:pt x="0" y="258317"/>
                </a:moveTo>
                <a:lnTo>
                  <a:pt x="733044" y="593598"/>
                </a:lnTo>
                <a:lnTo>
                  <a:pt x="745998" y="424433"/>
                </a:lnTo>
                <a:lnTo>
                  <a:pt x="833628" y="335279"/>
                </a:lnTo>
                <a:lnTo>
                  <a:pt x="62484" y="0"/>
                </a:lnTo>
                <a:lnTo>
                  <a:pt x="0" y="100583"/>
                </a:lnTo>
                <a:lnTo>
                  <a:pt x="0" y="258317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770521" y="5605907"/>
            <a:ext cx="214122" cy="192023"/>
          </a:xfrm>
          <a:custGeom>
            <a:avLst/>
            <a:gdLst>
              <a:gd name="connsiteX0" fmla="*/ 0 w 214122"/>
              <a:gd name="connsiteY0" fmla="*/ 22097 h 192023"/>
              <a:gd name="connsiteX1" fmla="*/ 125730 w 214122"/>
              <a:gd name="connsiteY1" fmla="*/ 0 h 192023"/>
              <a:gd name="connsiteX2" fmla="*/ 197358 w 214122"/>
              <a:gd name="connsiteY2" fmla="*/ 28194 h 192023"/>
              <a:gd name="connsiteX3" fmla="*/ 214122 w 214122"/>
              <a:gd name="connsiteY3" fmla="*/ 110489 h 192023"/>
              <a:gd name="connsiteX4" fmla="*/ 128777 w 214122"/>
              <a:gd name="connsiteY4" fmla="*/ 116585 h 192023"/>
              <a:gd name="connsiteX5" fmla="*/ 25145 w 214122"/>
              <a:gd name="connsiteY5" fmla="*/ 192023 h 192023"/>
              <a:gd name="connsiteX6" fmla="*/ 0 w 214122"/>
              <a:gd name="connsiteY6" fmla="*/ 22097 h 1920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214122" h="192023">
                <a:moveTo>
                  <a:pt x="0" y="22097"/>
                </a:moveTo>
                <a:lnTo>
                  <a:pt x="125730" y="0"/>
                </a:lnTo>
                <a:lnTo>
                  <a:pt x="197358" y="28194"/>
                </a:lnTo>
                <a:lnTo>
                  <a:pt x="214122" y="110489"/>
                </a:lnTo>
                <a:lnTo>
                  <a:pt x="128777" y="116585"/>
                </a:lnTo>
                <a:lnTo>
                  <a:pt x="25145" y="192023"/>
                </a:lnTo>
                <a:lnTo>
                  <a:pt x="0" y="22097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1018171" y="6607175"/>
            <a:ext cx="120396" cy="178307"/>
          </a:xfrm>
          <a:custGeom>
            <a:avLst/>
            <a:gdLst>
              <a:gd name="connsiteX0" fmla="*/ 120396 w 120396"/>
              <a:gd name="connsiteY0" fmla="*/ 3809 h 178307"/>
              <a:gd name="connsiteX1" fmla="*/ 120396 w 120396"/>
              <a:gd name="connsiteY1" fmla="*/ 178307 h 178307"/>
              <a:gd name="connsiteX2" fmla="*/ 0 w 120396"/>
              <a:gd name="connsiteY2" fmla="*/ 6857 h 178307"/>
              <a:gd name="connsiteX3" fmla="*/ 57150 w 120396"/>
              <a:gd name="connsiteY3" fmla="*/ 0 h 178307"/>
              <a:gd name="connsiteX4" fmla="*/ 120396 w 120396"/>
              <a:gd name="connsiteY4" fmla="*/ 3809 h 1783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6" h="178307">
                <a:moveTo>
                  <a:pt x="120396" y="3809"/>
                </a:moveTo>
                <a:lnTo>
                  <a:pt x="120396" y="178307"/>
                </a:lnTo>
                <a:lnTo>
                  <a:pt x="0" y="6857"/>
                </a:lnTo>
                <a:lnTo>
                  <a:pt x="57150" y="0"/>
                </a:lnTo>
                <a:lnTo>
                  <a:pt x="120396" y="3809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800239" y="5724779"/>
            <a:ext cx="307086" cy="608076"/>
          </a:xfrm>
          <a:custGeom>
            <a:avLst/>
            <a:gdLst>
              <a:gd name="connsiteX0" fmla="*/ 0 w 307086"/>
              <a:gd name="connsiteY0" fmla="*/ 64008 h 608076"/>
              <a:gd name="connsiteX1" fmla="*/ 69341 w 307086"/>
              <a:gd name="connsiteY1" fmla="*/ 0 h 608076"/>
              <a:gd name="connsiteX2" fmla="*/ 184403 w 307086"/>
              <a:gd name="connsiteY2" fmla="*/ 4572 h 608076"/>
              <a:gd name="connsiteX3" fmla="*/ 307086 w 307086"/>
              <a:gd name="connsiteY3" fmla="*/ 608076 h 608076"/>
              <a:gd name="connsiteX4" fmla="*/ 221741 w 307086"/>
              <a:gd name="connsiteY4" fmla="*/ 573023 h 608076"/>
              <a:gd name="connsiteX5" fmla="*/ 121158 w 307086"/>
              <a:gd name="connsiteY5" fmla="*/ 538734 h 608076"/>
              <a:gd name="connsiteX6" fmla="*/ 0 w 307086"/>
              <a:gd name="connsiteY6" fmla="*/ 64008 h 6080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7086" h="608076">
                <a:moveTo>
                  <a:pt x="0" y="64008"/>
                </a:moveTo>
                <a:lnTo>
                  <a:pt x="69341" y="0"/>
                </a:lnTo>
                <a:lnTo>
                  <a:pt x="184403" y="4572"/>
                </a:lnTo>
                <a:lnTo>
                  <a:pt x="307086" y="608076"/>
                </a:lnTo>
                <a:lnTo>
                  <a:pt x="221741" y="573023"/>
                </a:lnTo>
                <a:lnTo>
                  <a:pt x="121158" y="538734"/>
                </a:lnTo>
                <a:lnTo>
                  <a:pt x="0" y="64008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1060843" y="5698109"/>
            <a:ext cx="577596" cy="275843"/>
          </a:xfrm>
          <a:custGeom>
            <a:avLst/>
            <a:gdLst>
              <a:gd name="connsiteX0" fmla="*/ 549402 w 577596"/>
              <a:gd name="connsiteY0" fmla="*/ 0 h 275843"/>
              <a:gd name="connsiteX1" fmla="*/ 0 w 577596"/>
              <a:gd name="connsiteY1" fmla="*/ 83819 h 275843"/>
              <a:gd name="connsiteX2" fmla="*/ 22098 w 577596"/>
              <a:gd name="connsiteY2" fmla="*/ 275843 h 275843"/>
              <a:gd name="connsiteX3" fmla="*/ 567690 w 577596"/>
              <a:gd name="connsiteY3" fmla="*/ 188213 h 275843"/>
              <a:gd name="connsiteX4" fmla="*/ 577596 w 577596"/>
              <a:gd name="connsiteY4" fmla="*/ 33527 h 275843"/>
              <a:gd name="connsiteX5" fmla="*/ 549402 w 577596"/>
              <a:gd name="connsiteY5" fmla="*/ 0 h 2758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577596" h="275843">
                <a:moveTo>
                  <a:pt x="549402" y="0"/>
                </a:moveTo>
                <a:lnTo>
                  <a:pt x="0" y="83819"/>
                </a:lnTo>
                <a:lnTo>
                  <a:pt x="22098" y="275843"/>
                </a:lnTo>
                <a:lnTo>
                  <a:pt x="567690" y="188213"/>
                </a:lnTo>
                <a:lnTo>
                  <a:pt x="577596" y="33527"/>
                </a:lnTo>
                <a:lnTo>
                  <a:pt x="549402" y="0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551065" y="5861177"/>
            <a:ext cx="247650" cy="106679"/>
          </a:xfrm>
          <a:custGeom>
            <a:avLst/>
            <a:gdLst>
              <a:gd name="connsiteX0" fmla="*/ 216408 w 247650"/>
              <a:gd name="connsiteY0" fmla="*/ 0 h 106679"/>
              <a:gd name="connsiteX1" fmla="*/ 0 w 247650"/>
              <a:gd name="connsiteY1" fmla="*/ 61721 h 106679"/>
              <a:gd name="connsiteX2" fmla="*/ 247650 w 247650"/>
              <a:gd name="connsiteY2" fmla="*/ 106679 h 106679"/>
              <a:gd name="connsiteX3" fmla="*/ 216408 w 247650"/>
              <a:gd name="connsiteY3" fmla="*/ 0 h 106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7650" h="106679">
                <a:moveTo>
                  <a:pt x="216408" y="0"/>
                </a:moveTo>
                <a:lnTo>
                  <a:pt x="0" y="61721"/>
                </a:lnTo>
                <a:lnTo>
                  <a:pt x="247650" y="106679"/>
                </a:lnTo>
                <a:lnTo>
                  <a:pt x="216408" y="0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792619" y="5692775"/>
            <a:ext cx="249174" cy="138684"/>
          </a:xfrm>
          <a:custGeom>
            <a:avLst/>
            <a:gdLst>
              <a:gd name="connsiteX0" fmla="*/ 0 w 249174"/>
              <a:gd name="connsiteY0" fmla="*/ 84582 h 138684"/>
              <a:gd name="connsiteX1" fmla="*/ 90677 w 249174"/>
              <a:gd name="connsiteY1" fmla="*/ 8382 h 138684"/>
              <a:gd name="connsiteX2" fmla="*/ 169925 w 249174"/>
              <a:gd name="connsiteY2" fmla="*/ 0 h 138684"/>
              <a:gd name="connsiteX3" fmla="*/ 232410 w 249174"/>
              <a:gd name="connsiteY3" fmla="*/ 21335 h 138684"/>
              <a:gd name="connsiteX4" fmla="*/ 249174 w 249174"/>
              <a:gd name="connsiteY4" fmla="*/ 72390 h 138684"/>
              <a:gd name="connsiteX5" fmla="*/ 133350 w 249174"/>
              <a:gd name="connsiteY5" fmla="*/ 53340 h 138684"/>
              <a:gd name="connsiteX6" fmla="*/ 58674 w 249174"/>
              <a:gd name="connsiteY6" fmla="*/ 80010 h 138684"/>
              <a:gd name="connsiteX7" fmla="*/ 10668 w 249174"/>
              <a:gd name="connsiteY7" fmla="*/ 138684 h 138684"/>
              <a:gd name="connsiteX8" fmla="*/ 0 w 249174"/>
              <a:gd name="connsiteY8" fmla="*/ 84582 h 1386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49174" h="138684">
                <a:moveTo>
                  <a:pt x="0" y="84582"/>
                </a:moveTo>
                <a:lnTo>
                  <a:pt x="90677" y="8382"/>
                </a:lnTo>
                <a:lnTo>
                  <a:pt x="169925" y="0"/>
                </a:lnTo>
                <a:lnTo>
                  <a:pt x="232410" y="21335"/>
                </a:lnTo>
                <a:lnTo>
                  <a:pt x="249174" y="72390"/>
                </a:lnTo>
                <a:lnTo>
                  <a:pt x="133350" y="53340"/>
                </a:lnTo>
                <a:lnTo>
                  <a:pt x="58674" y="80010"/>
                </a:lnTo>
                <a:lnTo>
                  <a:pt x="10668" y="138684"/>
                </a:lnTo>
                <a:lnTo>
                  <a:pt x="0" y="8458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1009789" y="6566027"/>
            <a:ext cx="182880" cy="211073"/>
          </a:xfrm>
          <a:custGeom>
            <a:avLst/>
            <a:gdLst>
              <a:gd name="connsiteX0" fmla="*/ 0 w 182880"/>
              <a:gd name="connsiteY0" fmla="*/ 32004 h 211073"/>
              <a:gd name="connsiteX1" fmla="*/ 127253 w 182880"/>
              <a:gd name="connsiteY1" fmla="*/ 211073 h 211073"/>
              <a:gd name="connsiteX2" fmla="*/ 182880 w 182880"/>
              <a:gd name="connsiteY2" fmla="*/ 199643 h 211073"/>
              <a:gd name="connsiteX3" fmla="*/ 177546 w 182880"/>
              <a:gd name="connsiteY3" fmla="*/ 13716 h 211073"/>
              <a:gd name="connsiteX4" fmla="*/ 131825 w 182880"/>
              <a:gd name="connsiteY4" fmla="*/ 0 h 211073"/>
              <a:gd name="connsiteX5" fmla="*/ 142494 w 182880"/>
              <a:gd name="connsiteY5" fmla="*/ 156209 h 211073"/>
              <a:gd name="connsiteX6" fmla="*/ 56388 w 182880"/>
              <a:gd name="connsiteY6" fmla="*/ 3047 h 211073"/>
              <a:gd name="connsiteX7" fmla="*/ 0 w 182880"/>
              <a:gd name="connsiteY7" fmla="*/ 32004 h 2110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82880" h="211073">
                <a:moveTo>
                  <a:pt x="0" y="32004"/>
                </a:moveTo>
                <a:lnTo>
                  <a:pt x="127253" y="211073"/>
                </a:lnTo>
                <a:lnTo>
                  <a:pt x="182880" y="199643"/>
                </a:lnTo>
                <a:lnTo>
                  <a:pt x="177546" y="13716"/>
                </a:lnTo>
                <a:lnTo>
                  <a:pt x="131825" y="0"/>
                </a:lnTo>
                <a:lnTo>
                  <a:pt x="142494" y="156209"/>
                </a:lnTo>
                <a:lnTo>
                  <a:pt x="56388" y="3047"/>
                </a:lnTo>
                <a:lnTo>
                  <a:pt x="0" y="3200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1594243" y="5653151"/>
            <a:ext cx="68580" cy="185928"/>
          </a:xfrm>
          <a:custGeom>
            <a:avLst/>
            <a:gdLst>
              <a:gd name="connsiteX0" fmla="*/ 0 w 68580"/>
              <a:gd name="connsiteY0" fmla="*/ 15240 h 185928"/>
              <a:gd name="connsiteX1" fmla="*/ 28194 w 68580"/>
              <a:gd name="connsiteY1" fmla="*/ 73914 h 185928"/>
              <a:gd name="connsiteX2" fmla="*/ 34289 w 68580"/>
              <a:gd name="connsiteY2" fmla="*/ 122682 h 185928"/>
              <a:gd name="connsiteX3" fmla="*/ 21336 w 68580"/>
              <a:gd name="connsiteY3" fmla="*/ 185927 h 185928"/>
              <a:gd name="connsiteX4" fmla="*/ 63245 w 68580"/>
              <a:gd name="connsiteY4" fmla="*/ 174497 h 185928"/>
              <a:gd name="connsiteX5" fmla="*/ 68579 w 68580"/>
              <a:gd name="connsiteY5" fmla="*/ 92202 h 185928"/>
              <a:gd name="connsiteX6" fmla="*/ 36576 w 68580"/>
              <a:gd name="connsiteY6" fmla="*/ 0 h 185928"/>
              <a:gd name="connsiteX7" fmla="*/ 0 w 68580"/>
              <a:gd name="connsiteY7" fmla="*/ 15240 h 1859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8580" h="185928">
                <a:moveTo>
                  <a:pt x="0" y="15240"/>
                </a:moveTo>
                <a:lnTo>
                  <a:pt x="28194" y="73914"/>
                </a:lnTo>
                <a:lnTo>
                  <a:pt x="34289" y="122682"/>
                </a:lnTo>
                <a:lnTo>
                  <a:pt x="21336" y="185927"/>
                </a:lnTo>
                <a:lnTo>
                  <a:pt x="63245" y="174497"/>
                </a:lnTo>
                <a:lnTo>
                  <a:pt x="68579" y="92202"/>
                </a:lnTo>
                <a:lnTo>
                  <a:pt x="36576" y="0"/>
                </a:lnTo>
                <a:lnTo>
                  <a:pt x="0" y="1524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121297" y="5922899"/>
            <a:ext cx="944117" cy="397002"/>
          </a:xfrm>
          <a:custGeom>
            <a:avLst/>
            <a:gdLst>
              <a:gd name="connsiteX0" fmla="*/ 79248 w 944117"/>
              <a:gd name="connsiteY0" fmla="*/ 0 h 397002"/>
              <a:gd name="connsiteX1" fmla="*/ 944117 w 944117"/>
              <a:gd name="connsiteY1" fmla="*/ 389382 h 397002"/>
              <a:gd name="connsiteX2" fmla="*/ 854201 w 944117"/>
              <a:gd name="connsiteY2" fmla="*/ 397002 h 397002"/>
              <a:gd name="connsiteX3" fmla="*/ 0 w 944117"/>
              <a:gd name="connsiteY3" fmla="*/ 22097 h 397002"/>
              <a:gd name="connsiteX4" fmla="*/ 79248 w 944117"/>
              <a:gd name="connsiteY4" fmla="*/ 0 h 39700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44117" h="397002">
                <a:moveTo>
                  <a:pt x="79248" y="0"/>
                </a:moveTo>
                <a:lnTo>
                  <a:pt x="944117" y="389382"/>
                </a:lnTo>
                <a:lnTo>
                  <a:pt x="854201" y="397002"/>
                </a:lnTo>
                <a:lnTo>
                  <a:pt x="0" y="22097"/>
                </a:lnTo>
                <a:lnTo>
                  <a:pt x="7924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413143" y="6167501"/>
            <a:ext cx="387096" cy="235457"/>
          </a:xfrm>
          <a:custGeom>
            <a:avLst/>
            <a:gdLst>
              <a:gd name="connsiteX0" fmla="*/ 11430 w 387096"/>
              <a:gd name="connsiteY0" fmla="*/ 27432 h 235457"/>
              <a:gd name="connsiteX1" fmla="*/ 126492 w 387096"/>
              <a:gd name="connsiteY1" fmla="*/ 52577 h 235457"/>
              <a:gd name="connsiteX2" fmla="*/ 256794 w 387096"/>
              <a:gd name="connsiteY2" fmla="*/ 108965 h 235457"/>
              <a:gd name="connsiteX3" fmla="*/ 348996 w 387096"/>
              <a:gd name="connsiteY3" fmla="*/ 192785 h 235457"/>
              <a:gd name="connsiteX4" fmla="*/ 258318 w 387096"/>
              <a:gd name="connsiteY4" fmla="*/ 182879 h 235457"/>
              <a:gd name="connsiteX5" fmla="*/ 110490 w 387096"/>
              <a:gd name="connsiteY5" fmla="*/ 115823 h 235457"/>
              <a:gd name="connsiteX6" fmla="*/ 39624 w 387096"/>
              <a:gd name="connsiteY6" fmla="*/ 64007 h 235457"/>
              <a:gd name="connsiteX7" fmla="*/ 84582 w 387096"/>
              <a:gd name="connsiteY7" fmla="*/ 129539 h 235457"/>
              <a:gd name="connsiteX8" fmla="*/ 215646 w 387096"/>
              <a:gd name="connsiteY8" fmla="*/ 214883 h 235457"/>
              <a:gd name="connsiteX9" fmla="*/ 369570 w 387096"/>
              <a:gd name="connsiteY9" fmla="*/ 235457 h 235457"/>
              <a:gd name="connsiteX10" fmla="*/ 387096 w 387096"/>
              <a:gd name="connsiteY10" fmla="*/ 178307 h 235457"/>
              <a:gd name="connsiteX11" fmla="*/ 312420 w 387096"/>
              <a:gd name="connsiteY11" fmla="*/ 95250 h 235457"/>
              <a:gd name="connsiteX12" fmla="*/ 134874 w 387096"/>
              <a:gd name="connsiteY12" fmla="*/ 13715 h 235457"/>
              <a:gd name="connsiteX13" fmla="*/ 0 w 387096"/>
              <a:gd name="connsiteY13" fmla="*/ 0 h 235457"/>
              <a:gd name="connsiteX14" fmla="*/ 11430 w 387096"/>
              <a:gd name="connsiteY14" fmla="*/ 27432 h 23545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7096" h="235457">
                <a:moveTo>
                  <a:pt x="11430" y="27432"/>
                </a:moveTo>
                <a:lnTo>
                  <a:pt x="126492" y="52577"/>
                </a:lnTo>
                <a:lnTo>
                  <a:pt x="256794" y="108965"/>
                </a:lnTo>
                <a:lnTo>
                  <a:pt x="348996" y="192785"/>
                </a:lnTo>
                <a:lnTo>
                  <a:pt x="258318" y="182879"/>
                </a:lnTo>
                <a:lnTo>
                  <a:pt x="110490" y="115823"/>
                </a:lnTo>
                <a:lnTo>
                  <a:pt x="39624" y="64007"/>
                </a:lnTo>
                <a:lnTo>
                  <a:pt x="84582" y="129539"/>
                </a:lnTo>
                <a:lnTo>
                  <a:pt x="215646" y="214883"/>
                </a:lnTo>
                <a:lnTo>
                  <a:pt x="369570" y="235457"/>
                </a:lnTo>
                <a:lnTo>
                  <a:pt x="387096" y="178307"/>
                </a:lnTo>
                <a:lnTo>
                  <a:pt x="312420" y="95250"/>
                </a:lnTo>
                <a:lnTo>
                  <a:pt x="134874" y="13715"/>
                </a:lnTo>
                <a:lnTo>
                  <a:pt x="0" y="0"/>
                </a:lnTo>
                <a:lnTo>
                  <a:pt x="11430" y="2743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897775" y="5840603"/>
            <a:ext cx="169164" cy="377951"/>
          </a:xfrm>
          <a:custGeom>
            <a:avLst/>
            <a:gdLst>
              <a:gd name="connsiteX0" fmla="*/ 19050 w 169164"/>
              <a:gd name="connsiteY0" fmla="*/ 0 h 377951"/>
              <a:gd name="connsiteX1" fmla="*/ 72389 w 169164"/>
              <a:gd name="connsiteY1" fmla="*/ 19811 h 377951"/>
              <a:gd name="connsiteX2" fmla="*/ 63246 w 169164"/>
              <a:gd name="connsiteY2" fmla="*/ 151637 h 377951"/>
              <a:gd name="connsiteX3" fmla="*/ 83819 w 169164"/>
              <a:gd name="connsiteY3" fmla="*/ 258317 h 377951"/>
              <a:gd name="connsiteX4" fmla="*/ 169164 w 169164"/>
              <a:gd name="connsiteY4" fmla="*/ 356615 h 377951"/>
              <a:gd name="connsiteX5" fmla="*/ 76961 w 169164"/>
              <a:gd name="connsiteY5" fmla="*/ 377951 h 377951"/>
              <a:gd name="connsiteX6" fmla="*/ 23622 w 169164"/>
              <a:gd name="connsiteY6" fmla="*/ 272033 h 377951"/>
              <a:gd name="connsiteX7" fmla="*/ 0 w 169164"/>
              <a:gd name="connsiteY7" fmla="*/ 44957 h 377951"/>
              <a:gd name="connsiteX8" fmla="*/ 19050 w 169164"/>
              <a:gd name="connsiteY8" fmla="*/ 0 h 3779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69164" h="377951">
                <a:moveTo>
                  <a:pt x="19050" y="0"/>
                </a:moveTo>
                <a:lnTo>
                  <a:pt x="72389" y="19811"/>
                </a:lnTo>
                <a:lnTo>
                  <a:pt x="63246" y="151637"/>
                </a:lnTo>
                <a:lnTo>
                  <a:pt x="83819" y="258317"/>
                </a:lnTo>
                <a:lnTo>
                  <a:pt x="169164" y="356615"/>
                </a:lnTo>
                <a:lnTo>
                  <a:pt x="76961" y="377951"/>
                </a:lnTo>
                <a:lnTo>
                  <a:pt x="23622" y="272033"/>
                </a:lnTo>
                <a:lnTo>
                  <a:pt x="0" y="44957"/>
                </a:lnTo>
                <a:lnTo>
                  <a:pt x="1905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1062367" y="6425057"/>
            <a:ext cx="118872" cy="137922"/>
          </a:xfrm>
          <a:custGeom>
            <a:avLst/>
            <a:gdLst>
              <a:gd name="connsiteX0" fmla="*/ 87630 w 118872"/>
              <a:gd name="connsiteY0" fmla="*/ 0 h 137922"/>
              <a:gd name="connsiteX1" fmla="*/ 32004 w 118872"/>
              <a:gd name="connsiteY1" fmla="*/ 52578 h 137922"/>
              <a:gd name="connsiteX2" fmla="*/ 0 w 118872"/>
              <a:gd name="connsiteY2" fmla="*/ 137922 h 137922"/>
              <a:gd name="connsiteX3" fmla="*/ 64008 w 118872"/>
              <a:gd name="connsiteY3" fmla="*/ 127253 h 137922"/>
              <a:gd name="connsiteX4" fmla="*/ 82296 w 118872"/>
              <a:gd name="connsiteY4" fmla="*/ 67055 h 137922"/>
              <a:gd name="connsiteX5" fmla="*/ 118872 w 118872"/>
              <a:gd name="connsiteY5" fmla="*/ 21335 h 137922"/>
              <a:gd name="connsiteX6" fmla="*/ 87630 w 118872"/>
              <a:gd name="connsiteY6" fmla="*/ 0 h 137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18872" h="137922">
                <a:moveTo>
                  <a:pt x="87630" y="0"/>
                </a:moveTo>
                <a:lnTo>
                  <a:pt x="32004" y="52578"/>
                </a:lnTo>
                <a:lnTo>
                  <a:pt x="0" y="137922"/>
                </a:lnTo>
                <a:lnTo>
                  <a:pt x="64008" y="127253"/>
                </a:lnTo>
                <a:lnTo>
                  <a:pt x="82296" y="67055"/>
                </a:lnTo>
                <a:lnTo>
                  <a:pt x="118872" y="21335"/>
                </a:lnTo>
                <a:lnTo>
                  <a:pt x="8763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8521" y="5916803"/>
            <a:ext cx="1336548" cy="698754"/>
          </a:xfrm>
          <a:custGeom>
            <a:avLst/>
            <a:gdLst>
              <a:gd name="connsiteX0" fmla="*/ 123444 w 1336548"/>
              <a:gd name="connsiteY0" fmla="*/ 0 h 698754"/>
              <a:gd name="connsiteX1" fmla="*/ 50292 w 1336548"/>
              <a:gd name="connsiteY1" fmla="*/ 41147 h 698754"/>
              <a:gd name="connsiteX2" fmla="*/ 0 w 1336548"/>
              <a:gd name="connsiteY2" fmla="*/ 165353 h 698754"/>
              <a:gd name="connsiteX3" fmla="*/ 53339 w 1336548"/>
              <a:gd name="connsiteY3" fmla="*/ 284225 h 698754"/>
              <a:gd name="connsiteX4" fmla="*/ 938022 w 1336548"/>
              <a:gd name="connsiteY4" fmla="*/ 688085 h 698754"/>
              <a:gd name="connsiteX5" fmla="*/ 1128522 w 1336548"/>
              <a:gd name="connsiteY5" fmla="*/ 662940 h 698754"/>
              <a:gd name="connsiteX6" fmla="*/ 1282446 w 1336548"/>
              <a:gd name="connsiteY6" fmla="*/ 698753 h 698754"/>
              <a:gd name="connsiteX7" fmla="*/ 1336548 w 1336548"/>
              <a:gd name="connsiteY7" fmla="*/ 641603 h 698754"/>
              <a:gd name="connsiteX8" fmla="*/ 1191768 w 1336548"/>
              <a:gd name="connsiteY8" fmla="*/ 527303 h 698754"/>
              <a:gd name="connsiteX9" fmla="*/ 1133094 w 1336548"/>
              <a:gd name="connsiteY9" fmla="*/ 406145 h 698754"/>
              <a:gd name="connsiteX10" fmla="*/ 1086612 w 1336548"/>
              <a:gd name="connsiteY10" fmla="*/ 418337 h 698754"/>
              <a:gd name="connsiteX11" fmla="*/ 1142238 w 1336548"/>
              <a:gd name="connsiteY11" fmla="*/ 527303 h 698754"/>
              <a:gd name="connsiteX12" fmla="*/ 1252728 w 1336548"/>
              <a:gd name="connsiteY12" fmla="*/ 643128 h 698754"/>
              <a:gd name="connsiteX13" fmla="*/ 1121664 w 1336548"/>
              <a:gd name="connsiteY13" fmla="*/ 624840 h 698754"/>
              <a:gd name="connsiteX14" fmla="*/ 967740 w 1336548"/>
              <a:gd name="connsiteY14" fmla="*/ 646176 h 698754"/>
              <a:gd name="connsiteX15" fmla="*/ 995934 w 1336548"/>
              <a:gd name="connsiteY15" fmla="*/ 515873 h 698754"/>
              <a:gd name="connsiteX16" fmla="*/ 1062228 w 1336548"/>
              <a:gd name="connsiteY16" fmla="*/ 427481 h 698754"/>
              <a:gd name="connsiteX17" fmla="*/ 985266 w 1336548"/>
              <a:gd name="connsiteY17" fmla="*/ 438150 h 698754"/>
              <a:gd name="connsiteX18" fmla="*/ 924306 w 1336548"/>
              <a:gd name="connsiteY18" fmla="*/ 522731 h 698754"/>
              <a:gd name="connsiteX19" fmla="*/ 903732 w 1336548"/>
              <a:gd name="connsiteY19" fmla="*/ 627888 h 698754"/>
              <a:gd name="connsiteX20" fmla="*/ 84582 w 1336548"/>
              <a:gd name="connsiteY20" fmla="*/ 246125 h 698754"/>
              <a:gd name="connsiteX21" fmla="*/ 63246 w 1336548"/>
              <a:gd name="connsiteY21" fmla="*/ 170687 h 698754"/>
              <a:gd name="connsiteX22" fmla="*/ 81533 w 1336548"/>
              <a:gd name="connsiteY22" fmla="*/ 75437 h 698754"/>
              <a:gd name="connsiteX23" fmla="*/ 172212 w 1336548"/>
              <a:gd name="connsiteY23" fmla="*/ 0 h 698754"/>
              <a:gd name="connsiteX24" fmla="*/ 123444 w 1336548"/>
              <a:gd name="connsiteY24" fmla="*/ 0 h 69875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</a:cxnLst>
            <a:rect l="l" t="t" r="r" b="b"/>
            <a:pathLst>
              <a:path w="1336548" h="698754">
                <a:moveTo>
                  <a:pt x="123444" y="0"/>
                </a:moveTo>
                <a:lnTo>
                  <a:pt x="50292" y="41147"/>
                </a:lnTo>
                <a:lnTo>
                  <a:pt x="0" y="165353"/>
                </a:lnTo>
                <a:lnTo>
                  <a:pt x="53339" y="284225"/>
                </a:lnTo>
                <a:lnTo>
                  <a:pt x="938022" y="688085"/>
                </a:lnTo>
                <a:lnTo>
                  <a:pt x="1128522" y="662940"/>
                </a:lnTo>
                <a:lnTo>
                  <a:pt x="1282446" y="698753"/>
                </a:lnTo>
                <a:lnTo>
                  <a:pt x="1336548" y="641603"/>
                </a:lnTo>
                <a:lnTo>
                  <a:pt x="1191768" y="527303"/>
                </a:lnTo>
                <a:lnTo>
                  <a:pt x="1133094" y="406145"/>
                </a:lnTo>
                <a:lnTo>
                  <a:pt x="1086612" y="418337"/>
                </a:lnTo>
                <a:lnTo>
                  <a:pt x="1142238" y="527303"/>
                </a:lnTo>
                <a:lnTo>
                  <a:pt x="1252728" y="643128"/>
                </a:lnTo>
                <a:lnTo>
                  <a:pt x="1121664" y="624840"/>
                </a:lnTo>
                <a:lnTo>
                  <a:pt x="967740" y="646176"/>
                </a:lnTo>
                <a:lnTo>
                  <a:pt x="995934" y="515873"/>
                </a:lnTo>
                <a:lnTo>
                  <a:pt x="1062228" y="427481"/>
                </a:lnTo>
                <a:lnTo>
                  <a:pt x="985266" y="438150"/>
                </a:lnTo>
                <a:lnTo>
                  <a:pt x="924306" y="522731"/>
                </a:lnTo>
                <a:lnTo>
                  <a:pt x="903732" y="627888"/>
                </a:lnTo>
                <a:lnTo>
                  <a:pt x="84582" y="246125"/>
                </a:lnTo>
                <a:lnTo>
                  <a:pt x="63246" y="170687"/>
                </a:lnTo>
                <a:lnTo>
                  <a:pt x="81533" y="75437"/>
                </a:lnTo>
                <a:lnTo>
                  <a:pt x="172212" y="0"/>
                </a:lnTo>
                <a:lnTo>
                  <a:pt x="123444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168541" y="5983859"/>
            <a:ext cx="127254" cy="265176"/>
          </a:xfrm>
          <a:custGeom>
            <a:avLst/>
            <a:gdLst>
              <a:gd name="connsiteX0" fmla="*/ 92202 w 127254"/>
              <a:gd name="connsiteY0" fmla="*/ 0 h 265176"/>
              <a:gd name="connsiteX1" fmla="*/ 15239 w 127254"/>
              <a:gd name="connsiteY1" fmla="*/ 83819 h 265176"/>
              <a:gd name="connsiteX2" fmla="*/ 0 w 127254"/>
              <a:gd name="connsiteY2" fmla="*/ 182117 h 265176"/>
              <a:gd name="connsiteX3" fmla="*/ 26670 w 127254"/>
              <a:gd name="connsiteY3" fmla="*/ 248411 h 265176"/>
              <a:gd name="connsiteX4" fmla="*/ 74676 w 127254"/>
              <a:gd name="connsiteY4" fmla="*/ 265175 h 265176"/>
              <a:gd name="connsiteX5" fmla="*/ 60197 w 127254"/>
              <a:gd name="connsiteY5" fmla="*/ 121919 h 265176"/>
              <a:gd name="connsiteX6" fmla="*/ 127254 w 127254"/>
              <a:gd name="connsiteY6" fmla="*/ 12953 h 265176"/>
              <a:gd name="connsiteX7" fmla="*/ 92202 w 127254"/>
              <a:gd name="connsiteY7" fmla="*/ 0 h 2651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27254" h="265176">
                <a:moveTo>
                  <a:pt x="92202" y="0"/>
                </a:moveTo>
                <a:lnTo>
                  <a:pt x="15239" y="83819"/>
                </a:lnTo>
                <a:lnTo>
                  <a:pt x="0" y="182117"/>
                </a:lnTo>
                <a:lnTo>
                  <a:pt x="26670" y="248411"/>
                </a:lnTo>
                <a:lnTo>
                  <a:pt x="74676" y="265175"/>
                </a:lnTo>
                <a:lnTo>
                  <a:pt x="60197" y="121919"/>
                </a:lnTo>
                <a:lnTo>
                  <a:pt x="127254" y="12953"/>
                </a:lnTo>
                <a:lnTo>
                  <a:pt x="9220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713371" y="5538851"/>
            <a:ext cx="511302" cy="943356"/>
          </a:xfrm>
          <a:custGeom>
            <a:avLst/>
            <a:gdLst>
              <a:gd name="connsiteX0" fmla="*/ 173736 w 511302"/>
              <a:gd name="connsiteY0" fmla="*/ 711708 h 943356"/>
              <a:gd name="connsiteX1" fmla="*/ 0 w 511302"/>
              <a:gd name="connsiteY1" fmla="*/ 98297 h 943356"/>
              <a:gd name="connsiteX2" fmla="*/ 64769 w 511302"/>
              <a:gd name="connsiteY2" fmla="*/ 30479 h 943356"/>
              <a:gd name="connsiteX3" fmla="*/ 204978 w 511302"/>
              <a:gd name="connsiteY3" fmla="*/ 0 h 943356"/>
              <a:gd name="connsiteX4" fmla="*/ 317753 w 511302"/>
              <a:gd name="connsiteY4" fmla="*/ 45720 h 943356"/>
              <a:gd name="connsiteX5" fmla="*/ 511302 w 511302"/>
              <a:gd name="connsiteY5" fmla="*/ 943356 h 943356"/>
              <a:gd name="connsiteX6" fmla="*/ 441960 w 511302"/>
              <a:gd name="connsiteY6" fmla="*/ 866394 h 943356"/>
              <a:gd name="connsiteX7" fmla="*/ 282702 w 511302"/>
              <a:gd name="connsiteY7" fmla="*/ 76961 h 943356"/>
              <a:gd name="connsiteX8" fmla="*/ 179832 w 511302"/>
              <a:gd name="connsiteY8" fmla="*/ 48767 h 943356"/>
              <a:gd name="connsiteX9" fmla="*/ 94487 w 511302"/>
              <a:gd name="connsiteY9" fmla="*/ 58673 h 943356"/>
              <a:gd name="connsiteX10" fmla="*/ 60198 w 511302"/>
              <a:gd name="connsiteY10" fmla="*/ 112014 h 943356"/>
              <a:gd name="connsiteX11" fmla="*/ 243839 w 511302"/>
              <a:gd name="connsiteY11" fmla="*/ 733806 h 943356"/>
              <a:gd name="connsiteX12" fmla="*/ 173736 w 511302"/>
              <a:gd name="connsiteY12" fmla="*/ 711708 h 943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511302" h="943356">
                <a:moveTo>
                  <a:pt x="173736" y="711708"/>
                </a:moveTo>
                <a:lnTo>
                  <a:pt x="0" y="98297"/>
                </a:lnTo>
                <a:lnTo>
                  <a:pt x="64769" y="30479"/>
                </a:lnTo>
                <a:lnTo>
                  <a:pt x="204978" y="0"/>
                </a:lnTo>
                <a:lnTo>
                  <a:pt x="317753" y="45720"/>
                </a:lnTo>
                <a:lnTo>
                  <a:pt x="511302" y="943356"/>
                </a:lnTo>
                <a:lnTo>
                  <a:pt x="441960" y="866394"/>
                </a:lnTo>
                <a:lnTo>
                  <a:pt x="282702" y="76961"/>
                </a:lnTo>
                <a:lnTo>
                  <a:pt x="179832" y="48767"/>
                </a:lnTo>
                <a:lnTo>
                  <a:pt x="94487" y="58673"/>
                </a:lnTo>
                <a:lnTo>
                  <a:pt x="60198" y="112014"/>
                </a:lnTo>
                <a:lnTo>
                  <a:pt x="243839" y="733806"/>
                </a:lnTo>
                <a:lnTo>
                  <a:pt x="173736" y="71170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918349" y="5793359"/>
            <a:ext cx="152400" cy="400050"/>
          </a:xfrm>
          <a:custGeom>
            <a:avLst/>
            <a:gdLst>
              <a:gd name="connsiteX0" fmla="*/ 0 w 152400"/>
              <a:gd name="connsiteY0" fmla="*/ 21335 h 400050"/>
              <a:gd name="connsiteX1" fmla="*/ 60197 w 152400"/>
              <a:gd name="connsiteY1" fmla="*/ 153923 h 400050"/>
              <a:gd name="connsiteX2" fmla="*/ 89153 w 152400"/>
              <a:gd name="connsiteY2" fmla="*/ 252221 h 400050"/>
              <a:gd name="connsiteX3" fmla="*/ 91439 w 152400"/>
              <a:gd name="connsiteY3" fmla="*/ 400050 h 400050"/>
              <a:gd name="connsiteX4" fmla="*/ 152400 w 152400"/>
              <a:gd name="connsiteY4" fmla="*/ 400050 h 400050"/>
              <a:gd name="connsiteX5" fmla="*/ 147828 w 152400"/>
              <a:gd name="connsiteY5" fmla="*/ 285750 h 400050"/>
              <a:gd name="connsiteX6" fmla="*/ 128016 w 152400"/>
              <a:gd name="connsiteY6" fmla="*/ 164591 h 400050"/>
              <a:gd name="connsiteX7" fmla="*/ 78486 w 152400"/>
              <a:gd name="connsiteY7" fmla="*/ 46482 h 400050"/>
              <a:gd name="connsiteX8" fmla="*/ 49530 w 152400"/>
              <a:gd name="connsiteY8" fmla="*/ 0 h 400050"/>
              <a:gd name="connsiteX9" fmla="*/ 0 w 152400"/>
              <a:gd name="connsiteY9" fmla="*/ 21335 h 4000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52400" h="400050">
                <a:moveTo>
                  <a:pt x="0" y="21335"/>
                </a:moveTo>
                <a:lnTo>
                  <a:pt x="60197" y="153923"/>
                </a:lnTo>
                <a:lnTo>
                  <a:pt x="89153" y="252221"/>
                </a:lnTo>
                <a:lnTo>
                  <a:pt x="91439" y="400050"/>
                </a:lnTo>
                <a:lnTo>
                  <a:pt x="152400" y="400050"/>
                </a:lnTo>
                <a:lnTo>
                  <a:pt x="147828" y="285750"/>
                </a:lnTo>
                <a:lnTo>
                  <a:pt x="128016" y="164591"/>
                </a:lnTo>
                <a:lnTo>
                  <a:pt x="78486" y="46482"/>
                </a:lnTo>
                <a:lnTo>
                  <a:pt x="49530" y="0"/>
                </a:lnTo>
                <a:lnTo>
                  <a:pt x="0" y="2133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521347" y="5761355"/>
            <a:ext cx="309372" cy="214122"/>
          </a:xfrm>
          <a:custGeom>
            <a:avLst/>
            <a:gdLst>
              <a:gd name="connsiteX0" fmla="*/ 235458 w 309372"/>
              <a:gd name="connsiteY0" fmla="*/ 0 h 214122"/>
              <a:gd name="connsiteX1" fmla="*/ 204216 w 309372"/>
              <a:gd name="connsiteY1" fmla="*/ 13715 h 214122"/>
              <a:gd name="connsiteX2" fmla="*/ 200406 w 309372"/>
              <a:gd name="connsiteY2" fmla="*/ 52578 h 214122"/>
              <a:gd name="connsiteX3" fmla="*/ 0 w 309372"/>
              <a:gd name="connsiteY3" fmla="*/ 134873 h 214122"/>
              <a:gd name="connsiteX4" fmla="*/ 0 w 309372"/>
              <a:gd name="connsiteY4" fmla="*/ 176784 h 214122"/>
              <a:gd name="connsiteX5" fmla="*/ 225552 w 309372"/>
              <a:gd name="connsiteY5" fmla="*/ 179832 h 214122"/>
              <a:gd name="connsiteX6" fmla="*/ 253746 w 309372"/>
              <a:gd name="connsiteY6" fmla="*/ 214121 h 214122"/>
              <a:gd name="connsiteX7" fmla="*/ 309372 w 309372"/>
              <a:gd name="connsiteY7" fmla="*/ 211835 h 214122"/>
              <a:gd name="connsiteX8" fmla="*/ 304038 w 309372"/>
              <a:gd name="connsiteY8" fmla="*/ 151638 h 214122"/>
              <a:gd name="connsiteX9" fmla="*/ 92202 w 309372"/>
              <a:gd name="connsiteY9" fmla="*/ 140208 h 214122"/>
              <a:gd name="connsiteX10" fmla="*/ 264414 w 309372"/>
              <a:gd name="connsiteY10" fmla="*/ 70865 h 214122"/>
              <a:gd name="connsiteX11" fmla="*/ 235458 w 309372"/>
              <a:gd name="connsiteY11" fmla="*/ 0 h 2141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309372" h="214122">
                <a:moveTo>
                  <a:pt x="235458" y="0"/>
                </a:moveTo>
                <a:lnTo>
                  <a:pt x="204216" y="13715"/>
                </a:lnTo>
                <a:lnTo>
                  <a:pt x="200406" y="52578"/>
                </a:lnTo>
                <a:lnTo>
                  <a:pt x="0" y="134873"/>
                </a:lnTo>
                <a:lnTo>
                  <a:pt x="0" y="176784"/>
                </a:lnTo>
                <a:lnTo>
                  <a:pt x="225552" y="179832"/>
                </a:lnTo>
                <a:lnTo>
                  <a:pt x="253746" y="214121"/>
                </a:lnTo>
                <a:lnTo>
                  <a:pt x="309372" y="211835"/>
                </a:lnTo>
                <a:lnTo>
                  <a:pt x="304038" y="151638"/>
                </a:lnTo>
                <a:lnTo>
                  <a:pt x="92202" y="140208"/>
                </a:lnTo>
                <a:lnTo>
                  <a:pt x="264414" y="70865"/>
                </a:lnTo>
                <a:lnTo>
                  <a:pt x="23545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1044841" y="5615051"/>
            <a:ext cx="748284" cy="336804"/>
          </a:xfrm>
          <a:custGeom>
            <a:avLst/>
            <a:gdLst>
              <a:gd name="connsiteX0" fmla="*/ 0 w 748284"/>
              <a:gd name="connsiteY0" fmla="*/ 104394 h 336804"/>
              <a:gd name="connsiteX1" fmla="*/ 685800 w 748284"/>
              <a:gd name="connsiteY1" fmla="*/ 0 h 336804"/>
              <a:gd name="connsiteX2" fmla="*/ 736092 w 748284"/>
              <a:gd name="connsiteY2" fmla="*/ 62484 h 336804"/>
              <a:gd name="connsiteX3" fmla="*/ 748284 w 748284"/>
              <a:gd name="connsiteY3" fmla="*/ 144017 h 336804"/>
              <a:gd name="connsiteX4" fmla="*/ 717804 w 748284"/>
              <a:gd name="connsiteY4" fmla="*/ 224028 h 336804"/>
              <a:gd name="connsiteX5" fmla="*/ 45719 w 748284"/>
              <a:gd name="connsiteY5" fmla="*/ 336803 h 336804"/>
              <a:gd name="connsiteX6" fmla="*/ 42672 w 748284"/>
              <a:gd name="connsiteY6" fmla="*/ 304800 h 336804"/>
              <a:gd name="connsiteX7" fmla="*/ 685800 w 748284"/>
              <a:gd name="connsiteY7" fmla="*/ 192023 h 336804"/>
              <a:gd name="connsiteX8" fmla="*/ 710184 w 748284"/>
              <a:gd name="connsiteY8" fmla="*/ 115061 h 336804"/>
              <a:gd name="connsiteX9" fmla="*/ 667512 w 748284"/>
              <a:gd name="connsiteY9" fmla="*/ 45720 h 336804"/>
              <a:gd name="connsiteX10" fmla="*/ 0 w 748284"/>
              <a:gd name="connsiteY10" fmla="*/ 147065 h 336804"/>
              <a:gd name="connsiteX11" fmla="*/ 0 w 748284"/>
              <a:gd name="connsiteY11" fmla="*/ 104394 h 3368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748284" h="336804">
                <a:moveTo>
                  <a:pt x="0" y="104394"/>
                </a:moveTo>
                <a:lnTo>
                  <a:pt x="685800" y="0"/>
                </a:lnTo>
                <a:lnTo>
                  <a:pt x="736092" y="62484"/>
                </a:lnTo>
                <a:lnTo>
                  <a:pt x="748284" y="144017"/>
                </a:lnTo>
                <a:lnTo>
                  <a:pt x="717804" y="224028"/>
                </a:lnTo>
                <a:lnTo>
                  <a:pt x="45719" y="336803"/>
                </a:lnTo>
                <a:lnTo>
                  <a:pt x="42672" y="304800"/>
                </a:lnTo>
                <a:lnTo>
                  <a:pt x="685800" y="192023"/>
                </a:lnTo>
                <a:lnTo>
                  <a:pt x="710184" y="115061"/>
                </a:lnTo>
                <a:lnTo>
                  <a:pt x="667512" y="45720"/>
                </a:lnTo>
                <a:lnTo>
                  <a:pt x="0" y="147065"/>
                </a:lnTo>
                <a:lnTo>
                  <a:pt x="0" y="1043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1138567" y="5723255"/>
            <a:ext cx="389382" cy="136398"/>
          </a:xfrm>
          <a:custGeom>
            <a:avLst/>
            <a:gdLst>
              <a:gd name="connsiteX0" fmla="*/ 0 w 389382"/>
              <a:gd name="connsiteY0" fmla="*/ 99060 h 136398"/>
              <a:gd name="connsiteX1" fmla="*/ 52577 w 389382"/>
              <a:gd name="connsiteY1" fmla="*/ 136397 h 136398"/>
              <a:gd name="connsiteX2" fmla="*/ 176783 w 389382"/>
              <a:gd name="connsiteY2" fmla="*/ 131064 h 136398"/>
              <a:gd name="connsiteX3" fmla="*/ 332994 w 389382"/>
              <a:gd name="connsiteY3" fmla="*/ 91440 h 136398"/>
              <a:gd name="connsiteX4" fmla="*/ 389382 w 389382"/>
              <a:gd name="connsiteY4" fmla="*/ 32766 h 136398"/>
              <a:gd name="connsiteX5" fmla="*/ 353567 w 389382"/>
              <a:gd name="connsiteY5" fmla="*/ 1523 h 136398"/>
              <a:gd name="connsiteX6" fmla="*/ 201930 w 389382"/>
              <a:gd name="connsiteY6" fmla="*/ 0 h 136398"/>
              <a:gd name="connsiteX7" fmla="*/ 87630 w 389382"/>
              <a:gd name="connsiteY7" fmla="*/ 9144 h 136398"/>
              <a:gd name="connsiteX8" fmla="*/ 12191 w 389382"/>
              <a:gd name="connsiteY8" fmla="*/ 60197 h 136398"/>
              <a:gd name="connsiteX9" fmla="*/ 89153 w 389382"/>
              <a:gd name="connsiteY9" fmla="*/ 74676 h 136398"/>
              <a:gd name="connsiteX10" fmla="*/ 219455 w 389382"/>
              <a:gd name="connsiteY10" fmla="*/ 41910 h 136398"/>
              <a:gd name="connsiteX11" fmla="*/ 331469 w 389382"/>
              <a:gd name="connsiteY11" fmla="*/ 41910 h 136398"/>
              <a:gd name="connsiteX12" fmla="*/ 214122 w 389382"/>
              <a:gd name="connsiteY12" fmla="*/ 86867 h 136398"/>
              <a:gd name="connsiteX13" fmla="*/ 113538 w 389382"/>
              <a:gd name="connsiteY13" fmla="*/ 99060 h 136398"/>
              <a:gd name="connsiteX14" fmla="*/ 0 w 389382"/>
              <a:gd name="connsiteY14" fmla="*/ 99060 h 1363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9382" h="136398">
                <a:moveTo>
                  <a:pt x="0" y="99060"/>
                </a:moveTo>
                <a:lnTo>
                  <a:pt x="52577" y="136397"/>
                </a:lnTo>
                <a:lnTo>
                  <a:pt x="176783" y="131064"/>
                </a:lnTo>
                <a:lnTo>
                  <a:pt x="332994" y="91440"/>
                </a:lnTo>
                <a:lnTo>
                  <a:pt x="389382" y="32766"/>
                </a:lnTo>
                <a:lnTo>
                  <a:pt x="353567" y="1523"/>
                </a:lnTo>
                <a:lnTo>
                  <a:pt x="201930" y="0"/>
                </a:lnTo>
                <a:lnTo>
                  <a:pt x="87630" y="9144"/>
                </a:lnTo>
                <a:lnTo>
                  <a:pt x="12191" y="60197"/>
                </a:lnTo>
                <a:lnTo>
                  <a:pt x="89153" y="74676"/>
                </a:lnTo>
                <a:lnTo>
                  <a:pt x="219455" y="41910"/>
                </a:lnTo>
                <a:lnTo>
                  <a:pt x="331469" y="41910"/>
                </a:lnTo>
                <a:lnTo>
                  <a:pt x="214122" y="86867"/>
                </a:lnTo>
                <a:lnTo>
                  <a:pt x="113538" y="99060"/>
                </a:lnTo>
                <a:lnTo>
                  <a:pt x="0" y="9906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8680844" y="4158107"/>
            <a:ext cx="325373" cy="2265426"/>
          </a:xfrm>
          <a:custGeom>
            <a:avLst/>
            <a:gdLst>
              <a:gd name="connsiteX0" fmla="*/ 33528 w 325373"/>
              <a:gd name="connsiteY0" fmla="*/ 2189226 h 2265426"/>
              <a:gd name="connsiteX1" fmla="*/ 165354 w 325373"/>
              <a:gd name="connsiteY1" fmla="*/ 2042921 h 2265426"/>
              <a:gd name="connsiteX2" fmla="*/ 191261 w 325373"/>
              <a:gd name="connsiteY2" fmla="*/ 1930145 h 2265426"/>
              <a:gd name="connsiteX3" fmla="*/ 169164 w 325373"/>
              <a:gd name="connsiteY3" fmla="*/ 1763268 h 2265426"/>
              <a:gd name="connsiteX4" fmla="*/ 76200 w 325373"/>
              <a:gd name="connsiteY4" fmla="*/ 1561338 h 2265426"/>
              <a:gd name="connsiteX5" fmla="*/ 55626 w 325373"/>
              <a:gd name="connsiteY5" fmla="*/ 1435607 h 2265426"/>
              <a:gd name="connsiteX6" fmla="*/ 76200 w 325373"/>
              <a:gd name="connsiteY6" fmla="*/ 1351026 h 2265426"/>
              <a:gd name="connsiteX7" fmla="*/ 156209 w 325373"/>
              <a:gd name="connsiteY7" fmla="*/ 1289303 h 2265426"/>
              <a:gd name="connsiteX8" fmla="*/ 173735 w 325373"/>
              <a:gd name="connsiteY8" fmla="*/ 1211579 h 2265426"/>
              <a:gd name="connsiteX9" fmla="*/ 144018 w 325373"/>
              <a:gd name="connsiteY9" fmla="*/ 1100327 h 2265426"/>
              <a:gd name="connsiteX10" fmla="*/ 12954 w 325373"/>
              <a:gd name="connsiteY10" fmla="*/ 801623 h 2265426"/>
              <a:gd name="connsiteX11" fmla="*/ 0 w 325373"/>
              <a:gd name="connsiteY11" fmla="*/ 655319 h 2265426"/>
              <a:gd name="connsiteX12" fmla="*/ 33528 w 325373"/>
              <a:gd name="connsiteY12" fmla="*/ 494538 h 2265426"/>
              <a:gd name="connsiteX13" fmla="*/ 144018 w 325373"/>
              <a:gd name="connsiteY13" fmla="*/ 418338 h 2265426"/>
              <a:gd name="connsiteX14" fmla="*/ 241554 w 325373"/>
              <a:gd name="connsiteY14" fmla="*/ 292607 h 2265426"/>
              <a:gd name="connsiteX15" fmla="*/ 325373 w 325373"/>
              <a:gd name="connsiteY15" fmla="*/ 0 h 2265426"/>
              <a:gd name="connsiteX16" fmla="*/ 313181 w 325373"/>
              <a:gd name="connsiteY16" fmla="*/ 265176 h 2265426"/>
              <a:gd name="connsiteX17" fmla="*/ 249935 w 325373"/>
              <a:gd name="connsiteY17" fmla="*/ 424433 h 2265426"/>
              <a:gd name="connsiteX18" fmla="*/ 165354 w 325373"/>
              <a:gd name="connsiteY18" fmla="*/ 521969 h 2265426"/>
              <a:gd name="connsiteX19" fmla="*/ 72390 w 325373"/>
              <a:gd name="connsiteY19" fmla="*/ 577595 h 2265426"/>
              <a:gd name="connsiteX20" fmla="*/ 67818 w 325373"/>
              <a:gd name="connsiteY20" fmla="*/ 723900 h 2265426"/>
              <a:gd name="connsiteX21" fmla="*/ 115061 w 325373"/>
              <a:gd name="connsiteY21" fmla="*/ 877823 h 2265426"/>
              <a:gd name="connsiteX22" fmla="*/ 224028 w 325373"/>
              <a:gd name="connsiteY22" fmla="*/ 1149857 h 2265426"/>
              <a:gd name="connsiteX23" fmla="*/ 228600 w 325373"/>
              <a:gd name="connsiteY23" fmla="*/ 1323594 h 2265426"/>
              <a:gd name="connsiteX24" fmla="*/ 127254 w 325373"/>
              <a:gd name="connsiteY24" fmla="*/ 1421129 h 2265426"/>
              <a:gd name="connsiteX25" fmla="*/ 131826 w 325373"/>
              <a:gd name="connsiteY25" fmla="*/ 1511807 h 2265426"/>
              <a:gd name="connsiteX26" fmla="*/ 220218 w 325373"/>
              <a:gd name="connsiteY26" fmla="*/ 1700783 h 2265426"/>
              <a:gd name="connsiteX27" fmla="*/ 258318 w 325373"/>
              <a:gd name="connsiteY27" fmla="*/ 1881377 h 2265426"/>
              <a:gd name="connsiteX28" fmla="*/ 224028 w 325373"/>
              <a:gd name="connsiteY28" fmla="*/ 2076450 h 2265426"/>
              <a:gd name="connsiteX29" fmla="*/ 144018 w 325373"/>
              <a:gd name="connsiteY29" fmla="*/ 2180844 h 2265426"/>
              <a:gd name="connsiteX30" fmla="*/ 42671 w 325373"/>
              <a:gd name="connsiteY30" fmla="*/ 2265426 h 2265426"/>
              <a:gd name="connsiteX31" fmla="*/ 33528 w 325373"/>
              <a:gd name="connsiteY31" fmla="*/ 2189226 h 22654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265426">
                <a:moveTo>
                  <a:pt x="33528" y="2189226"/>
                </a:moveTo>
                <a:lnTo>
                  <a:pt x="165354" y="2042921"/>
                </a:lnTo>
                <a:lnTo>
                  <a:pt x="191261" y="1930145"/>
                </a:lnTo>
                <a:lnTo>
                  <a:pt x="169164" y="1763268"/>
                </a:lnTo>
                <a:lnTo>
                  <a:pt x="76200" y="1561338"/>
                </a:lnTo>
                <a:lnTo>
                  <a:pt x="55626" y="1435607"/>
                </a:lnTo>
                <a:lnTo>
                  <a:pt x="76200" y="1351026"/>
                </a:lnTo>
                <a:lnTo>
                  <a:pt x="156209" y="1289303"/>
                </a:lnTo>
                <a:lnTo>
                  <a:pt x="173735" y="1211579"/>
                </a:lnTo>
                <a:lnTo>
                  <a:pt x="144018" y="1100327"/>
                </a:lnTo>
                <a:lnTo>
                  <a:pt x="12954" y="801623"/>
                </a:lnTo>
                <a:lnTo>
                  <a:pt x="0" y="655319"/>
                </a:lnTo>
                <a:lnTo>
                  <a:pt x="33528" y="494538"/>
                </a:lnTo>
                <a:lnTo>
                  <a:pt x="144018" y="418338"/>
                </a:lnTo>
                <a:lnTo>
                  <a:pt x="241554" y="292607"/>
                </a:lnTo>
                <a:lnTo>
                  <a:pt x="325373" y="0"/>
                </a:lnTo>
                <a:lnTo>
                  <a:pt x="313181" y="265176"/>
                </a:lnTo>
                <a:lnTo>
                  <a:pt x="249935" y="424433"/>
                </a:lnTo>
                <a:lnTo>
                  <a:pt x="165354" y="521969"/>
                </a:lnTo>
                <a:lnTo>
                  <a:pt x="72390" y="577595"/>
                </a:lnTo>
                <a:lnTo>
                  <a:pt x="67818" y="723900"/>
                </a:lnTo>
                <a:lnTo>
                  <a:pt x="115061" y="877823"/>
                </a:lnTo>
                <a:lnTo>
                  <a:pt x="224028" y="1149857"/>
                </a:lnTo>
                <a:lnTo>
                  <a:pt x="228600" y="1323594"/>
                </a:lnTo>
                <a:lnTo>
                  <a:pt x="127254" y="1421129"/>
                </a:lnTo>
                <a:lnTo>
                  <a:pt x="131826" y="1511807"/>
                </a:lnTo>
                <a:lnTo>
                  <a:pt x="220218" y="1700783"/>
                </a:lnTo>
                <a:lnTo>
                  <a:pt x="258318" y="1881377"/>
                </a:lnTo>
                <a:lnTo>
                  <a:pt x="224028" y="2076450"/>
                </a:lnTo>
                <a:lnTo>
                  <a:pt x="144018" y="2180844"/>
                </a:lnTo>
                <a:lnTo>
                  <a:pt x="42671" y="2265426"/>
                </a:lnTo>
                <a:lnTo>
                  <a:pt x="33528" y="2189226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8741042" y="2115185"/>
            <a:ext cx="325373" cy="2592324"/>
          </a:xfrm>
          <a:custGeom>
            <a:avLst/>
            <a:gdLst>
              <a:gd name="connsiteX0" fmla="*/ 34290 w 325373"/>
              <a:gd name="connsiteY0" fmla="*/ 2504694 h 2592324"/>
              <a:gd name="connsiteX1" fmla="*/ 165354 w 325373"/>
              <a:gd name="connsiteY1" fmla="*/ 2337054 h 2592324"/>
              <a:gd name="connsiteX2" fmla="*/ 191261 w 325373"/>
              <a:gd name="connsiteY2" fmla="*/ 2209037 h 2592324"/>
              <a:gd name="connsiteX3" fmla="*/ 169164 w 325373"/>
              <a:gd name="connsiteY3" fmla="*/ 2017013 h 2592324"/>
              <a:gd name="connsiteX4" fmla="*/ 76200 w 325373"/>
              <a:gd name="connsiteY4" fmla="*/ 1786128 h 2592324"/>
              <a:gd name="connsiteX5" fmla="*/ 55626 w 325373"/>
              <a:gd name="connsiteY5" fmla="*/ 1642872 h 2592324"/>
              <a:gd name="connsiteX6" fmla="*/ 76200 w 325373"/>
              <a:gd name="connsiteY6" fmla="*/ 1546098 h 2592324"/>
              <a:gd name="connsiteX7" fmla="*/ 156971 w 325373"/>
              <a:gd name="connsiteY7" fmla="*/ 1475231 h 2592324"/>
              <a:gd name="connsiteX8" fmla="*/ 173735 w 325373"/>
              <a:gd name="connsiteY8" fmla="*/ 1386078 h 2592324"/>
              <a:gd name="connsiteX9" fmla="*/ 144018 w 325373"/>
              <a:gd name="connsiteY9" fmla="*/ 1259586 h 2592324"/>
              <a:gd name="connsiteX10" fmla="*/ 12954 w 325373"/>
              <a:gd name="connsiteY10" fmla="*/ 917448 h 2592324"/>
              <a:gd name="connsiteX11" fmla="*/ 0 w 325373"/>
              <a:gd name="connsiteY11" fmla="*/ 749808 h 2592324"/>
              <a:gd name="connsiteX12" fmla="*/ 34290 w 325373"/>
              <a:gd name="connsiteY12" fmla="*/ 565404 h 2592324"/>
              <a:gd name="connsiteX13" fmla="*/ 144018 w 325373"/>
              <a:gd name="connsiteY13" fmla="*/ 478536 h 2592324"/>
              <a:gd name="connsiteX14" fmla="*/ 241554 w 325373"/>
              <a:gd name="connsiteY14" fmla="*/ 334517 h 2592324"/>
              <a:gd name="connsiteX15" fmla="*/ 325373 w 325373"/>
              <a:gd name="connsiteY15" fmla="*/ 0 h 2592324"/>
              <a:gd name="connsiteX16" fmla="*/ 313181 w 325373"/>
              <a:gd name="connsiteY16" fmla="*/ 302514 h 2592324"/>
              <a:gd name="connsiteX17" fmla="*/ 249935 w 325373"/>
              <a:gd name="connsiteY17" fmla="*/ 485394 h 2592324"/>
              <a:gd name="connsiteX18" fmla="*/ 165354 w 325373"/>
              <a:gd name="connsiteY18" fmla="*/ 597408 h 2592324"/>
              <a:gd name="connsiteX19" fmla="*/ 72390 w 325373"/>
              <a:gd name="connsiteY19" fmla="*/ 660654 h 2592324"/>
              <a:gd name="connsiteX20" fmla="*/ 67818 w 325373"/>
              <a:gd name="connsiteY20" fmla="*/ 828294 h 2592324"/>
              <a:gd name="connsiteX21" fmla="*/ 115061 w 325373"/>
              <a:gd name="connsiteY21" fmla="*/ 1004316 h 2592324"/>
              <a:gd name="connsiteX22" fmla="*/ 224790 w 325373"/>
              <a:gd name="connsiteY22" fmla="*/ 1315974 h 2592324"/>
              <a:gd name="connsiteX23" fmla="*/ 228600 w 325373"/>
              <a:gd name="connsiteY23" fmla="*/ 1514856 h 2592324"/>
              <a:gd name="connsiteX24" fmla="*/ 127254 w 325373"/>
              <a:gd name="connsiteY24" fmla="*/ 1626107 h 2592324"/>
              <a:gd name="connsiteX25" fmla="*/ 131826 w 325373"/>
              <a:gd name="connsiteY25" fmla="*/ 1729740 h 2592324"/>
              <a:gd name="connsiteX26" fmla="*/ 220980 w 325373"/>
              <a:gd name="connsiteY26" fmla="*/ 1946148 h 2592324"/>
              <a:gd name="connsiteX27" fmla="*/ 258318 w 325373"/>
              <a:gd name="connsiteY27" fmla="*/ 2153412 h 2592324"/>
              <a:gd name="connsiteX28" fmla="*/ 224790 w 325373"/>
              <a:gd name="connsiteY28" fmla="*/ 2375916 h 2592324"/>
              <a:gd name="connsiteX29" fmla="*/ 144018 w 325373"/>
              <a:gd name="connsiteY29" fmla="*/ 2495550 h 2592324"/>
              <a:gd name="connsiteX30" fmla="*/ 42671 w 325373"/>
              <a:gd name="connsiteY30" fmla="*/ 2592324 h 2592324"/>
              <a:gd name="connsiteX31" fmla="*/ 34290 w 325373"/>
              <a:gd name="connsiteY31" fmla="*/ 2504694 h 25923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592324">
                <a:moveTo>
                  <a:pt x="34290" y="2504694"/>
                </a:moveTo>
                <a:lnTo>
                  <a:pt x="165354" y="2337054"/>
                </a:lnTo>
                <a:lnTo>
                  <a:pt x="191261" y="2209037"/>
                </a:lnTo>
                <a:lnTo>
                  <a:pt x="169164" y="2017013"/>
                </a:lnTo>
                <a:lnTo>
                  <a:pt x="76200" y="1786128"/>
                </a:lnTo>
                <a:lnTo>
                  <a:pt x="55626" y="1642872"/>
                </a:lnTo>
                <a:lnTo>
                  <a:pt x="76200" y="1546098"/>
                </a:lnTo>
                <a:lnTo>
                  <a:pt x="156971" y="1475231"/>
                </a:lnTo>
                <a:lnTo>
                  <a:pt x="173735" y="1386078"/>
                </a:lnTo>
                <a:lnTo>
                  <a:pt x="144018" y="1259586"/>
                </a:lnTo>
                <a:lnTo>
                  <a:pt x="12954" y="917448"/>
                </a:lnTo>
                <a:lnTo>
                  <a:pt x="0" y="749808"/>
                </a:lnTo>
                <a:lnTo>
                  <a:pt x="34290" y="565404"/>
                </a:lnTo>
                <a:lnTo>
                  <a:pt x="144018" y="478536"/>
                </a:lnTo>
                <a:lnTo>
                  <a:pt x="241554" y="334517"/>
                </a:lnTo>
                <a:lnTo>
                  <a:pt x="325373" y="0"/>
                </a:lnTo>
                <a:lnTo>
                  <a:pt x="313181" y="302514"/>
                </a:lnTo>
                <a:lnTo>
                  <a:pt x="249935" y="485394"/>
                </a:lnTo>
                <a:lnTo>
                  <a:pt x="165354" y="597408"/>
                </a:lnTo>
                <a:lnTo>
                  <a:pt x="72390" y="660654"/>
                </a:lnTo>
                <a:lnTo>
                  <a:pt x="67818" y="828294"/>
                </a:lnTo>
                <a:lnTo>
                  <a:pt x="115061" y="1004316"/>
                </a:lnTo>
                <a:lnTo>
                  <a:pt x="224790" y="1315974"/>
                </a:lnTo>
                <a:lnTo>
                  <a:pt x="228600" y="1514856"/>
                </a:lnTo>
                <a:lnTo>
                  <a:pt x="127254" y="1626107"/>
                </a:lnTo>
                <a:lnTo>
                  <a:pt x="131826" y="1729740"/>
                </a:lnTo>
                <a:lnTo>
                  <a:pt x="220980" y="1946148"/>
                </a:lnTo>
                <a:lnTo>
                  <a:pt x="258318" y="2153412"/>
                </a:lnTo>
                <a:lnTo>
                  <a:pt x="224790" y="2375916"/>
                </a:lnTo>
                <a:lnTo>
                  <a:pt x="144018" y="2495550"/>
                </a:lnTo>
                <a:lnTo>
                  <a:pt x="42671" y="2592324"/>
                </a:lnTo>
                <a:lnTo>
                  <a:pt x="34290" y="2504694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8491868" y="1773809"/>
            <a:ext cx="342138" cy="355092"/>
          </a:xfrm>
          <a:custGeom>
            <a:avLst/>
            <a:gdLst>
              <a:gd name="connsiteX0" fmla="*/ 0 w 342138"/>
              <a:gd name="connsiteY0" fmla="*/ 42672 h 355092"/>
              <a:gd name="connsiteX1" fmla="*/ 152400 w 342138"/>
              <a:gd name="connsiteY1" fmla="*/ 153923 h 355092"/>
              <a:gd name="connsiteX2" fmla="*/ 330707 w 342138"/>
              <a:gd name="connsiteY2" fmla="*/ 355092 h 355092"/>
              <a:gd name="connsiteX3" fmla="*/ 342138 w 342138"/>
              <a:gd name="connsiteY3" fmla="*/ 323850 h 355092"/>
              <a:gd name="connsiteX4" fmla="*/ 188976 w 342138"/>
              <a:gd name="connsiteY4" fmla="*/ 137922 h 355092"/>
              <a:gd name="connsiteX5" fmla="*/ 25145 w 342138"/>
              <a:gd name="connsiteY5" fmla="*/ 0 h 355092"/>
              <a:gd name="connsiteX6" fmla="*/ 0 w 342138"/>
              <a:gd name="connsiteY6" fmla="*/ 42672 h 3550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42138" h="355092">
                <a:moveTo>
                  <a:pt x="0" y="42672"/>
                </a:moveTo>
                <a:lnTo>
                  <a:pt x="152400" y="153923"/>
                </a:lnTo>
                <a:lnTo>
                  <a:pt x="330707" y="355092"/>
                </a:lnTo>
                <a:lnTo>
                  <a:pt x="342138" y="323850"/>
                </a:lnTo>
                <a:lnTo>
                  <a:pt x="188976" y="137922"/>
                </a:lnTo>
                <a:lnTo>
                  <a:pt x="25145" y="0"/>
                </a:lnTo>
                <a:lnTo>
                  <a:pt x="0" y="4267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7853299" y="101981"/>
            <a:ext cx="279654" cy="145542"/>
          </a:xfrm>
          <a:custGeom>
            <a:avLst/>
            <a:gdLst>
              <a:gd name="connsiteX0" fmla="*/ 0 w 279654"/>
              <a:gd name="connsiteY0" fmla="*/ 145541 h 145542"/>
              <a:gd name="connsiteX1" fmla="*/ 155447 w 279654"/>
              <a:gd name="connsiteY1" fmla="*/ 113538 h 145542"/>
              <a:gd name="connsiteX2" fmla="*/ 279654 w 279654"/>
              <a:gd name="connsiteY2" fmla="*/ 105155 h 145542"/>
              <a:gd name="connsiteX3" fmla="*/ 209550 w 279654"/>
              <a:gd name="connsiteY3" fmla="*/ 0 h 145542"/>
              <a:gd name="connsiteX4" fmla="*/ 90678 w 279654"/>
              <a:gd name="connsiteY4" fmla="*/ 33527 h 145542"/>
              <a:gd name="connsiteX5" fmla="*/ 195833 w 279654"/>
              <a:gd name="connsiteY5" fmla="*/ 60197 h 145542"/>
              <a:gd name="connsiteX6" fmla="*/ 39623 w 279654"/>
              <a:gd name="connsiteY6" fmla="*/ 109727 h 145542"/>
              <a:gd name="connsiteX7" fmla="*/ 0 w 279654"/>
              <a:gd name="connsiteY7" fmla="*/ 145541 h 14554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279654" h="145542">
                <a:moveTo>
                  <a:pt x="0" y="145541"/>
                </a:moveTo>
                <a:lnTo>
                  <a:pt x="155447" y="113538"/>
                </a:lnTo>
                <a:lnTo>
                  <a:pt x="279654" y="105155"/>
                </a:lnTo>
                <a:lnTo>
                  <a:pt x="209550" y="0"/>
                </a:lnTo>
                <a:lnTo>
                  <a:pt x="90678" y="33527"/>
                </a:lnTo>
                <a:lnTo>
                  <a:pt x="195833" y="60197"/>
                </a:lnTo>
                <a:lnTo>
                  <a:pt x="39623" y="109727"/>
                </a:lnTo>
                <a:lnTo>
                  <a:pt x="0" y="145541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8059801" y="514985"/>
            <a:ext cx="372618" cy="713232"/>
          </a:xfrm>
          <a:custGeom>
            <a:avLst/>
            <a:gdLst>
              <a:gd name="connsiteX0" fmla="*/ 6095 w 372618"/>
              <a:gd name="connsiteY0" fmla="*/ 119633 h 713232"/>
              <a:gd name="connsiteX1" fmla="*/ 44195 w 372618"/>
              <a:gd name="connsiteY1" fmla="*/ 277368 h 713232"/>
              <a:gd name="connsiteX2" fmla="*/ 150876 w 372618"/>
              <a:gd name="connsiteY2" fmla="*/ 520445 h 713232"/>
              <a:gd name="connsiteX3" fmla="*/ 264414 w 372618"/>
              <a:gd name="connsiteY3" fmla="*/ 688086 h 713232"/>
              <a:gd name="connsiteX4" fmla="*/ 336804 w 372618"/>
              <a:gd name="connsiteY4" fmla="*/ 713231 h 713232"/>
              <a:gd name="connsiteX5" fmla="*/ 372617 w 372618"/>
              <a:gd name="connsiteY5" fmla="*/ 638556 h 713232"/>
              <a:gd name="connsiteX6" fmla="*/ 320040 w 372618"/>
              <a:gd name="connsiteY6" fmla="*/ 439673 h 713232"/>
              <a:gd name="connsiteX7" fmla="*/ 220980 w 372618"/>
              <a:gd name="connsiteY7" fmla="*/ 214122 h 713232"/>
              <a:gd name="connsiteX8" fmla="*/ 140207 w 372618"/>
              <a:gd name="connsiteY8" fmla="*/ 73914 h 713232"/>
              <a:gd name="connsiteX9" fmla="*/ 64007 w 372618"/>
              <a:gd name="connsiteY9" fmla="*/ 761 h 713232"/>
              <a:gd name="connsiteX10" fmla="*/ 4571 w 372618"/>
              <a:gd name="connsiteY10" fmla="*/ 0 h 713232"/>
              <a:gd name="connsiteX11" fmla="*/ 0 w 372618"/>
              <a:gd name="connsiteY11" fmla="*/ 67055 h 713232"/>
              <a:gd name="connsiteX12" fmla="*/ 51054 w 372618"/>
              <a:gd name="connsiteY12" fmla="*/ 38861 h 713232"/>
              <a:gd name="connsiteX13" fmla="*/ 138683 w 372618"/>
              <a:gd name="connsiteY13" fmla="*/ 152400 h 713232"/>
              <a:gd name="connsiteX14" fmla="*/ 230885 w 372618"/>
              <a:gd name="connsiteY14" fmla="*/ 315467 h 713232"/>
              <a:gd name="connsiteX15" fmla="*/ 307085 w 372618"/>
              <a:gd name="connsiteY15" fmla="*/ 544067 h 713232"/>
              <a:gd name="connsiteX16" fmla="*/ 298704 w 372618"/>
              <a:gd name="connsiteY16" fmla="*/ 655320 h 713232"/>
              <a:gd name="connsiteX17" fmla="*/ 225552 w 372618"/>
              <a:gd name="connsiteY17" fmla="*/ 591312 h 713232"/>
              <a:gd name="connsiteX18" fmla="*/ 101345 w 372618"/>
              <a:gd name="connsiteY18" fmla="*/ 344423 h 713232"/>
              <a:gd name="connsiteX19" fmla="*/ 22859 w 372618"/>
              <a:gd name="connsiteY19" fmla="*/ 86868 h 713232"/>
              <a:gd name="connsiteX20" fmla="*/ 6095 w 372618"/>
              <a:gd name="connsiteY20" fmla="*/ 119633 h 7132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</a:cxnLst>
            <a:rect l="l" t="t" r="r" b="b"/>
            <a:pathLst>
              <a:path w="372618" h="713232">
                <a:moveTo>
                  <a:pt x="6095" y="119633"/>
                </a:moveTo>
                <a:lnTo>
                  <a:pt x="44195" y="277368"/>
                </a:lnTo>
                <a:lnTo>
                  <a:pt x="150876" y="520445"/>
                </a:lnTo>
                <a:lnTo>
                  <a:pt x="264414" y="688086"/>
                </a:lnTo>
                <a:lnTo>
                  <a:pt x="336804" y="713231"/>
                </a:lnTo>
                <a:lnTo>
                  <a:pt x="372617" y="638556"/>
                </a:lnTo>
                <a:lnTo>
                  <a:pt x="320040" y="439673"/>
                </a:lnTo>
                <a:lnTo>
                  <a:pt x="220980" y="214122"/>
                </a:lnTo>
                <a:lnTo>
                  <a:pt x="140207" y="73914"/>
                </a:lnTo>
                <a:lnTo>
                  <a:pt x="64007" y="761"/>
                </a:lnTo>
                <a:lnTo>
                  <a:pt x="4571" y="0"/>
                </a:lnTo>
                <a:lnTo>
                  <a:pt x="0" y="67055"/>
                </a:lnTo>
                <a:lnTo>
                  <a:pt x="51054" y="38861"/>
                </a:lnTo>
                <a:lnTo>
                  <a:pt x="138683" y="152400"/>
                </a:lnTo>
                <a:lnTo>
                  <a:pt x="230885" y="315467"/>
                </a:lnTo>
                <a:lnTo>
                  <a:pt x="307085" y="544067"/>
                </a:lnTo>
                <a:lnTo>
                  <a:pt x="298704" y="655320"/>
                </a:lnTo>
                <a:lnTo>
                  <a:pt x="225552" y="591312"/>
                </a:lnTo>
                <a:lnTo>
                  <a:pt x="101345" y="344423"/>
                </a:lnTo>
                <a:lnTo>
                  <a:pt x="22859" y="86868"/>
                </a:lnTo>
                <a:lnTo>
                  <a:pt x="6095" y="119633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7778623" y="263525"/>
            <a:ext cx="681990" cy="1480566"/>
          </a:xfrm>
          <a:custGeom>
            <a:avLst/>
            <a:gdLst>
              <a:gd name="connsiteX0" fmla="*/ 0 w 681990"/>
              <a:gd name="connsiteY0" fmla="*/ 0 h 1480566"/>
              <a:gd name="connsiteX1" fmla="*/ 667512 w 681990"/>
              <a:gd name="connsiteY1" fmla="*/ 1480566 h 1480566"/>
              <a:gd name="connsiteX2" fmla="*/ 681990 w 681990"/>
              <a:gd name="connsiteY2" fmla="*/ 1394460 h 1480566"/>
              <a:gd name="connsiteX3" fmla="*/ 41909 w 681990"/>
              <a:gd name="connsiteY3" fmla="*/ 1524 h 1480566"/>
              <a:gd name="connsiteX4" fmla="*/ 0 w 681990"/>
              <a:gd name="connsiteY4" fmla="*/ 0 h 14805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1990" h="1480566">
                <a:moveTo>
                  <a:pt x="0" y="0"/>
                </a:moveTo>
                <a:lnTo>
                  <a:pt x="667512" y="1480566"/>
                </a:lnTo>
                <a:lnTo>
                  <a:pt x="681990" y="1394460"/>
                </a:lnTo>
                <a:lnTo>
                  <a:pt x="41909" y="1524"/>
                </a:lnTo>
                <a:lnTo>
                  <a:pt x="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7729093" y="38734"/>
            <a:ext cx="1169669" cy="2086356"/>
          </a:xfrm>
          <a:custGeom>
            <a:avLst/>
            <a:gdLst>
              <a:gd name="connsiteX0" fmla="*/ 749045 w 1169669"/>
              <a:gd name="connsiteY0" fmla="*/ 1773174 h 2086356"/>
              <a:gd name="connsiteX1" fmla="*/ 816864 w 1169669"/>
              <a:gd name="connsiteY1" fmla="*/ 1674875 h 2086356"/>
              <a:gd name="connsiteX2" fmla="*/ 998219 w 1169669"/>
              <a:gd name="connsiteY2" fmla="*/ 1597914 h 2086356"/>
              <a:gd name="connsiteX3" fmla="*/ 877823 w 1169669"/>
              <a:gd name="connsiteY3" fmla="*/ 1577340 h 2086356"/>
              <a:gd name="connsiteX4" fmla="*/ 750569 w 1169669"/>
              <a:gd name="connsiteY4" fmla="*/ 1638300 h 2086356"/>
              <a:gd name="connsiteX5" fmla="*/ 823721 w 1169669"/>
              <a:gd name="connsiteY5" fmla="*/ 1558290 h 2086356"/>
              <a:gd name="connsiteX6" fmla="*/ 973835 w 1169669"/>
              <a:gd name="connsiteY6" fmla="*/ 1500378 h 2086356"/>
              <a:gd name="connsiteX7" fmla="*/ 323088 w 1169669"/>
              <a:gd name="connsiteY7" fmla="*/ 64008 h 2086356"/>
              <a:gd name="connsiteX8" fmla="*/ 132588 w 1169669"/>
              <a:gd name="connsiteY8" fmla="*/ 60198 h 2086356"/>
              <a:gd name="connsiteX9" fmla="*/ 0 w 1169669"/>
              <a:gd name="connsiteY9" fmla="*/ 96012 h 2086356"/>
              <a:gd name="connsiteX10" fmla="*/ 128015 w 1169669"/>
              <a:gd name="connsiteY10" fmla="*/ 0 h 2086356"/>
              <a:gd name="connsiteX11" fmla="*/ 361950 w 1169669"/>
              <a:gd name="connsiteY11" fmla="*/ 19050 h 2086356"/>
              <a:gd name="connsiteX12" fmla="*/ 1120139 w 1169669"/>
              <a:gd name="connsiteY12" fmla="*/ 1684781 h 2086356"/>
              <a:gd name="connsiteX13" fmla="*/ 1098041 w 1169669"/>
              <a:gd name="connsiteY13" fmla="*/ 1844040 h 2086356"/>
              <a:gd name="connsiteX14" fmla="*/ 1169669 w 1169669"/>
              <a:gd name="connsiteY14" fmla="*/ 2086356 h 2086356"/>
              <a:gd name="connsiteX15" fmla="*/ 1097279 w 1169669"/>
              <a:gd name="connsiteY15" fmla="*/ 2084831 h 2086356"/>
              <a:gd name="connsiteX16" fmla="*/ 1112519 w 1169669"/>
              <a:gd name="connsiteY16" fmla="*/ 2030729 h 2086356"/>
              <a:gd name="connsiteX17" fmla="*/ 1060703 w 1169669"/>
              <a:gd name="connsiteY17" fmla="*/ 1868424 h 2086356"/>
              <a:gd name="connsiteX18" fmla="*/ 959357 w 1169669"/>
              <a:gd name="connsiteY18" fmla="*/ 1897379 h 2086356"/>
              <a:gd name="connsiteX19" fmla="*/ 915162 w 1169669"/>
              <a:gd name="connsiteY19" fmla="*/ 1864613 h 2086356"/>
              <a:gd name="connsiteX20" fmla="*/ 1030223 w 1169669"/>
              <a:gd name="connsiteY20" fmla="*/ 1827275 h 2086356"/>
              <a:gd name="connsiteX21" fmla="*/ 979169 w 1169669"/>
              <a:gd name="connsiteY21" fmla="*/ 1789175 h 2086356"/>
              <a:gd name="connsiteX22" fmla="*/ 1040891 w 1169669"/>
              <a:gd name="connsiteY22" fmla="*/ 1739646 h 2086356"/>
              <a:gd name="connsiteX23" fmla="*/ 934973 w 1169669"/>
              <a:gd name="connsiteY23" fmla="*/ 1747266 h 2086356"/>
              <a:gd name="connsiteX24" fmla="*/ 976121 w 1169669"/>
              <a:gd name="connsiteY24" fmla="*/ 1677162 h 2086356"/>
              <a:gd name="connsiteX25" fmla="*/ 749045 w 1169669"/>
              <a:gd name="connsiteY25" fmla="*/ 1773174 h 2086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</a:cxnLst>
            <a:rect l="l" t="t" r="r" b="b"/>
            <a:pathLst>
              <a:path w="1169669" h="2086356">
                <a:moveTo>
                  <a:pt x="749045" y="1773174"/>
                </a:moveTo>
                <a:lnTo>
                  <a:pt x="816864" y="1674875"/>
                </a:lnTo>
                <a:lnTo>
                  <a:pt x="998219" y="1597914"/>
                </a:lnTo>
                <a:lnTo>
                  <a:pt x="877823" y="1577340"/>
                </a:lnTo>
                <a:lnTo>
                  <a:pt x="750569" y="1638300"/>
                </a:lnTo>
                <a:lnTo>
                  <a:pt x="823721" y="1558290"/>
                </a:lnTo>
                <a:lnTo>
                  <a:pt x="973835" y="1500378"/>
                </a:lnTo>
                <a:lnTo>
                  <a:pt x="323088" y="64008"/>
                </a:lnTo>
                <a:lnTo>
                  <a:pt x="132588" y="60198"/>
                </a:lnTo>
                <a:lnTo>
                  <a:pt x="0" y="96012"/>
                </a:lnTo>
                <a:lnTo>
                  <a:pt x="128015" y="0"/>
                </a:lnTo>
                <a:lnTo>
                  <a:pt x="361950" y="19050"/>
                </a:lnTo>
                <a:lnTo>
                  <a:pt x="1120139" y="1684781"/>
                </a:lnTo>
                <a:lnTo>
                  <a:pt x="1098041" y="1844040"/>
                </a:lnTo>
                <a:lnTo>
                  <a:pt x="1169669" y="2086356"/>
                </a:lnTo>
                <a:lnTo>
                  <a:pt x="1097279" y="2084831"/>
                </a:lnTo>
                <a:lnTo>
                  <a:pt x="1112519" y="2030729"/>
                </a:lnTo>
                <a:lnTo>
                  <a:pt x="1060703" y="1868424"/>
                </a:lnTo>
                <a:lnTo>
                  <a:pt x="959357" y="1897379"/>
                </a:lnTo>
                <a:lnTo>
                  <a:pt x="915162" y="1864613"/>
                </a:lnTo>
                <a:lnTo>
                  <a:pt x="1030223" y="1827275"/>
                </a:lnTo>
                <a:lnTo>
                  <a:pt x="979169" y="1789175"/>
                </a:lnTo>
                <a:lnTo>
                  <a:pt x="1040891" y="1739646"/>
                </a:lnTo>
                <a:lnTo>
                  <a:pt x="934973" y="1747266"/>
                </a:lnTo>
                <a:lnTo>
                  <a:pt x="976121" y="1677162"/>
                </a:lnTo>
                <a:lnTo>
                  <a:pt x="749045" y="177317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8398129" y="1446910"/>
            <a:ext cx="301752" cy="142494"/>
          </a:xfrm>
          <a:custGeom>
            <a:avLst/>
            <a:gdLst>
              <a:gd name="connsiteX0" fmla="*/ 29717 w 301752"/>
              <a:gd name="connsiteY0" fmla="*/ 142494 h 142494"/>
              <a:gd name="connsiteX1" fmla="*/ 102869 w 301752"/>
              <a:gd name="connsiteY1" fmla="*/ 70104 h 142494"/>
              <a:gd name="connsiteX2" fmla="*/ 301752 w 301752"/>
              <a:gd name="connsiteY2" fmla="*/ 28194 h 142494"/>
              <a:gd name="connsiteX3" fmla="*/ 285750 w 301752"/>
              <a:gd name="connsiteY3" fmla="*/ 0 h 142494"/>
              <a:gd name="connsiteX4" fmla="*/ 152400 w 301752"/>
              <a:gd name="connsiteY4" fmla="*/ 11430 h 142494"/>
              <a:gd name="connsiteX5" fmla="*/ 0 w 301752"/>
              <a:gd name="connsiteY5" fmla="*/ 106680 h 142494"/>
              <a:gd name="connsiteX6" fmla="*/ 29717 w 301752"/>
              <a:gd name="connsiteY6" fmla="*/ 142494 h 1424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1752" h="142494">
                <a:moveTo>
                  <a:pt x="29717" y="142494"/>
                </a:moveTo>
                <a:lnTo>
                  <a:pt x="102869" y="70104"/>
                </a:lnTo>
                <a:lnTo>
                  <a:pt x="301752" y="28194"/>
                </a:lnTo>
                <a:lnTo>
                  <a:pt x="285750" y="0"/>
                </a:lnTo>
                <a:lnTo>
                  <a:pt x="152400" y="11430"/>
                </a:lnTo>
                <a:lnTo>
                  <a:pt x="0" y="106680"/>
                </a:lnTo>
                <a:lnTo>
                  <a:pt x="29717" y="1424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8322703" y="1303655"/>
            <a:ext cx="319278" cy="154686"/>
          </a:xfrm>
          <a:custGeom>
            <a:avLst/>
            <a:gdLst>
              <a:gd name="connsiteX0" fmla="*/ 18288 w 319278"/>
              <a:gd name="connsiteY0" fmla="*/ 154686 h 154686"/>
              <a:gd name="connsiteX1" fmla="*/ 131826 w 319278"/>
              <a:gd name="connsiteY1" fmla="*/ 70104 h 154686"/>
              <a:gd name="connsiteX2" fmla="*/ 319278 w 319278"/>
              <a:gd name="connsiteY2" fmla="*/ 61722 h 154686"/>
              <a:gd name="connsiteX3" fmla="*/ 290321 w 319278"/>
              <a:gd name="connsiteY3" fmla="*/ 0 h 154686"/>
              <a:gd name="connsiteX4" fmla="*/ 136397 w 319278"/>
              <a:gd name="connsiteY4" fmla="*/ 32766 h 154686"/>
              <a:gd name="connsiteX5" fmla="*/ 0 w 319278"/>
              <a:gd name="connsiteY5" fmla="*/ 105918 h 154686"/>
              <a:gd name="connsiteX6" fmla="*/ 18288 w 319278"/>
              <a:gd name="connsiteY6" fmla="*/ 154686 h 15468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19278" h="154686">
                <a:moveTo>
                  <a:pt x="18288" y="154686"/>
                </a:moveTo>
                <a:lnTo>
                  <a:pt x="131826" y="70104"/>
                </a:lnTo>
                <a:lnTo>
                  <a:pt x="319278" y="61722"/>
                </a:lnTo>
                <a:lnTo>
                  <a:pt x="290321" y="0"/>
                </a:lnTo>
                <a:lnTo>
                  <a:pt x="136397" y="32766"/>
                </a:lnTo>
                <a:lnTo>
                  <a:pt x="0" y="105918"/>
                </a:lnTo>
                <a:lnTo>
                  <a:pt x="18288" y="154686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7891399" y="371729"/>
            <a:ext cx="329946" cy="147828"/>
          </a:xfrm>
          <a:custGeom>
            <a:avLst/>
            <a:gdLst>
              <a:gd name="connsiteX0" fmla="*/ 22097 w 329946"/>
              <a:gd name="connsiteY0" fmla="*/ 147828 h 147828"/>
              <a:gd name="connsiteX1" fmla="*/ 125730 w 329946"/>
              <a:gd name="connsiteY1" fmla="*/ 67818 h 147828"/>
              <a:gd name="connsiteX2" fmla="*/ 329945 w 329946"/>
              <a:gd name="connsiteY2" fmla="*/ 54863 h 147828"/>
              <a:gd name="connsiteX3" fmla="*/ 302514 w 329946"/>
              <a:gd name="connsiteY3" fmla="*/ 0 h 147828"/>
              <a:gd name="connsiteX4" fmla="*/ 121157 w 329946"/>
              <a:gd name="connsiteY4" fmla="*/ 25145 h 147828"/>
              <a:gd name="connsiteX5" fmla="*/ 0 w 329946"/>
              <a:gd name="connsiteY5" fmla="*/ 103632 h 147828"/>
              <a:gd name="connsiteX6" fmla="*/ 22097 w 329946"/>
              <a:gd name="connsiteY6" fmla="*/ 147828 h 1478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9946" h="147828">
                <a:moveTo>
                  <a:pt x="22097" y="147828"/>
                </a:moveTo>
                <a:lnTo>
                  <a:pt x="125730" y="67818"/>
                </a:lnTo>
                <a:lnTo>
                  <a:pt x="329945" y="54863"/>
                </a:lnTo>
                <a:lnTo>
                  <a:pt x="302514" y="0"/>
                </a:lnTo>
                <a:lnTo>
                  <a:pt x="121157" y="25145"/>
                </a:lnTo>
                <a:lnTo>
                  <a:pt x="0" y="103632"/>
                </a:lnTo>
                <a:lnTo>
                  <a:pt x="22097" y="14782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7839582" y="253619"/>
            <a:ext cx="325373" cy="150875"/>
          </a:xfrm>
          <a:custGeom>
            <a:avLst/>
            <a:gdLst>
              <a:gd name="connsiteX0" fmla="*/ 29718 w 325373"/>
              <a:gd name="connsiteY0" fmla="*/ 150875 h 150875"/>
              <a:gd name="connsiteX1" fmla="*/ 114300 w 325373"/>
              <a:gd name="connsiteY1" fmla="*/ 78486 h 150875"/>
              <a:gd name="connsiteX2" fmla="*/ 325374 w 325373"/>
              <a:gd name="connsiteY2" fmla="*/ 40386 h 150875"/>
              <a:gd name="connsiteX3" fmla="*/ 300228 w 325373"/>
              <a:gd name="connsiteY3" fmla="*/ 0 h 150875"/>
              <a:gd name="connsiteX4" fmla="*/ 87630 w 325373"/>
              <a:gd name="connsiteY4" fmla="*/ 41147 h 150875"/>
              <a:gd name="connsiteX5" fmla="*/ 0 w 325373"/>
              <a:gd name="connsiteY5" fmla="*/ 107441 h 150875"/>
              <a:gd name="connsiteX6" fmla="*/ 29718 w 325373"/>
              <a:gd name="connsiteY6" fmla="*/ 150875 h 1508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5373" h="150875">
                <a:moveTo>
                  <a:pt x="29718" y="150875"/>
                </a:moveTo>
                <a:lnTo>
                  <a:pt x="114300" y="78486"/>
                </a:lnTo>
                <a:lnTo>
                  <a:pt x="325374" y="40386"/>
                </a:lnTo>
                <a:lnTo>
                  <a:pt x="300228" y="0"/>
                </a:lnTo>
                <a:lnTo>
                  <a:pt x="87630" y="41147"/>
                </a:lnTo>
                <a:lnTo>
                  <a:pt x="0" y="107441"/>
                </a:lnTo>
                <a:lnTo>
                  <a:pt x="29718" y="15087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7713865" y="124079"/>
            <a:ext cx="102108" cy="167640"/>
          </a:xfrm>
          <a:custGeom>
            <a:avLst/>
            <a:gdLst>
              <a:gd name="connsiteX0" fmla="*/ 35052 w 102108"/>
              <a:gd name="connsiteY0" fmla="*/ 0 h 167640"/>
              <a:gd name="connsiteX1" fmla="*/ 102108 w 102108"/>
              <a:gd name="connsiteY1" fmla="*/ 152399 h 167640"/>
              <a:gd name="connsiteX2" fmla="*/ 67056 w 102108"/>
              <a:gd name="connsiteY2" fmla="*/ 167640 h 167640"/>
              <a:gd name="connsiteX3" fmla="*/ 0 w 102108"/>
              <a:gd name="connsiteY3" fmla="*/ 15239 h 167640"/>
              <a:gd name="connsiteX4" fmla="*/ 35052 w 102108"/>
              <a:gd name="connsiteY4" fmla="*/ 0 h 1676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2108" h="167640">
                <a:moveTo>
                  <a:pt x="35052" y="0"/>
                </a:moveTo>
                <a:lnTo>
                  <a:pt x="102108" y="152399"/>
                </a:lnTo>
                <a:lnTo>
                  <a:pt x="67056" y="167640"/>
                </a:lnTo>
                <a:lnTo>
                  <a:pt x="0" y="15239"/>
                </a:lnTo>
                <a:lnTo>
                  <a:pt x="3505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52600" y="292100"/>
            <a:ext cx="5676900" cy="5842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311400" y="6311900"/>
            <a:ext cx="3052118" cy="21505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zh-CN" altLang="en-US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计算机学院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研究生课程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高级软件工程</a:t>
            </a:r>
          </a:p>
        </p:txBody>
      </p:sp>
      <p:sp>
        <p:nvSpPr>
          <p:cNvPr id="41" name="TextBox 1"/>
          <p:cNvSpPr txBox="1"/>
          <p:nvPr/>
        </p:nvSpPr>
        <p:spPr>
          <a:xfrm>
            <a:off x="469900" y="342900"/>
            <a:ext cx="7645400" cy="4305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200"/>
              </a:lnSpc>
              <a:tabLst>
                <a:tab pos="342900" algn="l"/>
                <a:tab pos="1295400" algn="l"/>
              </a:tabLst>
            </a:pPr>
            <a:r>
              <a:rPr lang="en-US" altLang="zh-CN" dirty="0"/>
              <a:t>		</a:t>
            </a:r>
            <a:r>
              <a:rPr lang="en-US" altLang="zh-CN" sz="4002" b="1" dirty="0">
                <a:solidFill>
                  <a:srgbClr val="3D00EA"/>
                </a:solidFill>
                <a:latin typeface="å¾®è½¯éé»" pitchFamily="18" charset="0"/>
                <a:cs typeface="å¾®è½¯éé»" pitchFamily="18" charset="0"/>
              </a:rPr>
              <a:t>软件构件技术面临的挑战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5400"/>
              </a:lnSpc>
              <a:tabLst>
                <a:tab pos="342900" algn="l"/>
                <a:tab pos="1295400" algn="l"/>
              </a:tabLst>
            </a:pPr>
            <a:r>
              <a:rPr lang="en-US" altLang="zh-CN" sz="31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1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如何实现构件功能和质量属性的精确描述</a:t>
            </a:r>
          </a:p>
          <a:p>
            <a:pPr>
              <a:lnSpc>
                <a:spcPts val="4600"/>
              </a:lnSpc>
              <a:tabLst>
                <a:tab pos="342900" algn="l"/>
                <a:tab pos="1295400" algn="l"/>
              </a:tabLst>
            </a:pPr>
            <a:r>
              <a:rPr lang="en-US" altLang="zh-CN" sz="31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1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构件组装行为的形式化分析和验证</a:t>
            </a:r>
          </a:p>
          <a:p>
            <a:pPr>
              <a:lnSpc>
                <a:spcPts val="4600"/>
              </a:lnSpc>
              <a:tabLst>
                <a:tab pos="342900" algn="l"/>
                <a:tab pos="1295400" algn="l"/>
              </a:tabLst>
            </a:pPr>
            <a:r>
              <a:rPr lang="en-US" altLang="zh-CN" sz="31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1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如何估计和预测基于构件组装的软件系统</a:t>
            </a:r>
          </a:p>
          <a:p>
            <a:pPr>
              <a:lnSpc>
                <a:spcPts val="3800"/>
              </a:lnSpc>
              <a:tabLst>
                <a:tab pos="342900" algn="l"/>
                <a:tab pos="1295400" algn="l"/>
              </a:tabLst>
            </a:pPr>
            <a:r>
              <a:rPr lang="en-US" altLang="zh-CN" dirty="0"/>
              <a:t>	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的质量</a:t>
            </a:r>
            <a:r>
              <a:rPr lang="en-US" altLang="zh-CN" sz="3198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(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可靠性、性能等</a:t>
            </a:r>
            <a:r>
              <a:rPr lang="en-US" altLang="zh-CN" sz="3198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)</a:t>
            </a:r>
          </a:p>
          <a:p>
            <a:pPr>
              <a:lnSpc>
                <a:spcPts val="4600"/>
              </a:lnSpc>
              <a:tabLst>
                <a:tab pos="342900" algn="l"/>
                <a:tab pos="1295400" algn="l"/>
              </a:tabLst>
            </a:pPr>
            <a:r>
              <a:rPr lang="en-US" altLang="zh-CN" sz="31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1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如何解决构件组装中的“失配”问题</a:t>
            </a:r>
          </a:p>
          <a:p>
            <a:pPr>
              <a:lnSpc>
                <a:spcPts val="4600"/>
              </a:lnSpc>
              <a:tabLst>
                <a:tab pos="342900" algn="l"/>
                <a:tab pos="1295400" algn="l"/>
              </a:tabLst>
            </a:pPr>
            <a:r>
              <a:rPr lang="en-US" altLang="zh-CN" sz="31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1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如何实现精确的构件检索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19199" y="68453"/>
            <a:ext cx="1137666" cy="2030730"/>
          </a:xfrm>
          <a:custGeom>
            <a:avLst/>
            <a:gdLst>
              <a:gd name="connsiteX0" fmla="*/ 355092 w 1137666"/>
              <a:gd name="connsiteY0" fmla="*/ 12954 h 2030730"/>
              <a:gd name="connsiteX1" fmla="*/ 114300 w 1137666"/>
              <a:gd name="connsiteY1" fmla="*/ 0 h 2030730"/>
              <a:gd name="connsiteX2" fmla="*/ 0 w 1137666"/>
              <a:gd name="connsiteY2" fmla="*/ 76200 h 2030730"/>
              <a:gd name="connsiteX3" fmla="*/ 752856 w 1137666"/>
              <a:gd name="connsiteY3" fmla="*/ 1716024 h 2030730"/>
              <a:gd name="connsiteX4" fmla="*/ 940308 w 1137666"/>
              <a:gd name="connsiteY4" fmla="*/ 1858518 h 2030730"/>
              <a:gd name="connsiteX5" fmla="*/ 1095756 w 1137666"/>
              <a:gd name="connsiteY5" fmla="*/ 2030730 h 2030730"/>
              <a:gd name="connsiteX6" fmla="*/ 1137666 w 1137666"/>
              <a:gd name="connsiteY6" fmla="*/ 2026920 h 2030730"/>
              <a:gd name="connsiteX7" fmla="*/ 1078230 w 1137666"/>
              <a:gd name="connsiteY7" fmla="*/ 1796034 h 2030730"/>
              <a:gd name="connsiteX8" fmla="*/ 1092708 w 1137666"/>
              <a:gd name="connsiteY8" fmla="*/ 1657350 h 2030730"/>
              <a:gd name="connsiteX9" fmla="*/ 355092 w 1137666"/>
              <a:gd name="connsiteY9" fmla="*/ 12954 h 20307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7666" h="2030730">
                <a:moveTo>
                  <a:pt x="355092" y="12954"/>
                </a:moveTo>
                <a:lnTo>
                  <a:pt x="114300" y="0"/>
                </a:lnTo>
                <a:lnTo>
                  <a:pt x="0" y="76200"/>
                </a:lnTo>
                <a:lnTo>
                  <a:pt x="752856" y="1716024"/>
                </a:lnTo>
                <a:lnTo>
                  <a:pt x="940308" y="1858518"/>
                </a:lnTo>
                <a:lnTo>
                  <a:pt x="1095756" y="2030730"/>
                </a:lnTo>
                <a:lnTo>
                  <a:pt x="1137666" y="2026920"/>
                </a:lnTo>
                <a:lnTo>
                  <a:pt x="1078230" y="1796034"/>
                </a:lnTo>
                <a:lnTo>
                  <a:pt x="1092708" y="1657350"/>
                </a:lnTo>
                <a:lnTo>
                  <a:pt x="355092" y="12954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814437" y="110363"/>
            <a:ext cx="1130046" cy="2042922"/>
          </a:xfrm>
          <a:custGeom>
            <a:avLst/>
            <a:gdLst>
              <a:gd name="connsiteX0" fmla="*/ 0 w 1130046"/>
              <a:gd name="connsiteY0" fmla="*/ 61722 h 2042922"/>
              <a:gd name="connsiteX1" fmla="*/ 757428 w 1130046"/>
              <a:gd name="connsiteY1" fmla="*/ 1720596 h 2042922"/>
              <a:gd name="connsiteX2" fmla="*/ 923543 w 1130046"/>
              <a:gd name="connsiteY2" fmla="*/ 1845564 h 2042922"/>
              <a:gd name="connsiteX3" fmla="*/ 1086612 w 1130046"/>
              <a:gd name="connsiteY3" fmla="*/ 2035301 h 2042922"/>
              <a:gd name="connsiteX4" fmla="*/ 1130045 w 1130046"/>
              <a:gd name="connsiteY4" fmla="*/ 2042922 h 2042922"/>
              <a:gd name="connsiteX5" fmla="*/ 1061466 w 1130046"/>
              <a:gd name="connsiteY5" fmla="*/ 1804416 h 2042922"/>
              <a:gd name="connsiteX6" fmla="*/ 1084326 w 1130046"/>
              <a:gd name="connsiteY6" fmla="*/ 1650492 h 2042922"/>
              <a:gd name="connsiteX7" fmla="*/ 342900 w 1130046"/>
              <a:gd name="connsiteY7" fmla="*/ 10668 h 2042922"/>
              <a:gd name="connsiteX8" fmla="*/ 115061 w 1130046"/>
              <a:gd name="connsiteY8" fmla="*/ 0 h 2042922"/>
              <a:gd name="connsiteX9" fmla="*/ 0 w 1130046"/>
              <a:gd name="connsiteY9" fmla="*/ 61722 h 2042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0046" h="2042922">
                <a:moveTo>
                  <a:pt x="0" y="61722"/>
                </a:moveTo>
                <a:lnTo>
                  <a:pt x="757428" y="1720596"/>
                </a:lnTo>
                <a:lnTo>
                  <a:pt x="923543" y="1845564"/>
                </a:lnTo>
                <a:lnTo>
                  <a:pt x="1086612" y="2035301"/>
                </a:lnTo>
                <a:lnTo>
                  <a:pt x="1130045" y="2042922"/>
                </a:lnTo>
                <a:lnTo>
                  <a:pt x="1061466" y="1804416"/>
                </a:lnTo>
                <a:lnTo>
                  <a:pt x="1084326" y="1650492"/>
                </a:lnTo>
                <a:lnTo>
                  <a:pt x="342900" y="10668"/>
                </a:lnTo>
                <a:lnTo>
                  <a:pt x="115061" y="0"/>
                </a:lnTo>
                <a:lnTo>
                  <a:pt x="0" y="61722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7867027" y="229996"/>
            <a:ext cx="972312" cy="1530096"/>
          </a:xfrm>
          <a:custGeom>
            <a:avLst/>
            <a:gdLst>
              <a:gd name="connsiteX0" fmla="*/ 662940 w 972312"/>
              <a:gd name="connsiteY0" fmla="*/ 1530096 h 1530096"/>
              <a:gd name="connsiteX1" fmla="*/ 797814 w 972312"/>
              <a:gd name="connsiteY1" fmla="*/ 1415034 h 1530096"/>
              <a:gd name="connsiteX2" fmla="*/ 972312 w 972312"/>
              <a:gd name="connsiteY2" fmla="*/ 1394460 h 1530096"/>
              <a:gd name="connsiteX3" fmla="*/ 340614 w 972312"/>
              <a:gd name="connsiteY3" fmla="*/ 0 h 1530096"/>
              <a:gd name="connsiteX4" fmla="*/ 89916 w 972312"/>
              <a:gd name="connsiteY4" fmla="*/ 32766 h 1530096"/>
              <a:gd name="connsiteX5" fmla="*/ 0 w 972312"/>
              <a:gd name="connsiteY5" fmla="*/ 75438 h 1530096"/>
              <a:gd name="connsiteX6" fmla="*/ 662940 w 972312"/>
              <a:gd name="connsiteY6" fmla="*/ 1530096 h 15300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972312" h="1530096">
                <a:moveTo>
                  <a:pt x="662940" y="1530096"/>
                </a:moveTo>
                <a:lnTo>
                  <a:pt x="797814" y="1415034"/>
                </a:lnTo>
                <a:lnTo>
                  <a:pt x="972312" y="1394460"/>
                </a:lnTo>
                <a:lnTo>
                  <a:pt x="340614" y="0"/>
                </a:lnTo>
                <a:lnTo>
                  <a:pt x="89916" y="32766"/>
                </a:lnTo>
                <a:lnTo>
                  <a:pt x="0" y="75438"/>
                </a:lnTo>
                <a:lnTo>
                  <a:pt x="662940" y="1530096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38239" y="5563235"/>
            <a:ext cx="1728978" cy="1030224"/>
          </a:xfrm>
          <a:custGeom>
            <a:avLst/>
            <a:gdLst>
              <a:gd name="connsiteX0" fmla="*/ 1260348 w 1728978"/>
              <a:gd name="connsiteY0" fmla="*/ 999744 h 1030224"/>
              <a:gd name="connsiteX1" fmla="*/ 1127760 w 1728978"/>
              <a:gd name="connsiteY1" fmla="*/ 877823 h 1030224"/>
              <a:gd name="connsiteX2" fmla="*/ 1057656 w 1728978"/>
              <a:gd name="connsiteY2" fmla="*/ 377951 h 1030224"/>
              <a:gd name="connsiteX3" fmla="*/ 1699260 w 1728978"/>
              <a:gd name="connsiteY3" fmla="*/ 261365 h 1030224"/>
              <a:gd name="connsiteX4" fmla="*/ 1728978 w 1728978"/>
              <a:gd name="connsiteY4" fmla="*/ 160781 h 1030224"/>
              <a:gd name="connsiteX5" fmla="*/ 1667256 w 1728978"/>
              <a:gd name="connsiteY5" fmla="*/ 79247 h 1030224"/>
              <a:gd name="connsiteX6" fmla="*/ 1013459 w 1728978"/>
              <a:gd name="connsiteY6" fmla="*/ 166877 h 1030224"/>
              <a:gd name="connsiteX7" fmla="*/ 968501 w 1728978"/>
              <a:gd name="connsiteY7" fmla="*/ 25145 h 1030224"/>
              <a:gd name="connsiteX8" fmla="*/ 861822 w 1728978"/>
              <a:gd name="connsiteY8" fmla="*/ 0 h 1030224"/>
              <a:gd name="connsiteX9" fmla="*/ 761238 w 1728978"/>
              <a:gd name="connsiteY9" fmla="*/ 22097 h 1030224"/>
              <a:gd name="connsiteX10" fmla="*/ 705612 w 1728978"/>
              <a:gd name="connsiteY10" fmla="*/ 83819 h 1030224"/>
              <a:gd name="connsiteX11" fmla="*/ 744474 w 1728978"/>
              <a:gd name="connsiteY11" fmla="*/ 225551 h 1030224"/>
              <a:gd name="connsiteX12" fmla="*/ 524256 w 1728978"/>
              <a:gd name="connsiteY12" fmla="*/ 349757 h 1030224"/>
              <a:gd name="connsiteX13" fmla="*/ 781050 w 1728978"/>
              <a:gd name="connsiteY13" fmla="*/ 374903 h 1030224"/>
              <a:gd name="connsiteX14" fmla="*/ 883158 w 1728978"/>
              <a:gd name="connsiteY14" fmla="*/ 705612 h 1030224"/>
              <a:gd name="connsiteX15" fmla="*/ 112014 w 1728978"/>
              <a:gd name="connsiteY15" fmla="*/ 371856 h 1030224"/>
              <a:gd name="connsiteX16" fmla="*/ 36576 w 1728978"/>
              <a:gd name="connsiteY16" fmla="*/ 403859 h 1030224"/>
              <a:gd name="connsiteX17" fmla="*/ 0 w 1728978"/>
              <a:gd name="connsiteY17" fmla="*/ 504444 h 1030224"/>
              <a:gd name="connsiteX18" fmla="*/ 44196 w 1728978"/>
              <a:gd name="connsiteY18" fmla="*/ 617981 h 1030224"/>
              <a:gd name="connsiteX19" fmla="*/ 904494 w 1728978"/>
              <a:gd name="connsiteY19" fmla="*/ 1021841 h 1030224"/>
              <a:gd name="connsiteX20" fmla="*/ 1094994 w 1728978"/>
              <a:gd name="connsiteY20" fmla="*/ 996696 h 1030224"/>
              <a:gd name="connsiteX21" fmla="*/ 1247394 w 1728978"/>
              <a:gd name="connsiteY21" fmla="*/ 1030223 h 1030224"/>
              <a:gd name="connsiteX22" fmla="*/ 1260348 w 1728978"/>
              <a:gd name="connsiteY22" fmla="*/ 999744 h 10302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</a:cxnLst>
            <a:rect l="l" t="t" r="r" b="b"/>
            <a:pathLst>
              <a:path w="1728978" h="1030224">
                <a:moveTo>
                  <a:pt x="1260348" y="999744"/>
                </a:moveTo>
                <a:lnTo>
                  <a:pt x="1127760" y="877823"/>
                </a:lnTo>
                <a:lnTo>
                  <a:pt x="1057656" y="377951"/>
                </a:lnTo>
                <a:lnTo>
                  <a:pt x="1699260" y="261365"/>
                </a:lnTo>
                <a:lnTo>
                  <a:pt x="1728978" y="160781"/>
                </a:lnTo>
                <a:lnTo>
                  <a:pt x="1667256" y="79247"/>
                </a:lnTo>
                <a:lnTo>
                  <a:pt x="1013459" y="166877"/>
                </a:lnTo>
                <a:lnTo>
                  <a:pt x="968501" y="25145"/>
                </a:lnTo>
                <a:lnTo>
                  <a:pt x="861822" y="0"/>
                </a:lnTo>
                <a:lnTo>
                  <a:pt x="761238" y="22097"/>
                </a:lnTo>
                <a:lnTo>
                  <a:pt x="705612" y="83819"/>
                </a:lnTo>
                <a:lnTo>
                  <a:pt x="744474" y="225551"/>
                </a:lnTo>
                <a:lnTo>
                  <a:pt x="524256" y="349757"/>
                </a:lnTo>
                <a:lnTo>
                  <a:pt x="781050" y="374903"/>
                </a:lnTo>
                <a:lnTo>
                  <a:pt x="883158" y="705612"/>
                </a:lnTo>
                <a:lnTo>
                  <a:pt x="112014" y="371856"/>
                </a:lnTo>
                <a:lnTo>
                  <a:pt x="36576" y="403859"/>
                </a:lnTo>
                <a:lnTo>
                  <a:pt x="0" y="504444"/>
                </a:lnTo>
                <a:lnTo>
                  <a:pt x="44196" y="617981"/>
                </a:lnTo>
                <a:lnTo>
                  <a:pt x="904494" y="1021841"/>
                </a:lnTo>
                <a:lnTo>
                  <a:pt x="1094994" y="996696"/>
                </a:lnTo>
                <a:lnTo>
                  <a:pt x="1247394" y="1030223"/>
                </a:lnTo>
                <a:lnTo>
                  <a:pt x="1260348" y="999744"/>
                </a:lnTo>
              </a:path>
            </a:pathLst>
          </a:custGeom>
          <a:solidFill>
            <a:srgbClr val="F9F9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1623199" y="5685155"/>
            <a:ext cx="112776" cy="204978"/>
          </a:xfrm>
          <a:custGeom>
            <a:avLst/>
            <a:gdLst>
              <a:gd name="connsiteX0" fmla="*/ 0 w 112776"/>
              <a:gd name="connsiteY0" fmla="*/ 5334 h 204978"/>
              <a:gd name="connsiteX1" fmla="*/ 94488 w 112776"/>
              <a:gd name="connsiteY1" fmla="*/ 0 h 204978"/>
              <a:gd name="connsiteX2" fmla="*/ 112776 w 112776"/>
              <a:gd name="connsiteY2" fmla="*/ 185165 h 204978"/>
              <a:gd name="connsiteX3" fmla="*/ 6095 w 112776"/>
              <a:gd name="connsiteY3" fmla="*/ 204977 h 204978"/>
              <a:gd name="connsiteX4" fmla="*/ 0 w 112776"/>
              <a:gd name="connsiteY4" fmla="*/ 5334 h 20497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2776" h="204978">
                <a:moveTo>
                  <a:pt x="0" y="5334"/>
                </a:moveTo>
                <a:lnTo>
                  <a:pt x="94488" y="0"/>
                </a:lnTo>
                <a:lnTo>
                  <a:pt x="112776" y="185165"/>
                </a:lnTo>
                <a:lnTo>
                  <a:pt x="6095" y="204977"/>
                </a:lnTo>
                <a:lnTo>
                  <a:pt x="0" y="5334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32143" y="5989955"/>
            <a:ext cx="1257300" cy="650747"/>
          </a:xfrm>
          <a:custGeom>
            <a:avLst/>
            <a:gdLst>
              <a:gd name="connsiteX0" fmla="*/ 108966 w 1257300"/>
              <a:gd name="connsiteY0" fmla="*/ 0 h 650747"/>
              <a:gd name="connsiteX1" fmla="*/ 1055370 w 1257300"/>
              <a:gd name="connsiteY1" fmla="*/ 411479 h 650747"/>
              <a:gd name="connsiteX2" fmla="*/ 1132332 w 1257300"/>
              <a:gd name="connsiteY2" fmla="*/ 505967 h 650747"/>
              <a:gd name="connsiteX3" fmla="*/ 1257300 w 1257300"/>
              <a:gd name="connsiteY3" fmla="*/ 627887 h 650747"/>
              <a:gd name="connsiteX4" fmla="*/ 1240536 w 1257300"/>
              <a:gd name="connsiteY4" fmla="*/ 650748 h 650747"/>
              <a:gd name="connsiteX5" fmla="*/ 1070610 w 1257300"/>
              <a:gd name="connsiteY5" fmla="*/ 624077 h 650747"/>
              <a:gd name="connsiteX6" fmla="*/ 907542 w 1257300"/>
              <a:gd name="connsiteY6" fmla="*/ 643127 h 650747"/>
              <a:gd name="connsiteX7" fmla="*/ 33528 w 1257300"/>
              <a:gd name="connsiteY7" fmla="*/ 236220 h 650747"/>
              <a:gd name="connsiteX8" fmla="*/ 0 w 1257300"/>
              <a:gd name="connsiteY8" fmla="*/ 118871 h 650747"/>
              <a:gd name="connsiteX9" fmla="*/ 36576 w 1257300"/>
              <a:gd name="connsiteY9" fmla="*/ 25146 h 650747"/>
              <a:gd name="connsiteX10" fmla="*/ 108966 w 1257300"/>
              <a:gd name="connsiteY10" fmla="*/ 0 h 6507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1257300" h="650747">
                <a:moveTo>
                  <a:pt x="108966" y="0"/>
                </a:moveTo>
                <a:lnTo>
                  <a:pt x="1055370" y="411479"/>
                </a:lnTo>
                <a:lnTo>
                  <a:pt x="1132332" y="505967"/>
                </a:lnTo>
                <a:lnTo>
                  <a:pt x="1257300" y="627887"/>
                </a:lnTo>
                <a:lnTo>
                  <a:pt x="1240536" y="650748"/>
                </a:lnTo>
                <a:lnTo>
                  <a:pt x="1070610" y="624077"/>
                </a:lnTo>
                <a:lnTo>
                  <a:pt x="907542" y="643127"/>
                </a:lnTo>
                <a:lnTo>
                  <a:pt x="33528" y="236220"/>
                </a:lnTo>
                <a:lnTo>
                  <a:pt x="0" y="118871"/>
                </a:lnTo>
                <a:lnTo>
                  <a:pt x="36576" y="25146"/>
                </a:lnTo>
                <a:lnTo>
                  <a:pt x="108966" y="0"/>
                </a:ln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05117" y="6044057"/>
            <a:ext cx="833628" cy="593598"/>
          </a:xfrm>
          <a:custGeom>
            <a:avLst/>
            <a:gdLst>
              <a:gd name="connsiteX0" fmla="*/ 0 w 833628"/>
              <a:gd name="connsiteY0" fmla="*/ 258317 h 593598"/>
              <a:gd name="connsiteX1" fmla="*/ 733044 w 833628"/>
              <a:gd name="connsiteY1" fmla="*/ 593598 h 593598"/>
              <a:gd name="connsiteX2" fmla="*/ 745998 w 833628"/>
              <a:gd name="connsiteY2" fmla="*/ 424433 h 593598"/>
              <a:gd name="connsiteX3" fmla="*/ 833628 w 833628"/>
              <a:gd name="connsiteY3" fmla="*/ 335279 h 593598"/>
              <a:gd name="connsiteX4" fmla="*/ 62484 w 833628"/>
              <a:gd name="connsiteY4" fmla="*/ 0 h 593598"/>
              <a:gd name="connsiteX5" fmla="*/ 0 w 833628"/>
              <a:gd name="connsiteY5" fmla="*/ 100583 h 593598"/>
              <a:gd name="connsiteX6" fmla="*/ 0 w 833628"/>
              <a:gd name="connsiteY6" fmla="*/ 258317 h 5935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833628" h="593598">
                <a:moveTo>
                  <a:pt x="0" y="258317"/>
                </a:moveTo>
                <a:lnTo>
                  <a:pt x="733044" y="593598"/>
                </a:lnTo>
                <a:lnTo>
                  <a:pt x="745998" y="424433"/>
                </a:lnTo>
                <a:lnTo>
                  <a:pt x="833628" y="335279"/>
                </a:lnTo>
                <a:lnTo>
                  <a:pt x="62484" y="0"/>
                </a:lnTo>
                <a:lnTo>
                  <a:pt x="0" y="100583"/>
                </a:lnTo>
                <a:lnTo>
                  <a:pt x="0" y="258317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770521" y="5605907"/>
            <a:ext cx="214122" cy="192023"/>
          </a:xfrm>
          <a:custGeom>
            <a:avLst/>
            <a:gdLst>
              <a:gd name="connsiteX0" fmla="*/ 0 w 214122"/>
              <a:gd name="connsiteY0" fmla="*/ 22097 h 192023"/>
              <a:gd name="connsiteX1" fmla="*/ 125730 w 214122"/>
              <a:gd name="connsiteY1" fmla="*/ 0 h 192023"/>
              <a:gd name="connsiteX2" fmla="*/ 197358 w 214122"/>
              <a:gd name="connsiteY2" fmla="*/ 28194 h 192023"/>
              <a:gd name="connsiteX3" fmla="*/ 214122 w 214122"/>
              <a:gd name="connsiteY3" fmla="*/ 110489 h 192023"/>
              <a:gd name="connsiteX4" fmla="*/ 128777 w 214122"/>
              <a:gd name="connsiteY4" fmla="*/ 116585 h 192023"/>
              <a:gd name="connsiteX5" fmla="*/ 25145 w 214122"/>
              <a:gd name="connsiteY5" fmla="*/ 192023 h 192023"/>
              <a:gd name="connsiteX6" fmla="*/ 0 w 214122"/>
              <a:gd name="connsiteY6" fmla="*/ 22097 h 1920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214122" h="192023">
                <a:moveTo>
                  <a:pt x="0" y="22097"/>
                </a:moveTo>
                <a:lnTo>
                  <a:pt x="125730" y="0"/>
                </a:lnTo>
                <a:lnTo>
                  <a:pt x="197358" y="28194"/>
                </a:lnTo>
                <a:lnTo>
                  <a:pt x="214122" y="110489"/>
                </a:lnTo>
                <a:lnTo>
                  <a:pt x="128777" y="116585"/>
                </a:lnTo>
                <a:lnTo>
                  <a:pt x="25145" y="192023"/>
                </a:lnTo>
                <a:lnTo>
                  <a:pt x="0" y="22097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1018171" y="6607175"/>
            <a:ext cx="120396" cy="178307"/>
          </a:xfrm>
          <a:custGeom>
            <a:avLst/>
            <a:gdLst>
              <a:gd name="connsiteX0" fmla="*/ 120396 w 120396"/>
              <a:gd name="connsiteY0" fmla="*/ 3809 h 178307"/>
              <a:gd name="connsiteX1" fmla="*/ 120396 w 120396"/>
              <a:gd name="connsiteY1" fmla="*/ 178307 h 178307"/>
              <a:gd name="connsiteX2" fmla="*/ 0 w 120396"/>
              <a:gd name="connsiteY2" fmla="*/ 6857 h 178307"/>
              <a:gd name="connsiteX3" fmla="*/ 57150 w 120396"/>
              <a:gd name="connsiteY3" fmla="*/ 0 h 178307"/>
              <a:gd name="connsiteX4" fmla="*/ 120396 w 120396"/>
              <a:gd name="connsiteY4" fmla="*/ 3809 h 1783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6" h="178307">
                <a:moveTo>
                  <a:pt x="120396" y="3809"/>
                </a:moveTo>
                <a:lnTo>
                  <a:pt x="120396" y="178307"/>
                </a:lnTo>
                <a:lnTo>
                  <a:pt x="0" y="6857"/>
                </a:lnTo>
                <a:lnTo>
                  <a:pt x="57150" y="0"/>
                </a:lnTo>
                <a:lnTo>
                  <a:pt x="120396" y="3809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800239" y="5724779"/>
            <a:ext cx="307086" cy="608076"/>
          </a:xfrm>
          <a:custGeom>
            <a:avLst/>
            <a:gdLst>
              <a:gd name="connsiteX0" fmla="*/ 0 w 307086"/>
              <a:gd name="connsiteY0" fmla="*/ 64008 h 608076"/>
              <a:gd name="connsiteX1" fmla="*/ 69341 w 307086"/>
              <a:gd name="connsiteY1" fmla="*/ 0 h 608076"/>
              <a:gd name="connsiteX2" fmla="*/ 184403 w 307086"/>
              <a:gd name="connsiteY2" fmla="*/ 4572 h 608076"/>
              <a:gd name="connsiteX3" fmla="*/ 307086 w 307086"/>
              <a:gd name="connsiteY3" fmla="*/ 608076 h 608076"/>
              <a:gd name="connsiteX4" fmla="*/ 221741 w 307086"/>
              <a:gd name="connsiteY4" fmla="*/ 573023 h 608076"/>
              <a:gd name="connsiteX5" fmla="*/ 121158 w 307086"/>
              <a:gd name="connsiteY5" fmla="*/ 538734 h 608076"/>
              <a:gd name="connsiteX6" fmla="*/ 0 w 307086"/>
              <a:gd name="connsiteY6" fmla="*/ 64008 h 6080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7086" h="608076">
                <a:moveTo>
                  <a:pt x="0" y="64008"/>
                </a:moveTo>
                <a:lnTo>
                  <a:pt x="69341" y="0"/>
                </a:lnTo>
                <a:lnTo>
                  <a:pt x="184403" y="4572"/>
                </a:lnTo>
                <a:lnTo>
                  <a:pt x="307086" y="608076"/>
                </a:lnTo>
                <a:lnTo>
                  <a:pt x="221741" y="573023"/>
                </a:lnTo>
                <a:lnTo>
                  <a:pt x="121158" y="538734"/>
                </a:lnTo>
                <a:lnTo>
                  <a:pt x="0" y="64008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1060843" y="5698109"/>
            <a:ext cx="577596" cy="275843"/>
          </a:xfrm>
          <a:custGeom>
            <a:avLst/>
            <a:gdLst>
              <a:gd name="connsiteX0" fmla="*/ 549402 w 577596"/>
              <a:gd name="connsiteY0" fmla="*/ 0 h 275843"/>
              <a:gd name="connsiteX1" fmla="*/ 0 w 577596"/>
              <a:gd name="connsiteY1" fmla="*/ 83819 h 275843"/>
              <a:gd name="connsiteX2" fmla="*/ 22098 w 577596"/>
              <a:gd name="connsiteY2" fmla="*/ 275843 h 275843"/>
              <a:gd name="connsiteX3" fmla="*/ 567690 w 577596"/>
              <a:gd name="connsiteY3" fmla="*/ 188213 h 275843"/>
              <a:gd name="connsiteX4" fmla="*/ 577596 w 577596"/>
              <a:gd name="connsiteY4" fmla="*/ 33527 h 275843"/>
              <a:gd name="connsiteX5" fmla="*/ 549402 w 577596"/>
              <a:gd name="connsiteY5" fmla="*/ 0 h 2758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577596" h="275843">
                <a:moveTo>
                  <a:pt x="549402" y="0"/>
                </a:moveTo>
                <a:lnTo>
                  <a:pt x="0" y="83819"/>
                </a:lnTo>
                <a:lnTo>
                  <a:pt x="22098" y="275843"/>
                </a:lnTo>
                <a:lnTo>
                  <a:pt x="567690" y="188213"/>
                </a:lnTo>
                <a:lnTo>
                  <a:pt x="577596" y="33527"/>
                </a:lnTo>
                <a:lnTo>
                  <a:pt x="549402" y="0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551065" y="5861177"/>
            <a:ext cx="247650" cy="106679"/>
          </a:xfrm>
          <a:custGeom>
            <a:avLst/>
            <a:gdLst>
              <a:gd name="connsiteX0" fmla="*/ 216408 w 247650"/>
              <a:gd name="connsiteY0" fmla="*/ 0 h 106679"/>
              <a:gd name="connsiteX1" fmla="*/ 0 w 247650"/>
              <a:gd name="connsiteY1" fmla="*/ 61721 h 106679"/>
              <a:gd name="connsiteX2" fmla="*/ 247650 w 247650"/>
              <a:gd name="connsiteY2" fmla="*/ 106679 h 106679"/>
              <a:gd name="connsiteX3" fmla="*/ 216408 w 247650"/>
              <a:gd name="connsiteY3" fmla="*/ 0 h 106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7650" h="106679">
                <a:moveTo>
                  <a:pt x="216408" y="0"/>
                </a:moveTo>
                <a:lnTo>
                  <a:pt x="0" y="61721"/>
                </a:lnTo>
                <a:lnTo>
                  <a:pt x="247650" y="106679"/>
                </a:lnTo>
                <a:lnTo>
                  <a:pt x="216408" y="0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792619" y="5692775"/>
            <a:ext cx="249174" cy="138684"/>
          </a:xfrm>
          <a:custGeom>
            <a:avLst/>
            <a:gdLst>
              <a:gd name="connsiteX0" fmla="*/ 0 w 249174"/>
              <a:gd name="connsiteY0" fmla="*/ 84582 h 138684"/>
              <a:gd name="connsiteX1" fmla="*/ 90677 w 249174"/>
              <a:gd name="connsiteY1" fmla="*/ 8382 h 138684"/>
              <a:gd name="connsiteX2" fmla="*/ 169925 w 249174"/>
              <a:gd name="connsiteY2" fmla="*/ 0 h 138684"/>
              <a:gd name="connsiteX3" fmla="*/ 232410 w 249174"/>
              <a:gd name="connsiteY3" fmla="*/ 21335 h 138684"/>
              <a:gd name="connsiteX4" fmla="*/ 249174 w 249174"/>
              <a:gd name="connsiteY4" fmla="*/ 72390 h 138684"/>
              <a:gd name="connsiteX5" fmla="*/ 133350 w 249174"/>
              <a:gd name="connsiteY5" fmla="*/ 53340 h 138684"/>
              <a:gd name="connsiteX6" fmla="*/ 58674 w 249174"/>
              <a:gd name="connsiteY6" fmla="*/ 80010 h 138684"/>
              <a:gd name="connsiteX7" fmla="*/ 10668 w 249174"/>
              <a:gd name="connsiteY7" fmla="*/ 138684 h 138684"/>
              <a:gd name="connsiteX8" fmla="*/ 0 w 249174"/>
              <a:gd name="connsiteY8" fmla="*/ 84582 h 1386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49174" h="138684">
                <a:moveTo>
                  <a:pt x="0" y="84582"/>
                </a:moveTo>
                <a:lnTo>
                  <a:pt x="90677" y="8382"/>
                </a:lnTo>
                <a:lnTo>
                  <a:pt x="169925" y="0"/>
                </a:lnTo>
                <a:lnTo>
                  <a:pt x="232410" y="21335"/>
                </a:lnTo>
                <a:lnTo>
                  <a:pt x="249174" y="72390"/>
                </a:lnTo>
                <a:lnTo>
                  <a:pt x="133350" y="53340"/>
                </a:lnTo>
                <a:lnTo>
                  <a:pt x="58674" y="80010"/>
                </a:lnTo>
                <a:lnTo>
                  <a:pt x="10668" y="138684"/>
                </a:lnTo>
                <a:lnTo>
                  <a:pt x="0" y="8458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1009789" y="6566027"/>
            <a:ext cx="182880" cy="211073"/>
          </a:xfrm>
          <a:custGeom>
            <a:avLst/>
            <a:gdLst>
              <a:gd name="connsiteX0" fmla="*/ 0 w 182880"/>
              <a:gd name="connsiteY0" fmla="*/ 32004 h 211073"/>
              <a:gd name="connsiteX1" fmla="*/ 127253 w 182880"/>
              <a:gd name="connsiteY1" fmla="*/ 211073 h 211073"/>
              <a:gd name="connsiteX2" fmla="*/ 182880 w 182880"/>
              <a:gd name="connsiteY2" fmla="*/ 199643 h 211073"/>
              <a:gd name="connsiteX3" fmla="*/ 177546 w 182880"/>
              <a:gd name="connsiteY3" fmla="*/ 13716 h 211073"/>
              <a:gd name="connsiteX4" fmla="*/ 131825 w 182880"/>
              <a:gd name="connsiteY4" fmla="*/ 0 h 211073"/>
              <a:gd name="connsiteX5" fmla="*/ 142494 w 182880"/>
              <a:gd name="connsiteY5" fmla="*/ 156209 h 211073"/>
              <a:gd name="connsiteX6" fmla="*/ 56388 w 182880"/>
              <a:gd name="connsiteY6" fmla="*/ 3047 h 211073"/>
              <a:gd name="connsiteX7" fmla="*/ 0 w 182880"/>
              <a:gd name="connsiteY7" fmla="*/ 32004 h 2110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82880" h="211073">
                <a:moveTo>
                  <a:pt x="0" y="32004"/>
                </a:moveTo>
                <a:lnTo>
                  <a:pt x="127253" y="211073"/>
                </a:lnTo>
                <a:lnTo>
                  <a:pt x="182880" y="199643"/>
                </a:lnTo>
                <a:lnTo>
                  <a:pt x="177546" y="13716"/>
                </a:lnTo>
                <a:lnTo>
                  <a:pt x="131825" y="0"/>
                </a:lnTo>
                <a:lnTo>
                  <a:pt x="142494" y="156209"/>
                </a:lnTo>
                <a:lnTo>
                  <a:pt x="56388" y="3047"/>
                </a:lnTo>
                <a:lnTo>
                  <a:pt x="0" y="3200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1594243" y="5653151"/>
            <a:ext cx="68580" cy="185928"/>
          </a:xfrm>
          <a:custGeom>
            <a:avLst/>
            <a:gdLst>
              <a:gd name="connsiteX0" fmla="*/ 0 w 68580"/>
              <a:gd name="connsiteY0" fmla="*/ 15240 h 185928"/>
              <a:gd name="connsiteX1" fmla="*/ 28194 w 68580"/>
              <a:gd name="connsiteY1" fmla="*/ 73914 h 185928"/>
              <a:gd name="connsiteX2" fmla="*/ 34289 w 68580"/>
              <a:gd name="connsiteY2" fmla="*/ 122682 h 185928"/>
              <a:gd name="connsiteX3" fmla="*/ 21336 w 68580"/>
              <a:gd name="connsiteY3" fmla="*/ 185927 h 185928"/>
              <a:gd name="connsiteX4" fmla="*/ 63245 w 68580"/>
              <a:gd name="connsiteY4" fmla="*/ 174497 h 185928"/>
              <a:gd name="connsiteX5" fmla="*/ 68579 w 68580"/>
              <a:gd name="connsiteY5" fmla="*/ 92202 h 185928"/>
              <a:gd name="connsiteX6" fmla="*/ 36576 w 68580"/>
              <a:gd name="connsiteY6" fmla="*/ 0 h 185928"/>
              <a:gd name="connsiteX7" fmla="*/ 0 w 68580"/>
              <a:gd name="connsiteY7" fmla="*/ 15240 h 1859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8580" h="185928">
                <a:moveTo>
                  <a:pt x="0" y="15240"/>
                </a:moveTo>
                <a:lnTo>
                  <a:pt x="28194" y="73914"/>
                </a:lnTo>
                <a:lnTo>
                  <a:pt x="34289" y="122682"/>
                </a:lnTo>
                <a:lnTo>
                  <a:pt x="21336" y="185927"/>
                </a:lnTo>
                <a:lnTo>
                  <a:pt x="63245" y="174497"/>
                </a:lnTo>
                <a:lnTo>
                  <a:pt x="68579" y="92202"/>
                </a:lnTo>
                <a:lnTo>
                  <a:pt x="36576" y="0"/>
                </a:lnTo>
                <a:lnTo>
                  <a:pt x="0" y="1524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121297" y="5922899"/>
            <a:ext cx="944117" cy="397002"/>
          </a:xfrm>
          <a:custGeom>
            <a:avLst/>
            <a:gdLst>
              <a:gd name="connsiteX0" fmla="*/ 79248 w 944117"/>
              <a:gd name="connsiteY0" fmla="*/ 0 h 397002"/>
              <a:gd name="connsiteX1" fmla="*/ 944117 w 944117"/>
              <a:gd name="connsiteY1" fmla="*/ 389382 h 397002"/>
              <a:gd name="connsiteX2" fmla="*/ 854201 w 944117"/>
              <a:gd name="connsiteY2" fmla="*/ 397002 h 397002"/>
              <a:gd name="connsiteX3" fmla="*/ 0 w 944117"/>
              <a:gd name="connsiteY3" fmla="*/ 22097 h 397002"/>
              <a:gd name="connsiteX4" fmla="*/ 79248 w 944117"/>
              <a:gd name="connsiteY4" fmla="*/ 0 h 39700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44117" h="397002">
                <a:moveTo>
                  <a:pt x="79248" y="0"/>
                </a:moveTo>
                <a:lnTo>
                  <a:pt x="944117" y="389382"/>
                </a:lnTo>
                <a:lnTo>
                  <a:pt x="854201" y="397002"/>
                </a:lnTo>
                <a:lnTo>
                  <a:pt x="0" y="22097"/>
                </a:lnTo>
                <a:lnTo>
                  <a:pt x="7924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413143" y="6167501"/>
            <a:ext cx="387096" cy="235457"/>
          </a:xfrm>
          <a:custGeom>
            <a:avLst/>
            <a:gdLst>
              <a:gd name="connsiteX0" fmla="*/ 11430 w 387096"/>
              <a:gd name="connsiteY0" fmla="*/ 27432 h 235457"/>
              <a:gd name="connsiteX1" fmla="*/ 126492 w 387096"/>
              <a:gd name="connsiteY1" fmla="*/ 52577 h 235457"/>
              <a:gd name="connsiteX2" fmla="*/ 256794 w 387096"/>
              <a:gd name="connsiteY2" fmla="*/ 108965 h 235457"/>
              <a:gd name="connsiteX3" fmla="*/ 348996 w 387096"/>
              <a:gd name="connsiteY3" fmla="*/ 192785 h 235457"/>
              <a:gd name="connsiteX4" fmla="*/ 258318 w 387096"/>
              <a:gd name="connsiteY4" fmla="*/ 182879 h 235457"/>
              <a:gd name="connsiteX5" fmla="*/ 110490 w 387096"/>
              <a:gd name="connsiteY5" fmla="*/ 115823 h 235457"/>
              <a:gd name="connsiteX6" fmla="*/ 39624 w 387096"/>
              <a:gd name="connsiteY6" fmla="*/ 64007 h 235457"/>
              <a:gd name="connsiteX7" fmla="*/ 84582 w 387096"/>
              <a:gd name="connsiteY7" fmla="*/ 129539 h 235457"/>
              <a:gd name="connsiteX8" fmla="*/ 215646 w 387096"/>
              <a:gd name="connsiteY8" fmla="*/ 214883 h 235457"/>
              <a:gd name="connsiteX9" fmla="*/ 369570 w 387096"/>
              <a:gd name="connsiteY9" fmla="*/ 235457 h 235457"/>
              <a:gd name="connsiteX10" fmla="*/ 387096 w 387096"/>
              <a:gd name="connsiteY10" fmla="*/ 178307 h 235457"/>
              <a:gd name="connsiteX11" fmla="*/ 312420 w 387096"/>
              <a:gd name="connsiteY11" fmla="*/ 95250 h 235457"/>
              <a:gd name="connsiteX12" fmla="*/ 134874 w 387096"/>
              <a:gd name="connsiteY12" fmla="*/ 13715 h 235457"/>
              <a:gd name="connsiteX13" fmla="*/ 0 w 387096"/>
              <a:gd name="connsiteY13" fmla="*/ 0 h 235457"/>
              <a:gd name="connsiteX14" fmla="*/ 11430 w 387096"/>
              <a:gd name="connsiteY14" fmla="*/ 27432 h 23545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7096" h="235457">
                <a:moveTo>
                  <a:pt x="11430" y="27432"/>
                </a:moveTo>
                <a:lnTo>
                  <a:pt x="126492" y="52577"/>
                </a:lnTo>
                <a:lnTo>
                  <a:pt x="256794" y="108965"/>
                </a:lnTo>
                <a:lnTo>
                  <a:pt x="348996" y="192785"/>
                </a:lnTo>
                <a:lnTo>
                  <a:pt x="258318" y="182879"/>
                </a:lnTo>
                <a:lnTo>
                  <a:pt x="110490" y="115823"/>
                </a:lnTo>
                <a:lnTo>
                  <a:pt x="39624" y="64007"/>
                </a:lnTo>
                <a:lnTo>
                  <a:pt x="84582" y="129539"/>
                </a:lnTo>
                <a:lnTo>
                  <a:pt x="215646" y="214883"/>
                </a:lnTo>
                <a:lnTo>
                  <a:pt x="369570" y="235457"/>
                </a:lnTo>
                <a:lnTo>
                  <a:pt x="387096" y="178307"/>
                </a:lnTo>
                <a:lnTo>
                  <a:pt x="312420" y="95250"/>
                </a:lnTo>
                <a:lnTo>
                  <a:pt x="134874" y="13715"/>
                </a:lnTo>
                <a:lnTo>
                  <a:pt x="0" y="0"/>
                </a:lnTo>
                <a:lnTo>
                  <a:pt x="11430" y="2743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897775" y="5840603"/>
            <a:ext cx="169164" cy="377951"/>
          </a:xfrm>
          <a:custGeom>
            <a:avLst/>
            <a:gdLst>
              <a:gd name="connsiteX0" fmla="*/ 19050 w 169164"/>
              <a:gd name="connsiteY0" fmla="*/ 0 h 377951"/>
              <a:gd name="connsiteX1" fmla="*/ 72389 w 169164"/>
              <a:gd name="connsiteY1" fmla="*/ 19811 h 377951"/>
              <a:gd name="connsiteX2" fmla="*/ 63246 w 169164"/>
              <a:gd name="connsiteY2" fmla="*/ 151637 h 377951"/>
              <a:gd name="connsiteX3" fmla="*/ 83819 w 169164"/>
              <a:gd name="connsiteY3" fmla="*/ 258317 h 377951"/>
              <a:gd name="connsiteX4" fmla="*/ 169164 w 169164"/>
              <a:gd name="connsiteY4" fmla="*/ 356615 h 377951"/>
              <a:gd name="connsiteX5" fmla="*/ 76961 w 169164"/>
              <a:gd name="connsiteY5" fmla="*/ 377951 h 377951"/>
              <a:gd name="connsiteX6" fmla="*/ 23622 w 169164"/>
              <a:gd name="connsiteY6" fmla="*/ 272033 h 377951"/>
              <a:gd name="connsiteX7" fmla="*/ 0 w 169164"/>
              <a:gd name="connsiteY7" fmla="*/ 44957 h 377951"/>
              <a:gd name="connsiteX8" fmla="*/ 19050 w 169164"/>
              <a:gd name="connsiteY8" fmla="*/ 0 h 3779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69164" h="377951">
                <a:moveTo>
                  <a:pt x="19050" y="0"/>
                </a:moveTo>
                <a:lnTo>
                  <a:pt x="72389" y="19811"/>
                </a:lnTo>
                <a:lnTo>
                  <a:pt x="63246" y="151637"/>
                </a:lnTo>
                <a:lnTo>
                  <a:pt x="83819" y="258317"/>
                </a:lnTo>
                <a:lnTo>
                  <a:pt x="169164" y="356615"/>
                </a:lnTo>
                <a:lnTo>
                  <a:pt x="76961" y="377951"/>
                </a:lnTo>
                <a:lnTo>
                  <a:pt x="23622" y="272033"/>
                </a:lnTo>
                <a:lnTo>
                  <a:pt x="0" y="44957"/>
                </a:lnTo>
                <a:lnTo>
                  <a:pt x="1905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1062367" y="6425057"/>
            <a:ext cx="118872" cy="137922"/>
          </a:xfrm>
          <a:custGeom>
            <a:avLst/>
            <a:gdLst>
              <a:gd name="connsiteX0" fmla="*/ 87630 w 118872"/>
              <a:gd name="connsiteY0" fmla="*/ 0 h 137922"/>
              <a:gd name="connsiteX1" fmla="*/ 32004 w 118872"/>
              <a:gd name="connsiteY1" fmla="*/ 52578 h 137922"/>
              <a:gd name="connsiteX2" fmla="*/ 0 w 118872"/>
              <a:gd name="connsiteY2" fmla="*/ 137922 h 137922"/>
              <a:gd name="connsiteX3" fmla="*/ 64008 w 118872"/>
              <a:gd name="connsiteY3" fmla="*/ 127253 h 137922"/>
              <a:gd name="connsiteX4" fmla="*/ 82296 w 118872"/>
              <a:gd name="connsiteY4" fmla="*/ 67055 h 137922"/>
              <a:gd name="connsiteX5" fmla="*/ 118872 w 118872"/>
              <a:gd name="connsiteY5" fmla="*/ 21335 h 137922"/>
              <a:gd name="connsiteX6" fmla="*/ 87630 w 118872"/>
              <a:gd name="connsiteY6" fmla="*/ 0 h 137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18872" h="137922">
                <a:moveTo>
                  <a:pt x="87630" y="0"/>
                </a:moveTo>
                <a:lnTo>
                  <a:pt x="32004" y="52578"/>
                </a:lnTo>
                <a:lnTo>
                  <a:pt x="0" y="137922"/>
                </a:lnTo>
                <a:lnTo>
                  <a:pt x="64008" y="127253"/>
                </a:lnTo>
                <a:lnTo>
                  <a:pt x="82296" y="67055"/>
                </a:lnTo>
                <a:lnTo>
                  <a:pt x="118872" y="21335"/>
                </a:lnTo>
                <a:lnTo>
                  <a:pt x="8763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8521" y="5916803"/>
            <a:ext cx="1336548" cy="698754"/>
          </a:xfrm>
          <a:custGeom>
            <a:avLst/>
            <a:gdLst>
              <a:gd name="connsiteX0" fmla="*/ 123444 w 1336548"/>
              <a:gd name="connsiteY0" fmla="*/ 0 h 698754"/>
              <a:gd name="connsiteX1" fmla="*/ 50292 w 1336548"/>
              <a:gd name="connsiteY1" fmla="*/ 41147 h 698754"/>
              <a:gd name="connsiteX2" fmla="*/ 0 w 1336548"/>
              <a:gd name="connsiteY2" fmla="*/ 165353 h 698754"/>
              <a:gd name="connsiteX3" fmla="*/ 53339 w 1336548"/>
              <a:gd name="connsiteY3" fmla="*/ 284225 h 698754"/>
              <a:gd name="connsiteX4" fmla="*/ 938022 w 1336548"/>
              <a:gd name="connsiteY4" fmla="*/ 688085 h 698754"/>
              <a:gd name="connsiteX5" fmla="*/ 1128522 w 1336548"/>
              <a:gd name="connsiteY5" fmla="*/ 662940 h 698754"/>
              <a:gd name="connsiteX6" fmla="*/ 1282446 w 1336548"/>
              <a:gd name="connsiteY6" fmla="*/ 698753 h 698754"/>
              <a:gd name="connsiteX7" fmla="*/ 1336548 w 1336548"/>
              <a:gd name="connsiteY7" fmla="*/ 641603 h 698754"/>
              <a:gd name="connsiteX8" fmla="*/ 1191768 w 1336548"/>
              <a:gd name="connsiteY8" fmla="*/ 527303 h 698754"/>
              <a:gd name="connsiteX9" fmla="*/ 1133094 w 1336548"/>
              <a:gd name="connsiteY9" fmla="*/ 406145 h 698754"/>
              <a:gd name="connsiteX10" fmla="*/ 1086612 w 1336548"/>
              <a:gd name="connsiteY10" fmla="*/ 418337 h 698754"/>
              <a:gd name="connsiteX11" fmla="*/ 1142238 w 1336548"/>
              <a:gd name="connsiteY11" fmla="*/ 527303 h 698754"/>
              <a:gd name="connsiteX12" fmla="*/ 1252728 w 1336548"/>
              <a:gd name="connsiteY12" fmla="*/ 643128 h 698754"/>
              <a:gd name="connsiteX13" fmla="*/ 1121664 w 1336548"/>
              <a:gd name="connsiteY13" fmla="*/ 624840 h 698754"/>
              <a:gd name="connsiteX14" fmla="*/ 967740 w 1336548"/>
              <a:gd name="connsiteY14" fmla="*/ 646176 h 698754"/>
              <a:gd name="connsiteX15" fmla="*/ 995934 w 1336548"/>
              <a:gd name="connsiteY15" fmla="*/ 515873 h 698754"/>
              <a:gd name="connsiteX16" fmla="*/ 1062228 w 1336548"/>
              <a:gd name="connsiteY16" fmla="*/ 427481 h 698754"/>
              <a:gd name="connsiteX17" fmla="*/ 985266 w 1336548"/>
              <a:gd name="connsiteY17" fmla="*/ 438150 h 698754"/>
              <a:gd name="connsiteX18" fmla="*/ 924306 w 1336548"/>
              <a:gd name="connsiteY18" fmla="*/ 522731 h 698754"/>
              <a:gd name="connsiteX19" fmla="*/ 903732 w 1336548"/>
              <a:gd name="connsiteY19" fmla="*/ 627888 h 698754"/>
              <a:gd name="connsiteX20" fmla="*/ 84582 w 1336548"/>
              <a:gd name="connsiteY20" fmla="*/ 246125 h 698754"/>
              <a:gd name="connsiteX21" fmla="*/ 63246 w 1336548"/>
              <a:gd name="connsiteY21" fmla="*/ 170687 h 698754"/>
              <a:gd name="connsiteX22" fmla="*/ 81533 w 1336548"/>
              <a:gd name="connsiteY22" fmla="*/ 75437 h 698754"/>
              <a:gd name="connsiteX23" fmla="*/ 172212 w 1336548"/>
              <a:gd name="connsiteY23" fmla="*/ 0 h 698754"/>
              <a:gd name="connsiteX24" fmla="*/ 123444 w 1336548"/>
              <a:gd name="connsiteY24" fmla="*/ 0 h 69875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</a:cxnLst>
            <a:rect l="l" t="t" r="r" b="b"/>
            <a:pathLst>
              <a:path w="1336548" h="698754">
                <a:moveTo>
                  <a:pt x="123444" y="0"/>
                </a:moveTo>
                <a:lnTo>
                  <a:pt x="50292" y="41147"/>
                </a:lnTo>
                <a:lnTo>
                  <a:pt x="0" y="165353"/>
                </a:lnTo>
                <a:lnTo>
                  <a:pt x="53339" y="284225"/>
                </a:lnTo>
                <a:lnTo>
                  <a:pt x="938022" y="688085"/>
                </a:lnTo>
                <a:lnTo>
                  <a:pt x="1128522" y="662940"/>
                </a:lnTo>
                <a:lnTo>
                  <a:pt x="1282446" y="698753"/>
                </a:lnTo>
                <a:lnTo>
                  <a:pt x="1336548" y="641603"/>
                </a:lnTo>
                <a:lnTo>
                  <a:pt x="1191768" y="527303"/>
                </a:lnTo>
                <a:lnTo>
                  <a:pt x="1133094" y="406145"/>
                </a:lnTo>
                <a:lnTo>
                  <a:pt x="1086612" y="418337"/>
                </a:lnTo>
                <a:lnTo>
                  <a:pt x="1142238" y="527303"/>
                </a:lnTo>
                <a:lnTo>
                  <a:pt x="1252728" y="643128"/>
                </a:lnTo>
                <a:lnTo>
                  <a:pt x="1121664" y="624840"/>
                </a:lnTo>
                <a:lnTo>
                  <a:pt x="967740" y="646176"/>
                </a:lnTo>
                <a:lnTo>
                  <a:pt x="995934" y="515873"/>
                </a:lnTo>
                <a:lnTo>
                  <a:pt x="1062228" y="427481"/>
                </a:lnTo>
                <a:lnTo>
                  <a:pt x="985266" y="438150"/>
                </a:lnTo>
                <a:lnTo>
                  <a:pt x="924306" y="522731"/>
                </a:lnTo>
                <a:lnTo>
                  <a:pt x="903732" y="627888"/>
                </a:lnTo>
                <a:lnTo>
                  <a:pt x="84582" y="246125"/>
                </a:lnTo>
                <a:lnTo>
                  <a:pt x="63246" y="170687"/>
                </a:lnTo>
                <a:lnTo>
                  <a:pt x="81533" y="75437"/>
                </a:lnTo>
                <a:lnTo>
                  <a:pt x="172212" y="0"/>
                </a:lnTo>
                <a:lnTo>
                  <a:pt x="123444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168541" y="5983859"/>
            <a:ext cx="127254" cy="265176"/>
          </a:xfrm>
          <a:custGeom>
            <a:avLst/>
            <a:gdLst>
              <a:gd name="connsiteX0" fmla="*/ 92202 w 127254"/>
              <a:gd name="connsiteY0" fmla="*/ 0 h 265176"/>
              <a:gd name="connsiteX1" fmla="*/ 15239 w 127254"/>
              <a:gd name="connsiteY1" fmla="*/ 83819 h 265176"/>
              <a:gd name="connsiteX2" fmla="*/ 0 w 127254"/>
              <a:gd name="connsiteY2" fmla="*/ 182117 h 265176"/>
              <a:gd name="connsiteX3" fmla="*/ 26670 w 127254"/>
              <a:gd name="connsiteY3" fmla="*/ 248411 h 265176"/>
              <a:gd name="connsiteX4" fmla="*/ 74676 w 127254"/>
              <a:gd name="connsiteY4" fmla="*/ 265175 h 265176"/>
              <a:gd name="connsiteX5" fmla="*/ 60197 w 127254"/>
              <a:gd name="connsiteY5" fmla="*/ 121919 h 265176"/>
              <a:gd name="connsiteX6" fmla="*/ 127254 w 127254"/>
              <a:gd name="connsiteY6" fmla="*/ 12953 h 265176"/>
              <a:gd name="connsiteX7" fmla="*/ 92202 w 127254"/>
              <a:gd name="connsiteY7" fmla="*/ 0 h 2651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27254" h="265176">
                <a:moveTo>
                  <a:pt x="92202" y="0"/>
                </a:moveTo>
                <a:lnTo>
                  <a:pt x="15239" y="83819"/>
                </a:lnTo>
                <a:lnTo>
                  <a:pt x="0" y="182117"/>
                </a:lnTo>
                <a:lnTo>
                  <a:pt x="26670" y="248411"/>
                </a:lnTo>
                <a:lnTo>
                  <a:pt x="74676" y="265175"/>
                </a:lnTo>
                <a:lnTo>
                  <a:pt x="60197" y="121919"/>
                </a:lnTo>
                <a:lnTo>
                  <a:pt x="127254" y="12953"/>
                </a:lnTo>
                <a:lnTo>
                  <a:pt x="9220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713371" y="5538851"/>
            <a:ext cx="511302" cy="943356"/>
          </a:xfrm>
          <a:custGeom>
            <a:avLst/>
            <a:gdLst>
              <a:gd name="connsiteX0" fmla="*/ 173736 w 511302"/>
              <a:gd name="connsiteY0" fmla="*/ 711708 h 943356"/>
              <a:gd name="connsiteX1" fmla="*/ 0 w 511302"/>
              <a:gd name="connsiteY1" fmla="*/ 98297 h 943356"/>
              <a:gd name="connsiteX2" fmla="*/ 64769 w 511302"/>
              <a:gd name="connsiteY2" fmla="*/ 30479 h 943356"/>
              <a:gd name="connsiteX3" fmla="*/ 204978 w 511302"/>
              <a:gd name="connsiteY3" fmla="*/ 0 h 943356"/>
              <a:gd name="connsiteX4" fmla="*/ 317753 w 511302"/>
              <a:gd name="connsiteY4" fmla="*/ 45720 h 943356"/>
              <a:gd name="connsiteX5" fmla="*/ 511302 w 511302"/>
              <a:gd name="connsiteY5" fmla="*/ 943356 h 943356"/>
              <a:gd name="connsiteX6" fmla="*/ 441960 w 511302"/>
              <a:gd name="connsiteY6" fmla="*/ 866394 h 943356"/>
              <a:gd name="connsiteX7" fmla="*/ 282702 w 511302"/>
              <a:gd name="connsiteY7" fmla="*/ 76961 h 943356"/>
              <a:gd name="connsiteX8" fmla="*/ 179832 w 511302"/>
              <a:gd name="connsiteY8" fmla="*/ 48767 h 943356"/>
              <a:gd name="connsiteX9" fmla="*/ 94487 w 511302"/>
              <a:gd name="connsiteY9" fmla="*/ 58673 h 943356"/>
              <a:gd name="connsiteX10" fmla="*/ 60198 w 511302"/>
              <a:gd name="connsiteY10" fmla="*/ 112014 h 943356"/>
              <a:gd name="connsiteX11" fmla="*/ 243839 w 511302"/>
              <a:gd name="connsiteY11" fmla="*/ 733806 h 943356"/>
              <a:gd name="connsiteX12" fmla="*/ 173736 w 511302"/>
              <a:gd name="connsiteY12" fmla="*/ 711708 h 943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511302" h="943356">
                <a:moveTo>
                  <a:pt x="173736" y="711708"/>
                </a:moveTo>
                <a:lnTo>
                  <a:pt x="0" y="98297"/>
                </a:lnTo>
                <a:lnTo>
                  <a:pt x="64769" y="30479"/>
                </a:lnTo>
                <a:lnTo>
                  <a:pt x="204978" y="0"/>
                </a:lnTo>
                <a:lnTo>
                  <a:pt x="317753" y="45720"/>
                </a:lnTo>
                <a:lnTo>
                  <a:pt x="511302" y="943356"/>
                </a:lnTo>
                <a:lnTo>
                  <a:pt x="441960" y="866394"/>
                </a:lnTo>
                <a:lnTo>
                  <a:pt x="282702" y="76961"/>
                </a:lnTo>
                <a:lnTo>
                  <a:pt x="179832" y="48767"/>
                </a:lnTo>
                <a:lnTo>
                  <a:pt x="94487" y="58673"/>
                </a:lnTo>
                <a:lnTo>
                  <a:pt x="60198" y="112014"/>
                </a:lnTo>
                <a:lnTo>
                  <a:pt x="243839" y="733806"/>
                </a:lnTo>
                <a:lnTo>
                  <a:pt x="173736" y="71170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918349" y="5793359"/>
            <a:ext cx="152400" cy="400050"/>
          </a:xfrm>
          <a:custGeom>
            <a:avLst/>
            <a:gdLst>
              <a:gd name="connsiteX0" fmla="*/ 0 w 152400"/>
              <a:gd name="connsiteY0" fmla="*/ 21335 h 400050"/>
              <a:gd name="connsiteX1" fmla="*/ 60197 w 152400"/>
              <a:gd name="connsiteY1" fmla="*/ 153923 h 400050"/>
              <a:gd name="connsiteX2" fmla="*/ 89153 w 152400"/>
              <a:gd name="connsiteY2" fmla="*/ 252221 h 400050"/>
              <a:gd name="connsiteX3" fmla="*/ 91439 w 152400"/>
              <a:gd name="connsiteY3" fmla="*/ 400050 h 400050"/>
              <a:gd name="connsiteX4" fmla="*/ 152400 w 152400"/>
              <a:gd name="connsiteY4" fmla="*/ 400050 h 400050"/>
              <a:gd name="connsiteX5" fmla="*/ 147828 w 152400"/>
              <a:gd name="connsiteY5" fmla="*/ 285750 h 400050"/>
              <a:gd name="connsiteX6" fmla="*/ 128016 w 152400"/>
              <a:gd name="connsiteY6" fmla="*/ 164591 h 400050"/>
              <a:gd name="connsiteX7" fmla="*/ 78486 w 152400"/>
              <a:gd name="connsiteY7" fmla="*/ 46482 h 400050"/>
              <a:gd name="connsiteX8" fmla="*/ 49530 w 152400"/>
              <a:gd name="connsiteY8" fmla="*/ 0 h 400050"/>
              <a:gd name="connsiteX9" fmla="*/ 0 w 152400"/>
              <a:gd name="connsiteY9" fmla="*/ 21335 h 4000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52400" h="400050">
                <a:moveTo>
                  <a:pt x="0" y="21335"/>
                </a:moveTo>
                <a:lnTo>
                  <a:pt x="60197" y="153923"/>
                </a:lnTo>
                <a:lnTo>
                  <a:pt x="89153" y="252221"/>
                </a:lnTo>
                <a:lnTo>
                  <a:pt x="91439" y="400050"/>
                </a:lnTo>
                <a:lnTo>
                  <a:pt x="152400" y="400050"/>
                </a:lnTo>
                <a:lnTo>
                  <a:pt x="147828" y="285750"/>
                </a:lnTo>
                <a:lnTo>
                  <a:pt x="128016" y="164591"/>
                </a:lnTo>
                <a:lnTo>
                  <a:pt x="78486" y="46482"/>
                </a:lnTo>
                <a:lnTo>
                  <a:pt x="49530" y="0"/>
                </a:lnTo>
                <a:lnTo>
                  <a:pt x="0" y="2133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521347" y="5761355"/>
            <a:ext cx="309372" cy="214122"/>
          </a:xfrm>
          <a:custGeom>
            <a:avLst/>
            <a:gdLst>
              <a:gd name="connsiteX0" fmla="*/ 235458 w 309372"/>
              <a:gd name="connsiteY0" fmla="*/ 0 h 214122"/>
              <a:gd name="connsiteX1" fmla="*/ 204216 w 309372"/>
              <a:gd name="connsiteY1" fmla="*/ 13715 h 214122"/>
              <a:gd name="connsiteX2" fmla="*/ 200406 w 309372"/>
              <a:gd name="connsiteY2" fmla="*/ 52578 h 214122"/>
              <a:gd name="connsiteX3" fmla="*/ 0 w 309372"/>
              <a:gd name="connsiteY3" fmla="*/ 134873 h 214122"/>
              <a:gd name="connsiteX4" fmla="*/ 0 w 309372"/>
              <a:gd name="connsiteY4" fmla="*/ 176784 h 214122"/>
              <a:gd name="connsiteX5" fmla="*/ 225552 w 309372"/>
              <a:gd name="connsiteY5" fmla="*/ 179832 h 214122"/>
              <a:gd name="connsiteX6" fmla="*/ 253746 w 309372"/>
              <a:gd name="connsiteY6" fmla="*/ 214121 h 214122"/>
              <a:gd name="connsiteX7" fmla="*/ 309372 w 309372"/>
              <a:gd name="connsiteY7" fmla="*/ 211835 h 214122"/>
              <a:gd name="connsiteX8" fmla="*/ 304038 w 309372"/>
              <a:gd name="connsiteY8" fmla="*/ 151638 h 214122"/>
              <a:gd name="connsiteX9" fmla="*/ 92202 w 309372"/>
              <a:gd name="connsiteY9" fmla="*/ 140208 h 214122"/>
              <a:gd name="connsiteX10" fmla="*/ 264414 w 309372"/>
              <a:gd name="connsiteY10" fmla="*/ 70865 h 214122"/>
              <a:gd name="connsiteX11" fmla="*/ 235458 w 309372"/>
              <a:gd name="connsiteY11" fmla="*/ 0 h 2141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309372" h="214122">
                <a:moveTo>
                  <a:pt x="235458" y="0"/>
                </a:moveTo>
                <a:lnTo>
                  <a:pt x="204216" y="13715"/>
                </a:lnTo>
                <a:lnTo>
                  <a:pt x="200406" y="52578"/>
                </a:lnTo>
                <a:lnTo>
                  <a:pt x="0" y="134873"/>
                </a:lnTo>
                <a:lnTo>
                  <a:pt x="0" y="176784"/>
                </a:lnTo>
                <a:lnTo>
                  <a:pt x="225552" y="179832"/>
                </a:lnTo>
                <a:lnTo>
                  <a:pt x="253746" y="214121"/>
                </a:lnTo>
                <a:lnTo>
                  <a:pt x="309372" y="211835"/>
                </a:lnTo>
                <a:lnTo>
                  <a:pt x="304038" y="151638"/>
                </a:lnTo>
                <a:lnTo>
                  <a:pt x="92202" y="140208"/>
                </a:lnTo>
                <a:lnTo>
                  <a:pt x="264414" y="70865"/>
                </a:lnTo>
                <a:lnTo>
                  <a:pt x="23545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1044841" y="5615051"/>
            <a:ext cx="748284" cy="336804"/>
          </a:xfrm>
          <a:custGeom>
            <a:avLst/>
            <a:gdLst>
              <a:gd name="connsiteX0" fmla="*/ 0 w 748284"/>
              <a:gd name="connsiteY0" fmla="*/ 104394 h 336804"/>
              <a:gd name="connsiteX1" fmla="*/ 685800 w 748284"/>
              <a:gd name="connsiteY1" fmla="*/ 0 h 336804"/>
              <a:gd name="connsiteX2" fmla="*/ 736092 w 748284"/>
              <a:gd name="connsiteY2" fmla="*/ 62484 h 336804"/>
              <a:gd name="connsiteX3" fmla="*/ 748284 w 748284"/>
              <a:gd name="connsiteY3" fmla="*/ 144017 h 336804"/>
              <a:gd name="connsiteX4" fmla="*/ 717804 w 748284"/>
              <a:gd name="connsiteY4" fmla="*/ 224028 h 336804"/>
              <a:gd name="connsiteX5" fmla="*/ 45719 w 748284"/>
              <a:gd name="connsiteY5" fmla="*/ 336803 h 336804"/>
              <a:gd name="connsiteX6" fmla="*/ 42672 w 748284"/>
              <a:gd name="connsiteY6" fmla="*/ 304800 h 336804"/>
              <a:gd name="connsiteX7" fmla="*/ 685800 w 748284"/>
              <a:gd name="connsiteY7" fmla="*/ 192023 h 336804"/>
              <a:gd name="connsiteX8" fmla="*/ 710184 w 748284"/>
              <a:gd name="connsiteY8" fmla="*/ 115061 h 336804"/>
              <a:gd name="connsiteX9" fmla="*/ 667512 w 748284"/>
              <a:gd name="connsiteY9" fmla="*/ 45720 h 336804"/>
              <a:gd name="connsiteX10" fmla="*/ 0 w 748284"/>
              <a:gd name="connsiteY10" fmla="*/ 147065 h 336804"/>
              <a:gd name="connsiteX11" fmla="*/ 0 w 748284"/>
              <a:gd name="connsiteY11" fmla="*/ 104394 h 3368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748284" h="336804">
                <a:moveTo>
                  <a:pt x="0" y="104394"/>
                </a:moveTo>
                <a:lnTo>
                  <a:pt x="685800" y="0"/>
                </a:lnTo>
                <a:lnTo>
                  <a:pt x="736092" y="62484"/>
                </a:lnTo>
                <a:lnTo>
                  <a:pt x="748284" y="144017"/>
                </a:lnTo>
                <a:lnTo>
                  <a:pt x="717804" y="224028"/>
                </a:lnTo>
                <a:lnTo>
                  <a:pt x="45719" y="336803"/>
                </a:lnTo>
                <a:lnTo>
                  <a:pt x="42672" y="304800"/>
                </a:lnTo>
                <a:lnTo>
                  <a:pt x="685800" y="192023"/>
                </a:lnTo>
                <a:lnTo>
                  <a:pt x="710184" y="115061"/>
                </a:lnTo>
                <a:lnTo>
                  <a:pt x="667512" y="45720"/>
                </a:lnTo>
                <a:lnTo>
                  <a:pt x="0" y="147065"/>
                </a:lnTo>
                <a:lnTo>
                  <a:pt x="0" y="1043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1138567" y="5723255"/>
            <a:ext cx="389382" cy="136398"/>
          </a:xfrm>
          <a:custGeom>
            <a:avLst/>
            <a:gdLst>
              <a:gd name="connsiteX0" fmla="*/ 0 w 389382"/>
              <a:gd name="connsiteY0" fmla="*/ 99060 h 136398"/>
              <a:gd name="connsiteX1" fmla="*/ 52577 w 389382"/>
              <a:gd name="connsiteY1" fmla="*/ 136397 h 136398"/>
              <a:gd name="connsiteX2" fmla="*/ 176783 w 389382"/>
              <a:gd name="connsiteY2" fmla="*/ 131064 h 136398"/>
              <a:gd name="connsiteX3" fmla="*/ 332994 w 389382"/>
              <a:gd name="connsiteY3" fmla="*/ 91440 h 136398"/>
              <a:gd name="connsiteX4" fmla="*/ 389382 w 389382"/>
              <a:gd name="connsiteY4" fmla="*/ 32766 h 136398"/>
              <a:gd name="connsiteX5" fmla="*/ 353567 w 389382"/>
              <a:gd name="connsiteY5" fmla="*/ 1523 h 136398"/>
              <a:gd name="connsiteX6" fmla="*/ 201930 w 389382"/>
              <a:gd name="connsiteY6" fmla="*/ 0 h 136398"/>
              <a:gd name="connsiteX7" fmla="*/ 87630 w 389382"/>
              <a:gd name="connsiteY7" fmla="*/ 9144 h 136398"/>
              <a:gd name="connsiteX8" fmla="*/ 12191 w 389382"/>
              <a:gd name="connsiteY8" fmla="*/ 60197 h 136398"/>
              <a:gd name="connsiteX9" fmla="*/ 89153 w 389382"/>
              <a:gd name="connsiteY9" fmla="*/ 74676 h 136398"/>
              <a:gd name="connsiteX10" fmla="*/ 219455 w 389382"/>
              <a:gd name="connsiteY10" fmla="*/ 41910 h 136398"/>
              <a:gd name="connsiteX11" fmla="*/ 331469 w 389382"/>
              <a:gd name="connsiteY11" fmla="*/ 41910 h 136398"/>
              <a:gd name="connsiteX12" fmla="*/ 214122 w 389382"/>
              <a:gd name="connsiteY12" fmla="*/ 86867 h 136398"/>
              <a:gd name="connsiteX13" fmla="*/ 113538 w 389382"/>
              <a:gd name="connsiteY13" fmla="*/ 99060 h 136398"/>
              <a:gd name="connsiteX14" fmla="*/ 0 w 389382"/>
              <a:gd name="connsiteY14" fmla="*/ 99060 h 1363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9382" h="136398">
                <a:moveTo>
                  <a:pt x="0" y="99060"/>
                </a:moveTo>
                <a:lnTo>
                  <a:pt x="52577" y="136397"/>
                </a:lnTo>
                <a:lnTo>
                  <a:pt x="176783" y="131064"/>
                </a:lnTo>
                <a:lnTo>
                  <a:pt x="332994" y="91440"/>
                </a:lnTo>
                <a:lnTo>
                  <a:pt x="389382" y="32766"/>
                </a:lnTo>
                <a:lnTo>
                  <a:pt x="353567" y="1523"/>
                </a:lnTo>
                <a:lnTo>
                  <a:pt x="201930" y="0"/>
                </a:lnTo>
                <a:lnTo>
                  <a:pt x="87630" y="9144"/>
                </a:lnTo>
                <a:lnTo>
                  <a:pt x="12191" y="60197"/>
                </a:lnTo>
                <a:lnTo>
                  <a:pt x="89153" y="74676"/>
                </a:lnTo>
                <a:lnTo>
                  <a:pt x="219455" y="41910"/>
                </a:lnTo>
                <a:lnTo>
                  <a:pt x="331469" y="41910"/>
                </a:lnTo>
                <a:lnTo>
                  <a:pt x="214122" y="86867"/>
                </a:lnTo>
                <a:lnTo>
                  <a:pt x="113538" y="99060"/>
                </a:lnTo>
                <a:lnTo>
                  <a:pt x="0" y="9906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8680844" y="4158107"/>
            <a:ext cx="325373" cy="2265426"/>
          </a:xfrm>
          <a:custGeom>
            <a:avLst/>
            <a:gdLst>
              <a:gd name="connsiteX0" fmla="*/ 33528 w 325373"/>
              <a:gd name="connsiteY0" fmla="*/ 2189226 h 2265426"/>
              <a:gd name="connsiteX1" fmla="*/ 165354 w 325373"/>
              <a:gd name="connsiteY1" fmla="*/ 2042921 h 2265426"/>
              <a:gd name="connsiteX2" fmla="*/ 191261 w 325373"/>
              <a:gd name="connsiteY2" fmla="*/ 1930145 h 2265426"/>
              <a:gd name="connsiteX3" fmla="*/ 169164 w 325373"/>
              <a:gd name="connsiteY3" fmla="*/ 1763268 h 2265426"/>
              <a:gd name="connsiteX4" fmla="*/ 76200 w 325373"/>
              <a:gd name="connsiteY4" fmla="*/ 1561338 h 2265426"/>
              <a:gd name="connsiteX5" fmla="*/ 55626 w 325373"/>
              <a:gd name="connsiteY5" fmla="*/ 1435607 h 2265426"/>
              <a:gd name="connsiteX6" fmla="*/ 76200 w 325373"/>
              <a:gd name="connsiteY6" fmla="*/ 1351026 h 2265426"/>
              <a:gd name="connsiteX7" fmla="*/ 156209 w 325373"/>
              <a:gd name="connsiteY7" fmla="*/ 1289303 h 2265426"/>
              <a:gd name="connsiteX8" fmla="*/ 173735 w 325373"/>
              <a:gd name="connsiteY8" fmla="*/ 1211579 h 2265426"/>
              <a:gd name="connsiteX9" fmla="*/ 144018 w 325373"/>
              <a:gd name="connsiteY9" fmla="*/ 1100327 h 2265426"/>
              <a:gd name="connsiteX10" fmla="*/ 12954 w 325373"/>
              <a:gd name="connsiteY10" fmla="*/ 801623 h 2265426"/>
              <a:gd name="connsiteX11" fmla="*/ 0 w 325373"/>
              <a:gd name="connsiteY11" fmla="*/ 655319 h 2265426"/>
              <a:gd name="connsiteX12" fmla="*/ 33528 w 325373"/>
              <a:gd name="connsiteY12" fmla="*/ 494538 h 2265426"/>
              <a:gd name="connsiteX13" fmla="*/ 144018 w 325373"/>
              <a:gd name="connsiteY13" fmla="*/ 418338 h 2265426"/>
              <a:gd name="connsiteX14" fmla="*/ 241554 w 325373"/>
              <a:gd name="connsiteY14" fmla="*/ 292607 h 2265426"/>
              <a:gd name="connsiteX15" fmla="*/ 325373 w 325373"/>
              <a:gd name="connsiteY15" fmla="*/ 0 h 2265426"/>
              <a:gd name="connsiteX16" fmla="*/ 313181 w 325373"/>
              <a:gd name="connsiteY16" fmla="*/ 265176 h 2265426"/>
              <a:gd name="connsiteX17" fmla="*/ 249935 w 325373"/>
              <a:gd name="connsiteY17" fmla="*/ 424433 h 2265426"/>
              <a:gd name="connsiteX18" fmla="*/ 165354 w 325373"/>
              <a:gd name="connsiteY18" fmla="*/ 521969 h 2265426"/>
              <a:gd name="connsiteX19" fmla="*/ 72390 w 325373"/>
              <a:gd name="connsiteY19" fmla="*/ 577595 h 2265426"/>
              <a:gd name="connsiteX20" fmla="*/ 67818 w 325373"/>
              <a:gd name="connsiteY20" fmla="*/ 723900 h 2265426"/>
              <a:gd name="connsiteX21" fmla="*/ 115061 w 325373"/>
              <a:gd name="connsiteY21" fmla="*/ 877823 h 2265426"/>
              <a:gd name="connsiteX22" fmla="*/ 224028 w 325373"/>
              <a:gd name="connsiteY22" fmla="*/ 1149857 h 2265426"/>
              <a:gd name="connsiteX23" fmla="*/ 228600 w 325373"/>
              <a:gd name="connsiteY23" fmla="*/ 1323594 h 2265426"/>
              <a:gd name="connsiteX24" fmla="*/ 127254 w 325373"/>
              <a:gd name="connsiteY24" fmla="*/ 1421129 h 2265426"/>
              <a:gd name="connsiteX25" fmla="*/ 131826 w 325373"/>
              <a:gd name="connsiteY25" fmla="*/ 1511807 h 2265426"/>
              <a:gd name="connsiteX26" fmla="*/ 220218 w 325373"/>
              <a:gd name="connsiteY26" fmla="*/ 1700783 h 2265426"/>
              <a:gd name="connsiteX27" fmla="*/ 258318 w 325373"/>
              <a:gd name="connsiteY27" fmla="*/ 1881377 h 2265426"/>
              <a:gd name="connsiteX28" fmla="*/ 224028 w 325373"/>
              <a:gd name="connsiteY28" fmla="*/ 2076450 h 2265426"/>
              <a:gd name="connsiteX29" fmla="*/ 144018 w 325373"/>
              <a:gd name="connsiteY29" fmla="*/ 2180844 h 2265426"/>
              <a:gd name="connsiteX30" fmla="*/ 42671 w 325373"/>
              <a:gd name="connsiteY30" fmla="*/ 2265426 h 2265426"/>
              <a:gd name="connsiteX31" fmla="*/ 33528 w 325373"/>
              <a:gd name="connsiteY31" fmla="*/ 2189226 h 22654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265426">
                <a:moveTo>
                  <a:pt x="33528" y="2189226"/>
                </a:moveTo>
                <a:lnTo>
                  <a:pt x="165354" y="2042921"/>
                </a:lnTo>
                <a:lnTo>
                  <a:pt x="191261" y="1930145"/>
                </a:lnTo>
                <a:lnTo>
                  <a:pt x="169164" y="1763268"/>
                </a:lnTo>
                <a:lnTo>
                  <a:pt x="76200" y="1561338"/>
                </a:lnTo>
                <a:lnTo>
                  <a:pt x="55626" y="1435607"/>
                </a:lnTo>
                <a:lnTo>
                  <a:pt x="76200" y="1351026"/>
                </a:lnTo>
                <a:lnTo>
                  <a:pt x="156209" y="1289303"/>
                </a:lnTo>
                <a:lnTo>
                  <a:pt x="173735" y="1211579"/>
                </a:lnTo>
                <a:lnTo>
                  <a:pt x="144018" y="1100327"/>
                </a:lnTo>
                <a:lnTo>
                  <a:pt x="12954" y="801623"/>
                </a:lnTo>
                <a:lnTo>
                  <a:pt x="0" y="655319"/>
                </a:lnTo>
                <a:lnTo>
                  <a:pt x="33528" y="494538"/>
                </a:lnTo>
                <a:lnTo>
                  <a:pt x="144018" y="418338"/>
                </a:lnTo>
                <a:lnTo>
                  <a:pt x="241554" y="292607"/>
                </a:lnTo>
                <a:lnTo>
                  <a:pt x="325373" y="0"/>
                </a:lnTo>
                <a:lnTo>
                  <a:pt x="313181" y="265176"/>
                </a:lnTo>
                <a:lnTo>
                  <a:pt x="249935" y="424433"/>
                </a:lnTo>
                <a:lnTo>
                  <a:pt x="165354" y="521969"/>
                </a:lnTo>
                <a:lnTo>
                  <a:pt x="72390" y="577595"/>
                </a:lnTo>
                <a:lnTo>
                  <a:pt x="67818" y="723900"/>
                </a:lnTo>
                <a:lnTo>
                  <a:pt x="115061" y="877823"/>
                </a:lnTo>
                <a:lnTo>
                  <a:pt x="224028" y="1149857"/>
                </a:lnTo>
                <a:lnTo>
                  <a:pt x="228600" y="1323594"/>
                </a:lnTo>
                <a:lnTo>
                  <a:pt x="127254" y="1421129"/>
                </a:lnTo>
                <a:lnTo>
                  <a:pt x="131826" y="1511807"/>
                </a:lnTo>
                <a:lnTo>
                  <a:pt x="220218" y="1700783"/>
                </a:lnTo>
                <a:lnTo>
                  <a:pt x="258318" y="1881377"/>
                </a:lnTo>
                <a:lnTo>
                  <a:pt x="224028" y="2076450"/>
                </a:lnTo>
                <a:lnTo>
                  <a:pt x="144018" y="2180844"/>
                </a:lnTo>
                <a:lnTo>
                  <a:pt x="42671" y="2265426"/>
                </a:lnTo>
                <a:lnTo>
                  <a:pt x="33528" y="2189226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8741042" y="2115185"/>
            <a:ext cx="325373" cy="2592324"/>
          </a:xfrm>
          <a:custGeom>
            <a:avLst/>
            <a:gdLst>
              <a:gd name="connsiteX0" fmla="*/ 34290 w 325373"/>
              <a:gd name="connsiteY0" fmla="*/ 2504694 h 2592324"/>
              <a:gd name="connsiteX1" fmla="*/ 165354 w 325373"/>
              <a:gd name="connsiteY1" fmla="*/ 2337054 h 2592324"/>
              <a:gd name="connsiteX2" fmla="*/ 191261 w 325373"/>
              <a:gd name="connsiteY2" fmla="*/ 2209037 h 2592324"/>
              <a:gd name="connsiteX3" fmla="*/ 169164 w 325373"/>
              <a:gd name="connsiteY3" fmla="*/ 2017013 h 2592324"/>
              <a:gd name="connsiteX4" fmla="*/ 76200 w 325373"/>
              <a:gd name="connsiteY4" fmla="*/ 1786128 h 2592324"/>
              <a:gd name="connsiteX5" fmla="*/ 55626 w 325373"/>
              <a:gd name="connsiteY5" fmla="*/ 1642872 h 2592324"/>
              <a:gd name="connsiteX6" fmla="*/ 76200 w 325373"/>
              <a:gd name="connsiteY6" fmla="*/ 1546098 h 2592324"/>
              <a:gd name="connsiteX7" fmla="*/ 156971 w 325373"/>
              <a:gd name="connsiteY7" fmla="*/ 1475231 h 2592324"/>
              <a:gd name="connsiteX8" fmla="*/ 173735 w 325373"/>
              <a:gd name="connsiteY8" fmla="*/ 1386078 h 2592324"/>
              <a:gd name="connsiteX9" fmla="*/ 144018 w 325373"/>
              <a:gd name="connsiteY9" fmla="*/ 1259586 h 2592324"/>
              <a:gd name="connsiteX10" fmla="*/ 12954 w 325373"/>
              <a:gd name="connsiteY10" fmla="*/ 917448 h 2592324"/>
              <a:gd name="connsiteX11" fmla="*/ 0 w 325373"/>
              <a:gd name="connsiteY11" fmla="*/ 749808 h 2592324"/>
              <a:gd name="connsiteX12" fmla="*/ 34290 w 325373"/>
              <a:gd name="connsiteY12" fmla="*/ 565404 h 2592324"/>
              <a:gd name="connsiteX13" fmla="*/ 144018 w 325373"/>
              <a:gd name="connsiteY13" fmla="*/ 478536 h 2592324"/>
              <a:gd name="connsiteX14" fmla="*/ 241554 w 325373"/>
              <a:gd name="connsiteY14" fmla="*/ 334517 h 2592324"/>
              <a:gd name="connsiteX15" fmla="*/ 325373 w 325373"/>
              <a:gd name="connsiteY15" fmla="*/ 0 h 2592324"/>
              <a:gd name="connsiteX16" fmla="*/ 313181 w 325373"/>
              <a:gd name="connsiteY16" fmla="*/ 302514 h 2592324"/>
              <a:gd name="connsiteX17" fmla="*/ 249935 w 325373"/>
              <a:gd name="connsiteY17" fmla="*/ 485394 h 2592324"/>
              <a:gd name="connsiteX18" fmla="*/ 165354 w 325373"/>
              <a:gd name="connsiteY18" fmla="*/ 597408 h 2592324"/>
              <a:gd name="connsiteX19" fmla="*/ 72390 w 325373"/>
              <a:gd name="connsiteY19" fmla="*/ 660654 h 2592324"/>
              <a:gd name="connsiteX20" fmla="*/ 67818 w 325373"/>
              <a:gd name="connsiteY20" fmla="*/ 828294 h 2592324"/>
              <a:gd name="connsiteX21" fmla="*/ 115061 w 325373"/>
              <a:gd name="connsiteY21" fmla="*/ 1004316 h 2592324"/>
              <a:gd name="connsiteX22" fmla="*/ 224790 w 325373"/>
              <a:gd name="connsiteY22" fmla="*/ 1315974 h 2592324"/>
              <a:gd name="connsiteX23" fmla="*/ 228600 w 325373"/>
              <a:gd name="connsiteY23" fmla="*/ 1514856 h 2592324"/>
              <a:gd name="connsiteX24" fmla="*/ 127254 w 325373"/>
              <a:gd name="connsiteY24" fmla="*/ 1626107 h 2592324"/>
              <a:gd name="connsiteX25" fmla="*/ 131826 w 325373"/>
              <a:gd name="connsiteY25" fmla="*/ 1729740 h 2592324"/>
              <a:gd name="connsiteX26" fmla="*/ 220980 w 325373"/>
              <a:gd name="connsiteY26" fmla="*/ 1946148 h 2592324"/>
              <a:gd name="connsiteX27" fmla="*/ 258318 w 325373"/>
              <a:gd name="connsiteY27" fmla="*/ 2153412 h 2592324"/>
              <a:gd name="connsiteX28" fmla="*/ 224790 w 325373"/>
              <a:gd name="connsiteY28" fmla="*/ 2375916 h 2592324"/>
              <a:gd name="connsiteX29" fmla="*/ 144018 w 325373"/>
              <a:gd name="connsiteY29" fmla="*/ 2495550 h 2592324"/>
              <a:gd name="connsiteX30" fmla="*/ 42671 w 325373"/>
              <a:gd name="connsiteY30" fmla="*/ 2592324 h 2592324"/>
              <a:gd name="connsiteX31" fmla="*/ 34290 w 325373"/>
              <a:gd name="connsiteY31" fmla="*/ 2504694 h 25923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592324">
                <a:moveTo>
                  <a:pt x="34290" y="2504694"/>
                </a:moveTo>
                <a:lnTo>
                  <a:pt x="165354" y="2337054"/>
                </a:lnTo>
                <a:lnTo>
                  <a:pt x="191261" y="2209037"/>
                </a:lnTo>
                <a:lnTo>
                  <a:pt x="169164" y="2017013"/>
                </a:lnTo>
                <a:lnTo>
                  <a:pt x="76200" y="1786128"/>
                </a:lnTo>
                <a:lnTo>
                  <a:pt x="55626" y="1642872"/>
                </a:lnTo>
                <a:lnTo>
                  <a:pt x="76200" y="1546098"/>
                </a:lnTo>
                <a:lnTo>
                  <a:pt x="156971" y="1475231"/>
                </a:lnTo>
                <a:lnTo>
                  <a:pt x="173735" y="1386078"/>
                </a:lnTo>
                <a:lnTo>
                  <a:pt x="144018" y="1259586"/>
                </a:lnTo>
                <a:lnTo>
                  <a:pt x="12954" y="917448"/>
                </a:lnTo>
                <a:lnTo>
                  <a:pt x="0" y="749808"/>
                </a:lnTo>
                <a:lnTo>
                  <a:pt x="34290" y="565404"/>
                </a:lnTo>
                <a:lnTo>
                  <a:pt x="144018" y="478536"/>
                </a:lnTo>
                <a:lnTo>
                  <a:pt x="241554" y="334517"/>
                </a:lnTo>
                <a:lnTo>
                  <a:pt x="325373" y="0"/>
                </a:lnTo>
                <a:lnTo>
                  <a:pt x="313181" y="302514"/>
                </a:lnTo>
                <a:lnTo>
                  <a:pt x="249935" y="485394"/>
                </a:lnTo>
                <a:lnTo>
                  <a:pt x="165354" y="597408"/>
                </a:lnTo>
                <a:lnTo>
                  <a:pt x="72390" y="660654"/>
                </a:lnTo>
                <a:lnTo>
                  <a:pt x="67818" y="828294"/>
                </a:lnTo>
                <a:lnTo>
                  <a:pt x="115061" y="1004316"/>
                </a:lnTo>
                <a:lnTo>
                  <a:pt x="224790" y="1315974"/>
                </a:lnTo>
                <a:lnTo>
                  <a:pt x="228600" y="1514856"/>
                </a:lnTo>
                <a:lnTo>
                  <a:pt x="127254" y="1626107"/>
                </a:lnTo>
                <a:lnTo>
                  <a:pt x="131826" y="1729740"/>
                </a:lnTo>
                <a:lnTo>
                  <a:pt x="220980" y="1946148"/>
                </a:lnTo>
                <a:lnTo>
                  <a:pt x="258318" y="2153412"/>
                </a:lnTo>
                <a:lnTo>
                  <a:pt x="224790" y="2375916"/>
                </a:lnTo>
                <a:lnTo>
                  <a:pt x="144018" y="2495550"/>
                </a:lnTo>
                <a:lnTo>
                  <a:pt x="42671" y="2592324"/>
                </a:lnTo>
                <a:lnTo>
                  <a:pt x="34290" y="2504694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8491868" y="1773809"/>
            <a:ext cx="342138" cy="355092"/>
          </a:xfrm>
          <a:custGeom>
            <a:avLst/>
            <a:gdLst>
              <a:gd name="connsiteX0" fmla="*/ 0 w 342138"/>
              <a:gd name="connsiteY0" fmla="*/ 42672 h 355092"/>
              <a:gd name="connsiteX1" fmla="*/ 152400 w 342138"/>
              <a:gd name="connsiteY1" fmla="*/ 153923 h 355092"/>
              <a:gd name="connsiteX2" fmla="*/ 330707 w 342138"/>
              <a:gd name="connsiteY2" fmla="*/ 355092 h 355092"/>
              <a:gd name="connsiteX3" fmla="*/ 342138 w 342138"/>
              <a:gd name="connsiteY3" fmla="*/ 323850 h 355092"/>
              <a:gd name="connsiteX4" fmla="*/ 188976 w 342138"/>
              <a:gd name="connsiteY4" fmla="*/ 137922 h 355092"/>
              <a:gd name="connsiteX5" fmla="*/ 25145 w 342138"/>
              <a:gd name="connsiteY5" fmla="*/ 0 h 355092"/>
              <a:gd name="connsiteX6" fmla="*/ 0 w 342138"/>
              <a:gd name="connsiteY6" fmla="*/ 42672 h 3550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42138" h="355092">
                <a:moveTo>
                  <a:pt x="0" y="42672"/>
                </a:moveTo>
                <a:lnTo>
                  <a:pt x="152400" y="153923"/>
                </a:lnTo>
                <a:lnTo>
                  <a:pt x="330707" y="355092"/>
                </a:lnTo>
                <a:lnTo>
                  <a:pt x="342138" y="323850"/>
                </a:lnTo>
                <a:lnTo>
                  <a:pt x="188976" y="137922"/>
                </a:lnTo>
                <a:lnTo>
                  <a:pt x="25145" y="0"/>
                </a:lnTo>
                <a:lnTo>
                  <a:pt x="0" y="4267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7853299" y="101981"/>
            <a:ext cx="279654" cy="145542"/>
          </a:xfrm>
          <a:custGeom>
            <a:avLst/>
            <a:gdLst>
              <a:gd name="connsiteX0" fmla="*/ 0 w 279654"/>
              <a:gd name="connsiteY0" fmla="*/ 145541 h 145542"/>
              <a:gd name="connsiteX1" fmla="*/ 155447 w 279654"/>
              <a:gd name="connsiteY1" fmla="*/ 113538 h 145542"/>
              <a:gd name="connsiteX2" fmla="*/ 279654 w 279654"/>
              <a:gd name="connsiteY2" fmla="*/ 105155 h 145542"/>
              <a:gd name="connsiteX3" fmla="*/ 209550 w 279654"/>
              <a:gd name="connsiteY3" fmla="*/ 0 h 145542"/>
              <a:gd name="connsiteX4" fmla="*/ 90678 w 279654"/>
              <a:gd name="connsiteY4" fmla="*/ 33527 h 145542"/>
              <a:gd name="connsiteX5" fmla="*/ 195833 w 279654"/>
              <a:gd name="connsiteY5" fmla="*/ 60197 h 145542"/>
              <a:gd name="connsiteX6" fmla="*/ 39623 w 279654"/>
              <a:gd name="connsiteY6" fmla="*/ 109727 h 145542"/>
              <a:gd name="connsiteX7" fmla="*/ 0 w 279654"/>
              <a:gd name="connsiteY7" fmla="*/ 145541 h 14554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279654" h="145542">
                <a:moveTo>
                  <a:pt x="0" y="145541"/>
                </a:moveTo>
                <a:lnTo>
                  <a:pt x="155447" y="113538"/>
                </a:lnTo>
                <a:lnTo>
                  <a:pt x="279654" y="105155"/>
                </a:lnTo>
                <a:lnTo>
                  <a:pt x="209550" y="0"/>
                </a:lnTo>
                <a:lnTo>
                  <a:pt x="90678" y="33527"/>
                </a:lnTo>
                <a:lnTo>
                  <a:pt x="195833" y="60197"/>
                </a:lnTo>
                <a:lnTo>
                  <a:pt x="39623" y="109727"/>
                </a:lnTo>
                <a:lnTo>
                  <a:pt x="0" y="145541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8059801" y="514985"/>
            <a:ext cx="372618" cy="713232"/>
          </a:xfrm>
          <a:custGeom>
            <a:avLst/>
            <a:gdLst>
              <a:gd name="connsiteX0" fmla="*/ 6095 w 372618"/>
              <a:gd name="connsiteY0" fmla="*/ 119633 h 713232"/>
              <a:gd name="connsiteX1" fmla="*/ 44195 w 372618"/>
              <a:gd name="connsiteY1" fmla="*/ 277368 h 713232"/>
              <a:gd name="connsiteX2" fmla="*/ 150876 w 372618"/>
              <a:gd name="connsiteY2" fmla="*/ 520445 h 713232"/>
              <a:gd name="connsiteX3" fmla="*/ 264414 w 372618"/>
              <a:gd name="connsiteY3" fmla="*/ 688086 h 713232"/>
              <a:gd name="connsiteX4" fmla="*/ 336804 w 372618"/>
              <a:gd name="connsiteY4" fmla="*/ 713231 h 713232"/>
              <a:gd name="connsiteX5" fmla="*/ 372617 w 372618"/>
              <a:gd name="connsiteY5" fmla="*/ 638556 h 713232"/>
              <a:gd name="connsiteX6" fmla="*/ 320040 w 372618"/>
              <a:gd name="connsiteY6" fmla="*/ 439673 h 713232"/>
              <a:gd name="connsiteX7" fmla="*/ 220980 w 372618"/>
              <a:gd name="connsiteY7" fmla="*/ 214122 h 713232"/>
              <a:gd name="connsiteX8" fmla="*/ 140207 w 372618"/>
              <a:gd name="connsiteY8" fmla="*/ 73914 h 713232"/>
              <a:gd name="connsiteX9" fmla="*/ 64007 w 372618"/>
              <a:gd name="connsiteY9" fmla="*/ 761 h 713232"/>
              <a:gd name="connsiteX10" fmla="*/ 4571 w 372618"/>
              <a:gd name="connsiteY10" fmla="*/ 0 h 713232"/>
              <a:gd name="connsiteX11" fmla="*/ 0 w 372618"/>
              <a:gd name="connsiteY11" fmla="*/ 67055 h 713232"/>
              <a:gd name="connsiteX12" fmla="*/ 51054 w 372618"/>
              <a:gd name="connsiteY12" fmla="*/ 38861 h 713232"/>
              <a:gd name="connsiteX13" fmla="*/ 138683 w 372618"/>
              <a:gd name="connsiteY13" fmla="*/ 152400 h 713232"/>
              <a:gd name="connsiteX14" fmla="*/ 230885 w 372618"/>
              <a:gd name="connsiteY14" fmla="*/ 315467 h 713232"/>
              <a:gd name="connsiteX15" fmla="*/ 307085 w 372618"/>
              <a:gd name="connsiteY15" fmla="*/ 544067 h 713232"/>
              <a:gd name="connsiteX16" fmla="*/ 298704 w 372618"/>
              <a:gd name="connsiteY16" fmla="*/ 655320 h 713232"/>
              <a:gd name="connsiteX17" fmla="*/ 225552 w 372618"/>
              <a:gd name="connsiteY17" fmla="*/ 591312 h 713232"/>
              <a:gd name="connsiteX18" fmla="*/ 101345 w 372618"/>
              <a:gd name="connsiteY18" fmla="*/ 344423 h 713232"/>
              <a:gd name="connsiteX19" fmla="*/ 22859 w 372618"/>
              <a:gd name="connsiteY19" fmla="*/ 86868 h 713232"/>
              <a:gd name="connsiteX20" fmla="*/ 6095 w 372618"/>
              <a:gd name="connsiteY20" fmla="*/ 119633 h 7132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</a:cxnLst>
            <a:rect l="l" t="t" r="r" b="b"/>
            <a:pathLst>
              <a:path w="372618" h="713232">
                <a:moveTo>
                  <a:pt x="6095" y="119633"/>
                </a:moveTo>
                <a:lnTo>
                  <a:pt x="44195" y="277368"/>
                </a:lnTo>
                <a:lnTo>
                  <a:pt x="150876" y="520445"/>
                </a:lnTo>
                <a:lnTo>
                  <a:pt x="264414" y="688086"/>
                </a:lnTo>
                <a:lnTo>
                  <a:pt x="336804" y="713231"/>
                </a:lnTo>
                <a:lnTo>
                  <a:pt x="372617" y="638556"/>
                </a:lnTo>
                <a:lnTo>
                  <a:pt x="320040" y="439673"/>
                </a:lnTo>
                <a:lnTo>
                  <a:pt x="220980" y="214122"/>
                </a:lnTo>
                <a:lnTo>
                  <a:pt x="140207" y="73914"/>
                </a:lnTo>
                <a:lnTo>
                  <a:pt x="64007" y="761"/>
                </a:lnTo>
                <a:lnTo>
                  <a:pt x="4571" y="0"/>
                </a:lnTo>
                <a:lnTo>
                  <a:pt x="0" y="67055"/>
                </a:lnTo>
                <a:lnTo>
                  <a:pt x="51054" y="38861"/>
                </a:lnTo>
                <a:lnTo>
                  <a:pt x="138683" y="152400"/>
                </a:lnTo>
                <a:lnTo>
                  <a:pt x="230885" y="315467"/>
                </a:lnTo>
                <a:lnTo>
                  <a:pt x="307085" y="544067"/>
                </a:lnTo>
                <a:lnTo>
                  <a:pt x="298704" y="655320"/>
                </a:lnTo>
                <a:lnTo>
                  <a:pt x="225552" y="591312"/>
                </a:lnTo>
                <a:lnTo>
                  <a:pt x="101345" y="344423"/>
                </a:lnTo>
                <a:lnTo>
                  <a:pt x="22859" y="86868"/>
                </a:lnTo>
                <a:lnTo>
                  <a:pt x="6095" y="119633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7778623" y="263525"/>
            <a:ext cx="681990" cy="1480566"/>
          </a:xfrm>
          <a:custGeom>
            <a:avLst/>
            <a:gdLst>
              <a:gd name="connsiteX0" fmla="*/ 0 w 681990"/>
              <a:gd name="connsiteY0" fmla="*/ 0 h 1480566"/>
              <a:gd name="connsiteX1" fmla="*/ 667512 w 681990"/>
              <a:gd name="connsiteY1" fmla="*/ 1480566 h 1480566"/>
              <a:gd name="connsiteX2" fmla="*/ 681990 w 681990"/>
              <a:gd name="connsiteY2" fmla="*/ 1394460 h 1480566"/>
              <a:gd name="connsiteX3" fmla="*/ 41909 w 681990"/>
              <a:gd name="connsiteY3" fmla="*/ 1524 h 1480566"/>
              <a:gd name="connsiteX4" fmla="*/ 0 w 681990"/>
              <a:gd name="connsiteY4" fmla="*/ 0 h 14805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1990" h="1480566">
                <a:moveTo>
                  <a:pt x="0" y="0"/>
                </a:moveTo>
                <a:lnTo>
                  <a:pt x="667512" y="1480566"/>
                </a:lnTo>
                <a:lnTo>
                  <a:pt x="681990" y="1394460"/>
                </a:lnTo>
                <a:lnTo>
                  <a:pt x="41909" y="1524"/>
                </a:lnTo>
                <a:lnTo>
                  <a:pt x="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7729093" y="38734"/>
            <a:ext cx="1169669" cy="2086356"/>
          </a:xfrm>
          <a:custGeom>
            <a:avLst/>
            <a:gdLst>
              <a:gd name="connsiteX0" fmla="*/ 749045 w 1169669"/>
              <a:gd name="connsiteY0" fmla="*/ 1773174 h 2086356"/>
              <a:gd name="connsiteX1" fmla="*/ 816864 w 1169669"/>
              <a:gd name="connsiteY1" fmla="*/ 1674875 h 2086356"/>
              <a:gd name="connsiteX2" fmla="*/ 998219 w 1169669"/>
              <a:gd name="connsiteY2" fmla="*/ 1597914 h 2086356"/>
              <a:gd name="connsiteX3" fmla="*/ 877823 w 1169669"/>
              <a:gd name="connsiteY3" fmla="*/ 1577340 h 2086356"/>
              <a:gd name="connsiteX4" fmla="*/ 750569 w 1169669"/>
              <a:gd name="connsiteY4" fmla="*/ 1638300 h 2086356"/>
              <a:gd name="connsiteX5" fmla="*/ 823721 w 1169669"/>
              <a:gd name="connsiteY5" fmla="*/ 1558290 h 2086356"/>
              <a:gd name="connsiteX6" fmla="*/ 973835 w 1169669"/>
              <a:gd name="connsiteY6" fmla="*/ 1500378 h 2086356"/>
              <a:gd name="connsiteX7" fmla="*/ 323088 w 1169669"/>
              <a:gd name="connsiteY7" fmla="*/ 64008 h 2086356"/>
              <a:gd name="connsiteX8" fmla="*/ 132588 w 1169669"/>
              <a:gd name="connsiteY8" fmla="*/ 60198 h 2086356"/>
              <a:gd name="connsiteX9" fmla="*/ 0 w 1169669"/>
              <a:gd name="connsiteY9" fmla="*/ 96012 h 2086356"/>
              <a:gd name="connsiteX10" fmla="*/ 128015 w 1169669"/>
              <a:gd name="connsiteY10" fmla="*/ 0 h 2086356"/>
              <a:gd name="connsiteX11" fmla="*/ 361950 w 1169669"/>
              <a:gd name="connsiteY11" fmla="*/ 19050 h 2086356"/>
              <a:gd name="connsiteX12" fmla="*/ 1120139 w 1169669"/>
              <a:gd name="connsiteY12" fmla="*/ 1684781 h 2086356"/>
              <a:gd name="connsiteX13" fmla="*/ 1098041 w 1169669"/>
              <a:gd name="connsiteY13" fmla="*/ 1844040 h 2086356"/>
              <a:gd name="connsiteX14" fmla="*/ 1169669 w 1169669"/>
              <a:gd name="connsiteY14" fmla="*/ 2086356 h 2086356"/>
              <a:gd name="connsiteX15" fmla="*/ 1097279 w 1169669"/>
              <a:gd name="connsiteY15" fmla="*/ 2084831 h 2086356"/>
              <a:gd name="connsiteX16" fmla="*/ 1112519 w 1169669"/>
              <a:gd name="connsiteY16" fmla="*/ 2030729 h 2086356"/>
              <a:gd name="connsiteX17" fmla="*/ 1060703 w 1169669"/>
              <a:gd name="connsiteY17" fmla="*/ 1868424 h 2086356"/>
              <a:gd name="connsiteX18" fmla="*/ 959357 w 1169669"/>
              <a:gd name="connsiteY18" fmla="*/ 1897379 h 2086356"/>
              <a:gd name="connsiteX19" fmla="*/ 915162 w 1169669"/>
              <a:gd name="connsiteY19" fmla="*/ 1864613 h 2086356"/>
              <a:gd name="connsiteX20" fmla="*/ 1030223 w 1169669"/>
              <a:gd name="connsiteY20" fmla="*/ 1827275 h 2086356"/>
              <a:gd name="connsiteX21" fmla="*/ 979169 w 1169669"/>
              <a:gd name="connsiteY21" fmla="*/ 1789175 h 2086356"/>
              <a:gd name="connsiteX22" fmla="*/ 1040891 w 1169669"/>
              <a:gd name="connsiteY22" fmla="*/ 1739646 h 2086356"/>
              <a:gd name="connsiteX23" fmla="*/ 934973 w 1169669"/>
              <a:gd name="connsiteY23" fmla="*/ 1747266 h 2086356"/>
              <a:gd name="connsiteX24" fmla="*/ 976121 w 1169669"/>
              <a:gd name="connsiteY24" fmla="*/ 1677162 h 2086356"/>
              <a:gd name="connsiteX25" fmla="*/ 749045 w 1169669"/>
              <a:gd name="connsiteY25" fmla="*/ 1773174 h 2086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</a:cxnLst>
            <a:rect l="l" t="t" r="r" b="b"/>
            <a:pathLst>
              <a:path w="1169669" h="2086356">
                <a:moveTo>
                  <a:pt x="749045" y="1773174"/>
                </a:moveTo>
                <a:lnTo>
                  <a:pt x="816864" y="1674875"/>
                </a:lnTo>
                <a:lnTo>
                  <a:pt x="998219" y="1597914"/>
                </a:lnTo>
                <a:lnTo>
                  <a:pt x="877823" y="1577340"/>
                </a:lnTo>
                <a:lnTo>
                  <a:pt x="750569" y="1638300"/>
                </a:lnTo>
                <a:lnTo>
                  <a:pt x="823721" y="1558290"/>
                </a:lnTo>
                <a:lnTo>
                  <a:pt x="973835" y="1500378"/>
                </a:lnTo>
                <a:lnTo>
                  <a:pt x="323088" y="64008"/>
                </a:lnTo>
                <a:lnTo>
                  <a:pt x="132588" y="60198"/>
                </a:lnTo>
                <a:lnTo>
                  <a:pt x="0" y="96012"/>
                </a:lnTo>
                <a:lnTo>
                  <a:pt x="128015" y="0"/>
                </a:lnTo>
                <a:lnTo>
                  <a:pt x="361950" y="19050"/>
                </a:lnTo>
                <a:lnTo>
                  <a:pt x="1120139" y="1684781"/>
                </a:lnTo>
                <a:lnTo>
                  <a:pt x="1098041" y="1844040"/>
                </a:lnTo>
                <a:lnTo>
                  <a:pt x="1169669" y="2086356"/>
                </a:lnTo>
                <a:lnTo>
                  <a:pt x="1097279" y="2084831"/>
                </a:lnTo>
                <a:lnTo>
                  <a:pt x="1112519" y="2030729"/>
                </a:lnTo>
                <a:lnTo>
                  <a:pt x="1060703" y="1868424"/>
                </a:lnTo>
                <a:lnTo>
                  <a:pt x="959357" y="1897379"/>
                </a:lnTo>
                <a:lnTo>
                  <a:pt x="915162" y="1864613"/>
                </a:lnTo>
                <a:lnTo>
                  <a:pt x="1030223" y="1827275"/>
                </a:lnTo>
                <a:lnTo>
                  <a:pt x="979169" y="1789175"/>
                </a:lnTo>
                <a:lnTo>
                  <a:pt x="1040891" y="1739646"/>
                </a:lnTo>
                <a:lnTo>
                  <a:pt x="934973" y="1747266"/>
                </a:lnTo>
                <a:lnTo>
                  <a:pt x="976121" y="1677162"/>
                </a:lnTo>
                <a:lnTo>
                  <a:pt x="749045" y="177317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8398129" y="1446910"/>
            <a:ext cx="301752" cy="142494"/>
          </a:xfrm>
          <a:custGeom>
            <a:avLst/>
            <a:gdLst>
              <a:gd name="connsiteX0" fmla="*/ 29717 w 301752"/>
              <a:gd name="connsiteY0" fmla="*/ 142494 h 142494"/>
              <a:gd name="connsiteX1" fmla="*/ 102869 w 301752"/>
              <a:gd name="connsiteY1" fmla="*/ 70104 h 142494"/>
              <a:gd name="connsiteX2" fmla="*/ 301752 w 301752"/>
              <a:gd name="connsiteY2" fmla="*/ 28194 h 142494"/>
              <a:gd name="connsiteX3" fmla="*/ 285750 w 301752"/>
              <a:gd name="connsiteY3" fmla="*/ 0 h 142494"/>
              <a:gd name="connsiteX4" fmla="*/ 152400 w 301752"/>
              <a:gd name="connsiteY4" fmla="*/ 11430 h 142494"/>
              <a:gd name="connsiteX5" fmla="*/ 0 w 301752"/>
              <a:gd name="connsiteY5" fmla="*/ 106680 h 142494"/>
              <a:gd name="connsiteX6" fmla="*/ 29717 w 301752"/>
              <a:gd name="connsiteY6" fmla="*/ 142494 h 1424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1752" h="142494">
                <a:moveTo>
                  <a:pt x="29717" y="142494"/>
                </a:moveTo>
                <a:lnTo>
                  <a:pt x="102869" y="70104"/>
                </a:lnTo>
                <a:lnTo>
                  <a:pt x="301752" y="28194"/>
                </a:lnTo>
                <a:lnTo>
                  <a:pt x="285750" y="0"/>
                </a:lnTo>
                <a:lnTo>
                  <a:pt x="152400" y="11430"/>
                </a:lnTo>
                <a:lnTo>
                  <a:pt x="0" y="106680"/>
                </a:lnTo>
                <a:lnTo>
                  <a:pt x="29717" y="1424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8322703" y="1303655"/>
            <a:ext cx="319278" cy="154686"/>
          </a:xfrm>
          <a:custGeom>
            <a:avLst/>
            <a:gdLst>
              <a:gd name="connsiteX0" fmla="*/ 18288 w 319278"/>
              <a:gd name="connsiteY0" fmla="*/ 154686 h 154686"/>
              <a:gd name="connsiteX1" fmla="*/ 131826 w 319278"/>
              <a:gd name="connsiteY1" fmla="*/ 70104 h 154686"/>
              <a:gd name="connsiteX2" fmla="*/ 319278 w 319278"/>
              <a:gd name="connsiteY2" fmla="*/ 61722 h 154686"/>
              <a:gd name="connsiteX3" fmla="*/ 290321 w 319278"/>
              <a:gd name="connsiteY3" fmla="*/ 0 h 154686"/>
              <a:gd name="connsiteX4" fmla="*/ 136397 w 319278"/>
              <a:gd name="connsiteY4" fmla="*/ 32766 h 154686"/>
              <a:gd name="connsiteX5" fmla="*/ 0 w 319278"/>
              <a:gd name="connsiteY5" fmla="*/ 105918 h 154686"/>
              <a:gd name="connsiteX6" fmla="*/ 18288 w 319278"/>
              <a:gd name="connsiteY6" fmla="*/ 154686 h 15468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19278" h="154686">
                <a:moveTo>
                  <a:pt x="18288" y="154686"/>
                </a:moveTo>
                <a:lnTo>
                  <a:pt x="131826" y="70104"/>
                </a:lnTo>
                <a:lnTo>
                  <a:pt x="319278" y="61722"/>
                </a:lnTo>
                <a:lnTo>
                  <a:pt x="290321" y="0"/>
                </a:lnTo>
                <a:lnTo>
                  <a:pt x="136397" y="32766"/>
                </a:lnTo>
                <a:lnTo>
                  <a:pt x="0" y="105918"/>
                </a:lnTo>
                <a:lnTo>
                  <a:pt x="18288" y="154686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7891399" y="371729"/>
            <a:ext cx="329946" cy="147828"/>
          </a:xfrm>
          <a:custGeom>
            <a:avLst/>
            <a:gdLst>
              <a:gd name="connsiteX0" fmla="*/ 22097 w 329946"/>
              <a:gd name="connsiteY0" fmla="*/ 147828 h 147828"/>
              <a:gd name="connsiteX1" fmla="*/ 125730 w 329946"/>
              <a:gd name="connsiteY1" fmla="*/ 67818 h 147828"/>
              <a:gd name="connsiteX2" fmla="*/ 329945 w 329946"/>
              <a:gd name="connsiteY2" fmla="*/ 54863 h 147828"/>
              <a:gd name="connsiteX3" fmla="*/ 302514 w 329946"/>
              <a:gd name="connsiteY3" fmla="*/ 0 h 147828"/>
              <a:gd name="connsiteX4" fmla="*/ 121157 w 329946"/>
              <a:gd name="connsiteY4" fmla="*/ 25145 h 147828"/>
              <a:gd name="connsiteX5" fmla="*/ 0 w 329946"/>
              <a:gd name="connsiteY5" fmla="*/ 103632 h 147828"/>
              <a:gd name="connsiteX6" fmla="*/ 22097 w 329946"/>
              <a:gd name="connsiteY6" fmla="*/ 147828 h 1478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9946" h="147828">
                <a:moveTo>
                  <a:pt x="22097" y="147828"/>
                </a:moveTo>
                <a:lnTo>
                  <a:pt x="125730" y="67818"/>
                </a:lnTo>
                <a:lnTo>
                  <a:pt x="329945" y="54863"/>
                </a:lnTo>
                <a:lnTo>
                  <a:pt x="302514" y="0"/>
                </a:lnTo>
                <a:lnTo>
                  <a:pt x="121157" y="25145"/>
                </a:lnTo>
                <a:lnTo>
                  <a:pt x="0" y="103632"/>
                </a:lnTo>
                <a:lnTo>
                  <a:pt x="22097" y="14782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7839582" y="253619"/>
            <a:ext cx="325373" cy="150875"/>
          </a:xfrm>
          <a:custGeom>
            <a:avLst/>
            <a:gdLst>
              <a:gd name="connsiteX0" fmla="*/ 29718 w 325373"/>
              <a:gd name="connsiteY0" fmla="*/ 150875 h 150875"/>
              <a:gd name="connsiteX1" fmla="*/ 114300 w 325373"/>
              <a:gd name="connsiteY1" fmla="*/ 78486 h 150875"/>
              <a:gd name="connsiteX2" fmla="*/ 325374 w 325373"/>
              <a:gd name="connsiteY2" fmla="*/ 40386 h 150875"/>
              <a:gd name="connsiteX3" fmla="*/ 300228 w 325373"/>
              <a:gd name="connsiteY3" fmla="*/ 0 h 150875"/>
              <a:gd name="connsiteX4" fmla="*/ 87630 w 325373"/>
              <a:gd name="connsiteY4" fmla="*/ 41147 h 150875"/>
              <a:gd name="connsiteX5" fmla="*/ 0 w 325373"/>
              <a:gd name="connsiteY5" fmla="*/ 107441 h 150875"/>
              <a:gd name="connsiteX6" fmla="*/ 29718 w 325373"/>
              <a:gd name="connsiteY6" fmla="*/ 150875 h 1508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5373" h="150875">
                <a:moveTo>
                  <a:pt x="29718" y="150875"/>
                </a:moveTo>
                <a:lnTo>
                  <a:pt x="114300" y="78486"/>
                </a:lnTo>
                <a:lnTo>
                  <a:pt x="325374" y="40386"/>
                </a:lnTo>
                <a:lnTo>
                  <a:pt x="300228" y="0"/>
                </a:lnTo>
                <a:lnTo>
                  <a:pt x="87630" y="41147"/>
                </a:lnTo>
                <a:lnTo>
                  <a:pt x="0" y="107441"/>
                </a:lnTo>
                <a:lnTo>
                  <a:pt x="29718" y="15087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7713865" y="124079"/>
            <a:ext cx="102108" cy="167640"/>
          </a:xfrm>
          <a:custGeom>
            <a:avLst/>
            <a:gdLst>
              <a:gd name="connsiteX0" fmla="*/ 35052 w 102108"/>
              <a:gd name="connsiteY0" fmla="*/ 0 h 167640"/>
              <a:gd name="connsiteX1" fmla="*/ 102108 w 102108"/>
              <a:gd name="connsiteY1" fmla="*/ 152399 h 167640"/>
              <a:gd name="connsiteX2" fmla="*/ 67056 w 102108"/>
              <a:gd name="connsiteY2" fmla="*/ 167640 h 167640"/>
              <a:gd name="connsiteX3" fmla="*/ 0 w 102108"/>
              <a:gd name="connsiteY3" fmla="*/ 15239 h 167640"/>
              <a:gd name="connsiteX4" fmla="*/ 35052 w 102108"/>
              <a:gd name="connsiteY4" fmla="*/ 0 h 1676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2108" h="167640">
                <a:moveTo>
                  <a:pt x="35052" y="0"/>
                </a:moveTo>
                <a:lnTo>
                  <a:pt x="102108" y="152399"/>
                </a:lnTo>
                <a:lnTo>
                  <a:pt x="67056" y="167640"/>
                </a:lnTo>
                <a:lnTo>
                  <a:pt x="0" y="15239"/>
                </a:lnTo>
                <a:lnTo>
                  <a:pt x="3505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14600" y="292100"/>
            <a:ext cx="4127500" cy="5842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469900" y="1295400"/>
            <a:ext cx="101600" cy="4406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  <a:tabLst/>
            </a:pPr>
            <a:r>
              <a:rPr lang="en-US" altLang="zh-CN" sz="22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</a:p>
          <a:p>
            <a:pPr>
              <a:lnSpc>
                <a:spcPts val="3100"/>
              </a:lnSpc>
              <a:tabLst/>
            </a:pPr>
            <a:r>
              <a:rPr lang="en-US" altLang="zh-CN" sz="22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</a:p>
          <a:p>
            <a:pPr>
              <a:lnSpc>
                <a:spcPts val="3100"/>
              </a:lnSpc>
              <a:tabLst/>
            </a:pPr>
            <a:r>
              <a:rPr lang="en-US" altLang="zh-CN" sz="22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</a:p>
          <a:p>
            <a:pPr>
              <a:lnSpc>
                <a:spcPts val="3100"/>
              </a:lnSpc>
              <a:tabLst/>
            </a:pPr>
            <a:r>
              <a:rPr lang="en-US" altLang="zh-CN" sz="22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</a:p>
          <a:p>
            <a:pPr>
              <a:lnSpc>
                <a:spcPts val="3100"/>
              </a:lnSpc>
              <a:tabLst/>
            </a:pPr>
            <a:r>
              <a:rPr lang="en-US" altLang="zh-CN" sz="22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</a:p>
          <a:p>
            <a:pPr>
              <a:lnSpc>
                <a:spcPts val="3100"/>
              </a:lnSpc>
              <a:tabLst/>
            </a:pPr>
            <a:r>
              <a:rPr lang="en-US" altLang="zh-CN" sz="22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</a:p>
          <a:p>
            <a:pPr>
              <a:lnSpc>
                <a:spcPts val="3100"/>
              </a:lnSpc>
              <a:tabLst/>
            </a:pPr>
            <a:r>
              <a:rPr lang="en-US" altLang="zh-CN" sz="22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</a:p>
          <a:p>
            <a:pPr>
              <a:lnSpc>
                <a:spcPts val="3100"/>
              </a:lnSpc>
              <a:tabLst/>
            </a:pPr>
            <a:r>
              <a:rPr lang="en-US" altLang="zh-CN" sz="22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</a:p>
          <a:p>
            <a:pPr>
              <a:lnSpc>
                <a:spcPts val="3100"/>
              </a:lnSpc>
              <a:tabLst/>
            </a:pPr>
            <a:r>
              <a:rPr lang="en-US" altLang="zh-CN" sz="22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</a:p>
          <a:p>
            <a:pPr>
              <a:lnSpc>
                <a:spcPts val="3100"/>
              </a:lnSpc>
              <a:tabLst/>
            </a:pPr>
            <a:r>
              <a:rPr lang="en-US" altLang="zh-CN" sz="22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</a:p>
          <a:p>
            <a:pPr>
              <a:lnSpc>
                <a:spcPts val="3100"/>
              </a:lnSpc>
              <a:tabLst/>
            </a:pPr>
            <a:r>
              <a:rPr lang="en-US" altLang="zh-CN" sz="22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</a:p>
        </p:txBody>
      </p:sp>
      <p:sp>
        <p:nvSpPr>
          <p:cNvPr id="41" name="TextBox 1"/>
          <p:cNvSpPr txBox="1"/>
          <p:nvPr/>
        </p:nvSpPr>
        <p:spPr>
          <a:xfrm>
            <a:off x="812800" y="419100"/>
            <a:ext cx="7421904" cy="626581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200"/>
              </a:lnSpc>
              <a:tabLst>
                <a:tab pos="1498600" algn="l"/>
                <a:tab pos="1714500" algn="l"/>
              </a:tabLst>
            </a:pPr>
            <a:r>
              <a:rPr lang="en-US" altLang="zh-CN" dirty="0"/>
              <a:t>		</a:t>
            </a:r>
            <a:r>
              <a:rPr lang="en-US" altLang="zh-CN" sz="4002" b="1" dirty="0">
                <a:solidFill>
                  <a:srgbClr val="3D00EA"/>
                </a:solidFill>
                <a:latin typeface="å¾®è½¯éé»" pitchFamily="18" charset="0"/>
                <a:cs typeface="å¾®è½¯éé»" pitchFamily="18" charset="0"/>
              </a:rPr>
              <a:t>相关主要国际期刊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3100"/>
              </a:lnSpc>
              <a:tabLst>
                <a:tab pos="1498600" algn="l"/>
                <a:tab pos="1714500" algn="l"/>
              </a:tabLst>
            </a:pPr>
            <a:r>
              <a:rPr lang="en-US" altLang="zh-CN" sz="2202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IEEE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02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Trans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02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on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02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Software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02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Engineering</a:t>
            </a:r>
          </a:p>
          <a:p>
            <a:pPr>
              <a:lnSpc>
                <a:spcPts val="3100"/>
              </a:lnSpc>
              <a:tabLst>
                <a:tab pos="1498600" algn="l"/>
                <a:tab pos="1714500" algn="l"/>
              </a:tabLst>
            </a:pPr>
            <a:r>
              <a:rPr lang="en-US" altLang="zh-CN" sz="2202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ACM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02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Trans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02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on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02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S/W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02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Eng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02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and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02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Methodology</a:t>
            </a:r>
          </a:p>
          <a:p>
            <a:pPr>
              <a:lnSpc>
                <a:spcPts val="3100"/>
              </a:lnSpc>
              <a:tabLst>
                <a:tab pos="1498600" algn="l"/>
                <a:tab pos="1714500" algn="l"/>
              </a:tabLst>
            </a:pPr>
            <a:r>
              <a:rPr lang="en-US" altLang="zh-CN" sz="2202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Annals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02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of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02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Software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02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Engineering</a:t>
            </a:r>
          </a:p>
          <a:p>
            <a:pPr>
              <a:lnSpc>
                <a:spcPts val="3100"/>
              </a:lnSpc>
              <a:tabLst>
                <a:tab pos="1498600" algn="l"/>
                <a:tab pos="1714500" algn="l"/>
              </a:tabLst>
            </a:pPr>
            <a:r>
              <a:rPr lang="en-US" altLang="zh-CN" sz="2202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Jnl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02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of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02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Software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02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Maintenance: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02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Research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02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and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02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Practice</a:t>
            </a:r>
          </a:p>
          <a:p>
            <a:pPr>
              <a:lnSpc>
                <a:spcPts val="3100"/>
              </a:lnSpc>
              <a:tabLst>
                <a:tab pos="1498600" algn="l"/>
                <a:tab pos="1714500" algn="l"/>
              </a:tabLst>
            </a:pPr>
            <a:r>
              <a:rPr lang="en-US" altLang="zh-CN" sz="2202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Empirical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02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Software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02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Engineering</a:t>
            </a:r>
          </a:p>
          <a:p>
            <a:pPr>
              <a:lnSpc>
                <a:spcPts val="3100"/>
              </a:lnSpc>
              <a:tabLst>
                <a:tab pos="1498600" algn="l"/>
                <a:tab pos="1714500" algn="l"/>
              </a:tabLst>
            </a:pPr>
            <a:r>
              <a:rPr lang="en-US" altLang="zh-CN" sz="2202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Automated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02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Software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02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Engineering</a:t>
            </a:r>
          </a:p>
          <a:p>
            <a:pPr>
              <a:lnSpc>
                <a:spcPts val="3100"/>
              </a:lnSpc>
              <a:tabLst>
                <a:tab pos="1498600" algn="l"/>
                <a:tab pos="1714500" algn="l"/>
              </a:tabLst>
            </a:pPr>
            <a:r>
              <a:rPr lang="en-US" altLang="zh-CN" sz="2202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Science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02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of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02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Computer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02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Programming</a:t>
            </a:r>
          </a:p>
          <a:p>
            <a:pPr>
              <a:lnSpc>
                <a:spcPts val="3100"/>
              </a:lnSpc>
              <a:tabLst>
                <a:tab pos="1498600" algn="l"/>
                <a:tab pos="1714500" algn="l"/>
              </a:tabLst>
            </a:pPr>
            <a:r>
              <a:rPr lang="en-US" altLang="zh-CN" sz="2202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Jnl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02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of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02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Systems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02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and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02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Software</a:t>
            </a:r>
          </a:p>
          <a:p>
            <a:pPr>
              <a:lnSpc>
                <a:spcPts val="3100"/>
              </a:lnSpc>
              <a:tabLst>
                <a:tab pos="1498600" algn="l"/>
                <a:tab pos="1714500" algn="l"/>
              </a:tabLst>
            </a:pPr>
            <a:r>
              <a:rPr lang="en-US" altLang="zh-CN" sz="2202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Intl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02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Jnl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02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on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02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Software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02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Engineering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02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and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02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Knowledge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02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Eng</a:t>
            </a:r>
          </a:p>
          <a:p>
            <a:pPr>
              <a:lnSpc>
                <a:spcPts val="3100"/>
              </a:lnSpc>
              <a:tabLst>
                <a:tab pos="1498600" algn="l"/>
                <a:tab pos="1714500" algn="l"/>
              </a:tabLst>
            </a:pPr>
            <a:r>
              <a:rPr lang="en-US" altLang="zh-CN" sz="2202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Requirements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02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Engineering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02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Journal</a:t>
            </a:r>
          </a:p>
          <a:p>
            <a:pPr>
              <a:lnSpc>
                <a:spcPts val="3100"/>
              </a:lnSpc>
              <a:tabLst>
                <a:tab pos="1498600" algn="l"/>
                <a:tab pos="1714500" algn="l"/>
              </a:tabLst>
            </a:pPr>
            <a:r>
              <a:rPr lang="en-US" altLang="zh-CN" sz="2202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Software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02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Quality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02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Journal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300"/>
              </a:lnSpc>
              <a:tabLst>
                <a:tab pos="1498600" algn="l"/>
                <a:tab pos="1714500" algn="l"/>
              </a:tabLst>
            </a:pPr>
            <a:r>
              <a:rPr lang="en-US" altLang="zh-CN" dirty="0"/>
              <a:t>	</a:t>
            </a:r>
            <a:r>
              <a:rPr lang="zh-CN" altLang="en-US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计算机学院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研究生课程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高级软件工程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19199" y="68453"/>
            <a:ext cx="1137666" cy="2030730"/>
          </a:xfrm>
          <a:custGeom>
            <a:avLst/>
            <a:gdLst>
              <a:gd name="connsiteX0" fmla="*/ 355092 w 1137666"/>
              <a:gd name="connsiteY0" fmla="*/ 12954 h 2030730"/>
              <a:gd name="connsiteX1" fmla="*/ 114300 w 1137666"/>
              <a:gd name="connsiteY1" fmla="*/ 0 h 2030730"/>
              <a:gd name="connsiteX2" fmla="*/ 0 w 1137666"/>
              <a:gd name="connsiteY2" fmla="*/ 76200 h 2030730"/>
              <a:gd name="connsiteX3" fmla="*/ 752856 w 1137666"/>
              <a:gd name="connsiteY3" fmla="*/ 1716024 h 2030730"/>
              <a:gd name="connsiteX4" fmla="*/ 940308 w 1137666"/>
              <a:gd name="connsiteY4" fmla="*/ 1858518 h 2030730"/>
              <a:gd name="connsiteX5" fmla="*/ 1095756 w 1137666"/>
              <a:gd name="connsiteY5" fmla="*/ 2030730 h 2030730"/>
              <a:gd name="connsiteX6" fmla="*/ 1137666 w 1137666"/>
              <a:gd name="connsiteY6" fmla="*/ 2026920 h 2030730"/>
              <a:gd name="connsiteX7" fmla="*/ 1078230 w 1137666"/>
              <a:gd name="connsiteY7" fmla="*/ 1796034 h 2030730"/>
              <a:gd name="connsiteX8" fmla="*/ 1092708 w 1137666"/>
              <a:gd name="connsiteY8" fmla="*/ 1657350 h 2030730"/>
              <a:gd name="connsiteX9" fmla="*/ 355092 w 1137666"/>
              <a:gd name="connsiteY9" fmla="*/ 12954 h 20307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7666" h="2030730">
                <a:moveTo>
                  <a:pt x="355092" y="12954"/>
                </a:moveTo>
                <a:lnTo>
                  <a:pt x="114300" y="0"/>
                </a:lnTo>
                <a:lnTo>
                  <a:pt x="0" y="76200"/>
                </a:lnTo>
                <a:lnTo>
                  <a:pt x="752856" y="1716024"/>
                </a:lnTo>
                <a:lnTo>
                  <a:pt x="940308" y="1858518"/>
                </a:lnTo>
                <a:lnTo>
                  <a:pt x="1095756" y="2030730"/>
                </a:lnTo>
                <a:lnTo>
                  <a:pt x="1137666" y="2026920"/>
                </a:lnTo>
                <a:lnTo>
                  <a:pt x="1078230" y="1796034"/>
                </a:lnTo>
                <a:lnTo>
                  <a:pt x="1092708" y="1657350"/>
                </a:lnTo>
                <a:lnTo>
                  <a:pt x="355092" y="12954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814437" y="110363"/>
            <a:ext cx="1130046" cy="2042922"/>
          </a:xfrm>
          <a:custGeom>
            <a:avLst/>
            <a:gdLst>
              <a:gd name="connsiteX0" fmla="*/ 0 w 1130046"/>
              <a:gd name="connsiteY0" fmla="*/ 61722 h 2042922"/>
              <a:gd name="connsiteX1" fmla="*/ 757428 w 1130046"/>
              <a:gd name="connsiteY1" fmla="*/ 1720596 h 2042922"/>
              <a:gd name="connsiteX2" fmla="*/ 923543 w 1130046"/>
              <a:gd name="connsiteY2" fmla="*/ 1845564 h 2042922"/>
              <a:gd name="connsiteX3" fmla="*/ 1086612 w 1130046"/>
              <a:gd name="connsiteY3" fmla="*/ 2035301 h 2042922"/>
              <a:gd name="connsiteX4" fmla="*/ 1130045 w 1130046"/>
              <a:gd name="connsiteY4" fmla="*/ 2042922 h 2042922"/>
              <a:gd name="connsiteX5" fmla="*/ 1061466 w 1130046"/>
              <a:gd name="connsiteY5" fmla="*/ 1804416 h 2042922"/>
              <a:gd name="connsiteX6" fmla="*/ 1084326 w 1130046"/>
              <a:gd name="connsiteY6" fmla="*/ 1650492 h 2042922"/>
              <a:gd name="connsiteX7" fmla="*/ 342900 w 1130046"/>
              <a:gd name="connsiteY7" fmla="*/ 10668 h 2042922"/>
              <a:gd name="connsiteX8" fmla="*/ 115061 w 1130046"/>
              <a:gd name="connsiteY8" fmla="*/ 0 h 2042922"/>
              <a:gd name="connsiteX9" fmla="*/ 0 w 1130046"/>
              <a:gd name="connsiteY9" fmla="*/ 61722 h 2042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0046" h="2042922">
                <a:moveTo>
                  <a:pt x="0" y="61722"/>
                </a:moveTo>
                <a:lnTo>
                  <a:pt x="757428" y="1720596"/>
                </a:lnTo>
                <a:lnTo>
                  <a:pt x="923543" y="1845564"/>
                </a:lnTo>
                <a:lnTo>
                  <a:pt x="1086612" y="2035301"/>
                </a:lnTo>
                <a:lnTo>
                  <a:pt x="1130045" y="2042922"/>
                </a:lnTo>
                <a:lnTo>
                  <a:pt x="1061466" y="1804416"/>
                </a:lnTo>
                <a:lnTo>
                  <a:pt x="1084326" y="1650492"/>
                </a:lnTo>
                <a:lnTo>
                  <a:pt x="342900" y="10668"/>
                </a:lnTo>
                <a:lnTo>
                  <a:pt x="115061" y="0"/>
                </a:lnTo>
                <a:lnTo>
                  <a:pt x="0" y="61722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7867027" y="229996"/>
            <a:ext cx="972312" cy="1530096"/>
          </a:xfrm>
          <a:custGeom>
            <a:avLst/>
            <a:gdLst>
              <a:gd name="connsiteX0" fmla="*/ 662940 w 972312"/>
              <a:gd name="connsiteY0" fmla="*/ 1530096 h 1530096"/>
              <a:gd name="connsiteX1" fmla="*/ 797814 w 972312"/>
              <a:gd name="connsiteY1" fmla="*/ 1415034 h 1530096"/>
              <a:gd name="connsiteX2" fmla="*/ 972312 w 972312"/>
              <a:gd name="connsiteY2" fmla="*/ 1394460 h 1530096"/>
              <a:gd name="connsiteX3" fmla="*/ 340614 w 972312"/>
              <a:gd name="connsiteY3" fmla="*/ 0 h 1530096"/>
              <a:gd name="connsiteX4" fmla="*/ 89916 w 972312"/>
              <a:gd name="connsiteY4" fmla="*/ 32766 h 1530096"/>
              <a:gd name="connsiteX5" fmla="*/ 0 w 972312"/>
              <a:gd name="connsiteY5" fmla="*/ 75438 h 1530096"/>
              <a:gd name="connsiteX6" fmla="*/ 662940 w 972312"/>
              <a:gd name="connsiteY6" fmla="*/ 1530096 h 15300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972312" h="1530096">
                <a:moveTo>
                  <a:pt x="662940" y="1530096"/>
                </a:moveTo>
                <a:lnTo>
                  <a:pt x="797814" y="1415034"/>
                </a:lnTo>
                <a:lnTo>
                  <a:pt x="972312" y="1394460"/>
                </a:lnTo>
                <a:lnTo>
                  <a:pt x="340614" y="0"/>
                </a:lnTo>
                <a:lnTo>
                  <a:pt x="89916" y="32766"/>
                </a:lnTo>
                <a:lnTo>
                  <a:pt x="0" y="75438"/>
                </a:lnTo>
                <a:lnTo>
                  <a:pt x="662940" y="1530096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38239" y="5563235"/>
            <a:ext cx="1728978" cy="1030224"/>
          </a:xfrm>
          <a:custGeom>
            <a:avLst/>
            <a:gdLst>
              <a:gd name="connsiteX0" fmla="*/ 1260348 w 1728978"/>
              <a:gd name="connsiteY0" fmla="*/ 999744 h 1030224"/>
              <a:gd name="connsiteX1" fmla="*/ 1127760 w 1728978"/>
              <a:gd name="connsiteY1" fmla="*/ 877823 h 1030224"/>
              <a:gd name="connsiteX2" fmla="*/ 1057656 w 1728978"/>
              <a:gd name="connsiteY2" fmla="*/ 377951 h 1030224"/>
              <a:gd name="connsiteX3" fmla="*/ 1699260 w 1728978"/>
              <a:gd name="connsiteY3" fmla="*/ 261365 h 1030224"/>
              <a:gd name="connsiteX4" fmla="*/ 1728978 w 1728978"/>
              <a:gd name="connsiteY4" fmla="*/ 160781 h 1030224"/>
              <a:gd name="connsiteX5" fmla="*/ 1667256 w 1728978"/>
              <a:gd name="connsiteY5" fmla="*/ 79247 h 1030224"/>
              <a:gd name="connsiteX6" fmla="*/ 1013459 w 1728978"/>
              <a:gd name="connsiteY6" fmla="*/ 166877 h 1030224"/>
              <a:gd name="connsiteX7" fmla="*/ 968501 w 1728978"/>
              <a:gd name="connsiteY7" fmla="*/ 25145 h 1030224"/>
              <a:gd name="connsiteX8" fmla="*/ 861822 w 1728978"/>
              <a:gd name="connsiteY8" fmla="*/ 0 h 1030224"/>
              <a:gd name="connsiteX9" fmla="*/ 761238 w 1728978"/>
              <a:gd name="connsiteY9" fmla="*/ 22097 h 1030224"/>
              <a:gd name="connsiteX10" fmla="*/ 705612 w 1728978"/>
              <a:gd name="connsiteY10" fmla="*/ 83819 h 1030224"/>
              <a:gd name="connsiteX11" fmla="*/ 744474 w 1728978"/>
              <a:gd name="connsiteY11" fmla="*/ 225551 h 1030224"/>
              <a:gd name="connsiteX12" fmla="*/ 524256 w 1728978"/>
              <a:gd name="connsiteY12" fmla="*/ 349757 h 1030224"/>
              <a:gd name="connsiteX13" fmla="*/ 781050 w 1728978"/>
              <a:gd name="connsiteY13" fmla="*/ 374903 h 1030224"/>
              <a:gd name="connsiteX14" fmla="*/ 883158 w 1728978"/>
              <a:gd name="connsiteY14" fmla="*/ 705612 h 1030224"/>
              <a:gd name="connsiteX15" fmla="*/ 112014 w 1728978"/>
              <a:gd name="connsiteY15" fmla="*/ 371856 h 1030224"/>
              <a:gd name="connsiteX16" fmla="*/ 36576 w 1728978"/>
              <a:gd name="connsiteY16" fmla="*/ 403859 h 1030224"/>
              <a:gd name="connsiteX17" fmla="*/ 0 w 1728978"/>
              <a:gd name="connsiteY17" fmla="*/ 504444 h 1030224"/>
              <a:gd name="connsiteX18" fmla="*/ 44196 w 1728978"/>
              <a:gd name="connsiteY18" fmla="*/ 617981 h 1030224"/>
              <a:gd name="connsiteX19" fmla="*/ 904494 w 1728978"/>
              <a:gd name="connsiteY19" fmla="*/ 1021841 h 1030224"/>
              <a:gd name="connsiteX20" fmla="*/ 1094994 w 1728978"/>
              <a:gd name="connsiteY20" fmla="*/ 996696 h 1030224"/>
              <a:gd name="connsiteX21" fmla="*/ 1247394 w 1728978"/>
              <a:gd name="connsiteY21" fmla="*/ 1030223 h 1030224"/>
              <a:gd name="connsiteX22" fmla="*/ 1260348 w 1728978"/>
              <a:gd name="connsiteY22" fmla="*/ 999744 h 10302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</a:cxnLst>
            <a:rect l="l" t="t" r="r" b="b"/>
            <a:pathLst>
              <a:path w="1728978" h="1030224">
                <a:moveTo>
                  <a:pt x="1260348" y="999744"/>
                </a:moveTo>
                <a:lnTo>
                  <a:pt x="1127760" y="877823"/>
                </a:lnTo>
                <a:lnTo>
                  <a:pt x="1057656" y="377951"/>
                </a:lnTo>
                <a:lnTo>
                  <a:pt x="1699260" y="261365"/>
                </a:lnTo>
                <a:lnTo>
                  <a:pt x="1728978" y="160781"/>
                </a:lnTo>
                <a:lnTo>
                  <a:pt x="1667256" y="79247"/>
                </a:lnTo>
                <a:lnTo>
                  <a:pt x="1013459" y="166877"/>
                </a:lnTo>
                <a:lnTo>
                  <a:pt x="968501" y="25145"/>
                </a:lnTo>
                <a:lnTo>
                  <a:pt x="861822" y="0"/>
                </a:lnTo>
                <a:lnTo>
                  <a:pt x="761238" y="22097"/>
                </a:lnTo>
                <a:lnTo>
                  <a:pt x="705612" y="83819"/>
                </a:lnTo>
                <a:lnTo>
                  <a:pt x="744474" y="225551"/>
                </a:lnTo>
                <a:lnTo>
                  <a:pt x="524256" y="349757"/>
                </a:lnTo>
                <a:lnTo>
                  <a:pt x="781050" y="374903"/>
                </a:lnTo>
                <a:lnTo>
                  <a:pt x="883158" y="705612"/>
                </a:lnTo>
                <a:lnTo>
                  <a:pt x="112014" y="371856"/>
                </a:lnTo>
                <a:lnTo>
                  <a:pt x="36576" y="403859"/>
                </a:lnTo>
                <a:lnTo>
                  <a:pt x="0" y="504444"/>
                </a:lnTo>
                <a:lnTo>
                  <a:pt x="44196" y="617981"/>
                </a:lnTo>
                <a:lnTo>
                  <a:pt x="904494" y="1021841"/>
                </a:lnTo>
                <a:lnTo>
                  <a:pt x="1094994" y="996696"/>
                </a:lnTo>
                <a:lnTo>
                  <a:pt x="1247394" y="1030223"/>
                </a:lnTo>
                <a:lnTo>
                  <a:pt x="1260348" y="999744"/>
                </a:lnTo>
              </a:path>
            </a:pathLst>
          </a:custGeom>
          <a:solidFill>
            <a:srgbClr val="F9F9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1623199" y="5685155"/>
            <a:ext cx="112776" cy="204978"/>
          </a:xfrm>
          <a:custGeom>
            <a:avLst/>
            <a:gdLst>
              <a:gd name="connsiteX0" fmla="*/ 0 w 112776"/>
              <a:gd name="connsiteY0" fmla="*/ 5334 h 204978"/>
              <a:gd name="connsiteX1" fmla="*/ 94488 w 112776"/>
              <a:gd name="connsiteY1" fmla="*/ 0 h 204978"/>
              <a:gd name="connsiteX2" fmla="*/ 112776 w 112776"/>
              <a:gd name="connsiteY2" fmla="*/ 185165 h 204978"/>
              <a:gd name="connsiteX3" fmla="*/ 6095 w 112776"/>
              <a:gd name="connsiteY3" fmla="*/ 204977 h 204978"/>
              <a:gd name="connsiteX4" fmla="*/ 0 w 112776"/>
              <a:gd name="connsiteY4" fmla="*/ 5334 h 20497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2776" h="204978">
                <a:moveTo>
                  <a:pt x="0" y="5334"/>
                </a:moveTo>
                <a:lnTo>
                  <a:pt x="94488" y="0"/>
                </a:lnTo>
                <a:lnTo>
                  <a:pt x="112776" y="185165"/>
                </a:lnTo>
                <a:lnTo>
                  <a:pt x="6095" y="204977"/>
                </a:lnTo>
                <a:lnTo>
                  <a:pt x="0" y="5334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32143" y="5989955"/>
            <a:ext cx="1257300" cy="650747"/>
          </a:xfrm>
          <a:custGeom>
            <a:avLst/>
            <a:gdLst>
              <a:gd name="connsiteX0" fmla="*/ 108966 w 1257300"/>
              <a:gd name="connsiteY0" fmla="*/ 0 h 650747"/>
              <a:gd name="connsiteX1" fmla="*/ 1055370 w 1257300"/>
              <a:gd name="connsiteY1" fmla="*/ 411479 h 650747"/>
              <a:gd name="connsiteX2" fmla="*/ 1132332 w 1257300"/>
              <a:gd name="connsiteY2" fmla="*/ 505967 h 650747"/>
              <a:gd name="connsiteX3" fmla="*/ 1257300 w 1257300"/>
              <a:gd name="connsiteY3" fmla="*/ 627887 h 650747"/>
              <a:gd name="connsiteX4" fmla="*/ 1240536 w 1257300"/>
              <a:gd name="connsiteY4" fmla="*/ 650748 h 650747"/>
              <a:gd name="connsiteX5" fmla="*/ 1070610 w 1257300"/>
              <a:gd name="connsiteY5" fmla="*/ 624077 h 650747"/>
              <a:gd name="connsiteX6" fmla="*/ 907542 w 1257300"/>
              <a:gd name="connsiteY6" fmla="*/ 643127 h 650747"/>
              <a:gd name="connsiteX7" fmla="*/ 33528 w 1257300"/>
              <a:gd name="connsiteY7" fmla="*/ 236220 h 650747"/>
              <a:gd name="connsiteX8" fmla="*/ 0 w 1257300"/>
              <a:gd name="connsiteY8" fmla="*/ 118871 h 650747"/>
              <a:gd name="connsiteX9" fmla="*/ 36576 w 1257300"/>
              <a:gd name="connsiteY9" fmla="*/ 25146 h 650747"/>
              <a:gd name="connsiteX10" fmla="*/ 108966 w 1257300"/>
              <a:gd name="connsiteY10" fmla="*/ 0 h 6507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1257300" h="650747">
                <a:moveTo>
                  <a:pt x="108966" y="0"/>
                </a:moveTo>
                <a:lnTo>
                  <a:pt x="1055370" y="411479"/>
                </a:lnTo>
                <a:lnTo>
                  <a:pt x="1132332" y="505967"/>
                </a:lnTo>
                <a:lnTo>
                  <a:pt x="1257300" y="627887"/>
                </a:lnTo>
                <a:lnTo>
                  <a:pt x="1240536" y="650748"/>
                </a:lnTo>
                <a:lnTo>
                  <a:pt x="1070610" y="624077"/>
                </a:lnTo>
                <a:lnTo>
                  <a:pt x="907542" y="643127"/>
                </a:lnTo>
                <a:lnTo>
                  <a:pt x="33528" y="236220"/>
                </a:lnTo>
                <a:lnTo>
                  <a:pt x="0" y="118871"/>
                </a:lnTo>
                <a:lnTo>
                  <a:pt x="36576" y="25146"/>
                </a:lnTo>
                <a:lnTo>
                  <a:pt x="108966" y="0"/>
                </a:ln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05117" y="6044057"/>
            <a:ext cx="833628" cy="593598"/>
          </a:xfrm>
          <a:custGeom>
            <a:avLst/>
            <a:gdLst>
              <a:gd name="connsiteX0" fmla="*/ 0 w 833628"/>
              <a:gd name="connsiteY0" fmla="*/ 258317 h 593598"/>
              <a:gd name="connsiteX1" fmla="*/ 733044 w 833628"/>
              <a:gd name="connsiteY1" fmla="*/ 593598 h 593598"/>
              <a:gd name="connsiteX2" fmla="*/ 745998 w 833628"/>
              <a:gd name="connsiteY2" fmla="*/ 424433 h 593598"/>
              <a:gd name="connsiteX3" fmla="*/ 833628 w 833628"/>
              <a:gd name="connsiteY3" fmla="*/ 335279 h 593598"/>
              <a:gd name="connsiteX4" fmla="*/ 62484 w 833628"/>
              <a:gd name="connsiteY4" fmla="*/ 0 h 593598"/>
              <a:gd name="connsiteX5" fmla="*/ 0 w 833628"/>
              <a:gd name="connsiteY5" fmla="*/ 100583 h 593598"/>
              <a:gd name="connsiteX6" fmla="*/ 0 w 833628"/>
              <a:gd name="connsiteY6" fmla="*/ 258317 h 5935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833628" h="593598">
                <a:moveTo>
                  <a:pt x="0" y="258317"/>
                </a:moveTo>
                <a:lnTo>
                  <a:pt x="733044" y="593598"/>
                </a:lnTo>
                <a:lnTo>
                  <a:pt x="745998" y="424433"/>
                </a:lnTo>
                <a:lnTo>
                  <a:pt x="833628" y="335279"/>
                </a:lnTo>
                <a:lnTo>
                  <a:pt x="62484" y="0"/>
                </a:lnTo>
                <a:lnTo>
                  <a:pt x="0" y="100583"/>
                </a:lnTo>
                <a:lnTo>
                  <a:pt x="0" y="258317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770521" y="5605907"/>
            <a:ext cx="214122" cy="192023"/>
          </a:xfrm>
          <a:custGeom>
            <a:avLst/>
            <a:gdLst>
              <a:gd name="connsiteX0" fmla="*/ 0 w 214122"/>
              <a:gd name="connsiteY0" fmla="*/ 22097 h 192023"/>
              <a:gd name="connsiteX1" fmla="*/ 125730 w 214122"/>
              <a:gd name="connsiteY1" fmla="*/ 0 h 192023"/>
              <a:gd name="connsiteX2" fmla="*/ 197358 w 214122"/>
              <a:gd name="connsiteY2" fmla="*/ 28194 h 192023"/>
              <a:gd name="connsiteX3" fmla="*/ 214122 w 214122"/>
              <a:gd name="connsiteY3" fmla="*/ 110489 h 192023"/>
              <a:gd name="connsiteX4" fmla="*/ 128777 w 214122"/>
              <a:gd name="connsiteY4" fmla="*/ 116585 h 192023"/>
              <a:gd name="connsiteX5" fmla="*/ 25145 w 214122"/>
              <a:gd name="connsiteY5" fmla="*/ 192023 h 192023"/>
              <a:gd name="connsiteX6" fmla="*/ 0 w 214122"/>
              <a:gd name="connsiteY6" fmla="*/ 22097 h 1920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214122" h="192023">
                <a:moveTo>
                  <a:pt x="0" y="22097"/>
                </a:moveTo>
                <a:lnTo>
                  <a:pt x="125730" y="0"/>
                </a:lnTo>
                <a:lnTo>
                  <a:pt x="197358" y="28194"/>
                </a:lnTo>
                <a:lnTo>
                  <a:pt x="214122" y="110489"/>
                </a:lnTo>
                <a:lnTo>
                  <a:pt x="128777" y="116585"/>
                </a:lnTo>
                <a:lnTo>
                  <a:pt x="25145" y="192023"/>
                </a:lnTo>
                <a:lnTo>
                  <a:pt x="0" y="22097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1018171" y="6607175"/>
            <a:ext cx="120396" cy="178307"/>
          </a:xfrm>
          <a:custGeom>
            <a:avLst/>
            <a:gdLst>
              <a:gd name="connsiteX0" fmla="*/ 120396 w 120396"/>
              <a:gd name="connsiteY0" fmla="*/ 3809 h 178307"/>
              <a:gd name="connsiteX1" fmla="*/ 120396 w 120396"/>
              <a:gd name="connsiteY1" fmla="*/ 178307 h 178307"/>
              <a:gd name="connsiteX2" fmla="*/ 0 w 120396"/>
              <a:gd name="connsiteY2" fmla="*/ 6857 h 178307"/>
              <a:gd name="connsiteX3" fmla="*/ 57150 w 120396"/>
              <a:gd name="connsiteY3" fmla="*/ 0 h 178307"/>
              <a:gd name="connsiteX4" fmla="*/ 120396 w 120396"/>
              <a:gd name="connsiteY4" fmla="*/ 3809 h 1783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6" h="178307">
                <a:moveTo>
                  <a:pt x="120396" y="3809"/>
                </a:moveTo>
                <a:lnTo>
                  <a:pt x="120396" y="178307"/>
                </a:lnTo>
                <a:lnTo>
                  <a:pt x="0" y="6857"/>
                </a:lnTo>
                <a:lnTo>
                  <a:pt x="57150" y="0"/>
                </a:lnTo>
                <a:lnTo>
                  <a:pt x="120396" y="3809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800239" y="5724779"/>
            <a:ext cx="307086" cy="608076"/>
          </a:xfrm>
          <a:custGeom>
            <a:avLst/>
            <a:gdLst>
              <a:gd name="connsiteX0" fmla="*/ 0 w 307086"/>
              <a:gd name="connsiteY0" fmla="*/ 64008 h 608076"/>
              <a:gd name="connsiteX1" fmla="*/ 69341 w 307086"/>
              <a:gd name="connsiteY1" fmla="*/ 0 h 608076"/>
              <a:gd name="connsiteX2" fmla="*/ 184403 w 307086"/>
              <a:gd name="connsiteY2" fmla="*/ 4572 h 608076"/>
              <a:gd name="connsiteX3" fmla="*/ 307086 w 307086"/>
              <a:gd name="connsiteY3" fmla="*/ 608076 h 608076"/>
              <a:gd name="connsiteX4" fmla="*/ 221741 w 307086"/>
              <a:gd name="connsiteY4" fmla="*/ 573023 h 608076"/>
              <a:gd name="connsiteX5" fmla="*/ 121158 w 307086"/>
              <a:gd name="connsiteY5" fmla="*/ 538734 h 608076"/>
              <a:gd name="connsiteX6" fmla="*/ 0 w 307086"/>
              <a:gd name="connsiteY6" fmla="*/ 64008 h 6080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7086" h="608076">
                <a:moveTo>
                  <a:pt x="0" y="64008"/>
                </a:moveTo>
                <a:lnTo>
                  <a:pt x="69341" y="0"/>
                </a:lnTo>
                <a:lnTo>
                  <a:pt x="184403" y="4572"/>
                </a:lnTo>
                <a:lnTo>
                  <a:pt x="307086" y="608076"/>
                </a:lnTo>
                <a:lnTo>
                  <a:pt x="221741" y="573023"/>
                </a:lnTo>
                <a:lnTo>
                  <a:pt x="121158" y="538734"/>
                </a:lnTo>
                <a:lnTo>
                  <a:pt x="0" y="64008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1060843" y="5698109"/>
            <a:ext cx="577596" cy="275843"/>
          </a:xfrm>
          <a:custGeom>
            <a:avLst/>
            <a:gdLst>
              <a:gd name="connsiteX0" fmla="*/ 549402 w 577596"/>
              <a:gd name="connsiteY0" fmla="*/ 0 h 275843"/>
              <a:gd name="connsiteX1" fmla="*/ 0 w 577596"/>
              <a:gd name="connsiteY1" fmla="*/ 83819 h 275843"/>
              <a:gd name="connsiteX2" fmla="*/ 22098 w 577596"/>
              <a:gd name="connsiteY2" fmla="*/ 275843 h 275843"/>
              <a:gd name="connsiteX3" fmla="*/ 567690 w 577596"/>
              <a:gd name="connsiteY3" fmla="*/ 188213 h 275843"/>
              <a:gd name="connsiteX4" fmla="*/ 577596 w 577596"/>
              <a:gd name="connsiteY4" fmla="*/ 33527 h 275843"/>
              <a:gd name="connsiteX5" fmla="*/ 549402 w 577596"/>
              <a:gd name="connsiteY5" fmla="*/ 0 h 2758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577596" h="275843">
                <a:moveTo>
                  <a:pt x="549402" y="0"/>
                </a:moveTo>
                <a:lnTo>
                  <a:pt x="0" y="83819"/>
                </a:lnTo>
                <a:lnTo>
                  <a:pt x="22098" y="275843"/>
                </a:lnTo>
                <a:lnTo>
                  <a:pt x="567690" y="188213"/>
                </a:lnTo>
                <a:lnTo>
                  <a:pt x="577596" y="33527"/>
                </a:lnTo>
                <a:lnTo>
                  <a:pt x="549402" y="0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551065" y="5861177"/>
            <a:ext cx="247650" cy="106679"/>
          </a:xfrm>
          <a:custGeom>
            <a:avLst/>
            <a:gdLst>
              <a:gd name="connsiteX0" fmla="*/ 216408 w 247650"/>
              <a:gd name="connsiteY0" fmla="*/ 0 h 106679"/>
              <a:gd name="connsiteX1" fmla="*/ 0 w 247650"/>
              <a:gd name="connsiteY1" fmla="*/ 61721 h 106679"/>
              <a:gd name="connsiteX2" fmla="*/ 247650 w 247650"/>
              <a:gd name="connsiteY2" fmla="*/ 106679 h 106679"/>
              <a:gd name="connsiteX3" fmla="*/ 216408 w 247650"/>
              <a:gd name="connsiteY3" fmla="*/ 0 h 106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7650" h="106679">
                <a:moveTo>
                  <a:pt x="216408" y="0"/>
                </a:moveTo>
                <a:lnTo>
                  <a:pt x="0" y="61721"/>
                </a:lnTo>
                <a:lnTo>
                  <a:pt x="247650" y="106679"/>
                </a:lnTo>
                <a:lnTo>
                  <a:pt x="216408" y="0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792619" y="5692775"/>
            <a:ext cx="249174" cy="138684"/>
          </a:xfrm>
          <a:custGeom>
            <a:avLst/>
            <a:gdLst>
              <a:gd name="connsiteX0" fmla="*/ 0 w 249174"/>
              <a:gd name="connsiteY0" fmla="*/ 84582 h 138684"/>
              <a:gd name="connsiteX1" fmla="*/ 90677 w 249174"/>
              <a:gd name="connsiteY1" fmla="*/ 8382 h 138684"/>
              <a:gd name="connsiteX2" fmla="*/ 169925 w 249174"/>
              <a:gd name="connsiteY2" fmla="*/ 0 h 138684"/>
              <a:gd name="connsiteX3" fmla="*/ 232410 w 249174"/>
              <a:gd name="connsiteY3" fmla="*/ 21335 h 138684"/>
              <a:gd name="connsiteX4" fmla="*/ 249174 w 249174"/>
              <a:gd name="connsiteY4" fmla="*/ 72390 h 138684"/>
              <a:gd name="connsiteX5" fmla="*/ 133350 w 249174"/>
              <a:gd name="connsiteY5" fmla="*/ 53340 h 138684"/>
              <a:gd name="connsiteX6" fmla="*/ 58674 w 249174"/>
              <a:gd name="connsiteY6" fmla="*/ 80010 h 138684"/>
              <a:gd name="connsiteX7" fmla="*/ 10668 w 249174"/>
              <a:gd name="connsiteY7" fmla="*/ 138684 h 138684"/>
              <a:gd name="connsiteX8" fmla="*/ 0 w 249174"/>
              <a:gd name="connsiteY8" fmla="*/ 84582 h 1386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49174" h="138684">
                <a:moveTo>
                  <a:pt x="0" y="84582"/>
                </a:moveTo>
                <a:lnTo>
                  <a:pt x="90677" y="8382"/>
                </a:lnTo>
                <a:lnTo>
                  <a:pt x="169925" y="0"/>
                </a:lnTo>
                <a:lnTo>
                  <a:pt x="232410" y="21335"/>
                </a:lnTo>
                <a:lnTo>
                  <a:pt x="249174" y="72390"/>
                </a:lnTo>
                <a:lnTo>
                  <a:pt x="133350" y="53340"/>
                </a:lnTo>
                <a:lnTo>
                  <a:pt x="58674" y="80010"/>
                </a:lnTo>
                <a:lnTo>
                  <a:pt x="10668" y="138684"/>
                </a:lnTo>
                <a:lnTo>
                  <a:pt x="0" y="8458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1009789" y="6566027"/>
            <a:ext cx="182880" cy="211073"/>
          </a:xfrm>
          <a:custGeom>
            <a:avLst/>
            <a:gdLst>
              <a:gd name="connsiteX0" fmla="*/ 0 w 182880"/>
              <a:gd name="connsiteY0" fmla="*/ 32004 h 211073"/>
              <a:gd name="connsiteX1" fmla="*/ 127253 w 182880"/>
              <a:gd name="connsiteY1" fmla="*/ 211073 h 211073"/>
              <a:gd name="connsiteX2" fmla="*/ 182880 w 182880"/>
              <a:gd name="connsiteY2" fmla="*/ 199643 h 211073"/>
              <a:gd name="connsiteX3" fmla="*/ 177546 w 182880"/>
              <a:gd name="connsiteY3" fmla="*/ 13716 h 211073"/>
              <a:gd name="connsiteX4" fmla="*/ 131825 w 182880"/>
              <a:gd name="connsiteY4" fmla="*/ 0 h 211073"/>
              <a:gd name="connsiteX5" fmla="*/ 142494 w 182880"/>
              <a:gd name="connsiteY5" fmla="*/ 156209 h 211073"/>
              <a:gd name="connsiteX6" fmla="*/ 56388 w 182880"/>
              <a:gd name="connsiteY6" fmla="*/ 3047 h 211073"/>
              <a:gd name="connsiteX7" fmla="*/ 0 w 182880"/>
              <a:gd name="connsiteY7" fmla="*/ 32004 h 2110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82880" h="211073">
                <a:moveTo>
                  <a:pt x="0" y="32004"/>
                </a:moveTo>
                <a:lnTo>
                  <a:pt x="127253" y="211073"/>
                </a:lnTo>
                <a:lnTo>
                  <a:pt x="182880" y="199643"/>
                </a:lnTo>
                <a:lnTo>
                  <a:pt x="177546" y="13716"/>
                </a:lnTo>
                <a:lnTo>
                  <a:pt x="131825" y="0"/>
                </a:lnTo>
                <a:lnTo>
                  <a:pt x="142494" y="156209"/>
                </a:lnTo>
                <a:lnTo>
                  <a:pt x="56388" y="3047"/>
                </a:lnTo>
                <a:lnTo>
                  <a:pt x="0" y="3200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1594243" y="5653151"/>
            <a:ext cx="68580" cy="185928"/>
          </a:xfrm>
          <a:custGeom>
            <a:avLst/>
            <a:gdLst>
              <a:gd name="connsiteX0" fmla="*/ 0 w 68580"/>
              <a:gd name="connsiteY0" fmla="*/ 15240 h 185928"/>
              <a:gd name="connsiteX1" fmla="*/ 28194 w 68580"/>
              <a:gd name="connsiteY1" fmla="*/ 73914 h 185928"/>
              <a:gd name="connsiteX2" fmla="*/ 34289 w 68580"/>
              <a:gd name="connsiteY2" fmla="*/ 122682 h 185928"/>
              <a:gd name="connsiteX3" fmla="*/ 21336 w 68580"/>
              <a:gd name="connsiteY3" fmla="*/ 185927 h 185928"/>
              <a:gd name="connsiteX4" fmla="*/ 63245 w 68580"/>
              <a:gd name="connsiteY4" fmla="*/ 174497 h 185928"/>
              <a:gd name="connsiteX5" fmla="*/ 68579 w 68580"/>
              <a:gd name="connsiteY5" fmla="*/ 92202 h 185928"/>
              <a:gd name="connsiteX6" fmla="*/ 36576 w 68580"/>
              <a:gd name="connsiteY6" fmla="*/ 0 h 185928"/>
              <a:gd name="connsiteX7" fmla="*/ 0 w 68580"/>
              <a:gd name="connsiteY7" fmla="*/ 15240 h 1859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8580" h="185928">
                <a:moveTo>
                  <a:pt x="0" y="15240"/>
                </a:moveTo>
                <a:lnTo>
                  <a:pt x="28194" y="73914"/>
                </a:lnTo>
                <a:lnTo>
                  <a:pt x="34289" y="122682"/>
                </a:lnTo>
                <a:lnTo>
                  <a:pt x="21336" y="185927"/>
                </a:lnTo>
                <a:lnTo>
                  <a:pt x="63245" y="174497"/>
                </a:lnTo>
                <a:lnTo>
                  <a:pt x="68579" y="92202"/>
                </a:lnTo>
                <a:lnTo>
                  <a:pt x="36576" y="0"/>
                </a:lnTo>
                <a:lnTo>
                  <a:pt x="0" y="1524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121297" y="5922899"/>
            <a:ext cx="944117" cy="397002"/>
          </a:xfrm>
          <a:custGeom>
            <a:avLst/>
            <a:gdLst>
              <a:gd name="connsiteX0" fmla="*/ 79248 w 944117"/>
              <a:gd name="connsiteY0" fmla="*/ 0 h 397002"/>
              <a:gd name="connsiteX1" fmla="*/ 944117 w 944117"/>
              <a:gd name="connsiteY1" fmla="*/ 389382 h 397002"/>
              <a:gd name="connsiteX2" fmla="*/ 854201 w 944117"/>
              <a:gd name="connsiteY2" fmla="*/ 397002 h 397002"/>
              <a:gd name="connsiteX3" fmla="*/ 0 w 944117"/>
              <a:gd name="connsiteY3" fmla="*/ 22097 h 397002"/>
              <a:gd name="connsiteX4" fmla="*/ 79248 w 944117"/>
              <a:gd name="connsiteY4" fmla="*/ 0 h 39700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44117" h="397002">
                <a:moveTo>
                  <a:pt x="79248" y="0"/>
                </a:moveTo>
                <a:lnTo>
                  <a:pt x="944117" y="389382"/>
                </a:lnTo>
                <a:lnTo>
                  <a:pt x="854201" y="397002"/>
                </a:lnTo>
                <a:lnTo>
                  <a:pt x="0" y="22097"/>
                </a:lnTo>
                <a:lnTo>
                  <a:pt x="7924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413143" y="6167501"/>
            <a:ext cx="387096" cy="235457"/>
          </a:xfrm>
          <a:custGeom>
            <a:avLst/>
            <a:gdLst>
              <a:gd name="connsiteX0" fmla="*/ 11430 w 387096"/>
              <a:gd name="connsiteY0" fmla="*/ 27432 h 235457"/>
              <a:gd name="connsiteX1" fmla="*/ 126492 w 387096"/>
              <a:gd name="connsiteY1" fmla="*/ 52577 h 235457"/>
              <a:gd name="connsiteX2" fmla="*/ 256794 w 387096"/>
              <a:gd name="connsiteY2" fmla="*/ 108965 h 235457"/>
              <a:gd name="connsiteX3" fmla="*/ 348996 w 387096"/>
              <a:gd name="connsiteY3" fmla="*/ 192785 h 235457"/>
              <a:gd name="connsiteX4" fmla="*/ 258318 w 387096"/>
              <a:gd name="connsiteY4" fmla="*/ 182879 h 235457"/>
              <a:gd name="connsiteX5" fmla="*/ 110490 w 387096"/>
              <a:gd name="connsiteY5" fmla="*/ 115823 h 235457"/>
              <a:gd name="connsiteX6" fmla="*/ 39624 w 387096"/>
              <a:gd name="connsiteY6" fmla="*/ 64007 h 235457"/>
              <a:gd name="connsiteX7" fmla="*/ 84582 w 387096"/>
              <a:gd name="connsiteY7" fmla="*/ 129539 h 235457"/>
              <a:gd name="connsiteX8" fmla="*/ 215646 w 387096"/>
              <a:gd name="connsiteY8" fmla="*/ 214883 h 235457"/>
              <a:gd name="connsiteX9" fmla="*/ 369570 w 387096"/>
              <a:gd name="connsiteY9" fmla="*/ 235457 h 235457"/>
              <a:gd name="connsiteX10" fmla="*/ 387096 w 387096"/>
              <a:gd name="connsiteY10" fmla="*/ 178307 h 235457"/>
              <a:gd name="connsiteX11" fmla="*/ 312420 w 387096"/>
              <a:gd name="connsiteY11" fmla="*/ 95250 h 235457"/>
              <a:gd name="connsiteX12" fmla="*/ 134874 w 387096"/>
              <a:gd name="connsiteY12" fmla="*/ 13715 h 235457"/>
              <a:gd name="connsiteX13" fmla="*/ 0 w 387096"/>
              <a:gd name="connsiteY13" fmla="*/ 0 h 235457"/>
              <a:gd name="connsiteX14" fmla="*/ 11430 w 387096"/>
              <a:gd name="connsiteY14" fmla="*/ 27432 h 23545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7096" h="235457">
                <a:moveTo>
                  <a:pt x="11430" y="27432"/>
                </a:moveTo>
                <a:lnTo>
                  <a:pt x="126492" y="52577"/>
                </a:lnTo>
                <a:lnTo>
                  <a:pt x="256794" y="108965"/>
                </a:lnTo>
                <a:lnTo>
                  <a:pt x="348996" y="192785"/>
                </a:lnTo>
                <a:lnTo>
                  <a:pt x="258318" y="182879"/>
                </a:lnTo>
                <a:lnTo>
                  <a:pt x="110490" y="115823"/>
                </a:lnTo>
                <a:lnTo>
                  <a:pt x="39624" y="64007"/>
                </a:lnTo>
                <a:lnTo>
                  <a:pt x="84582" y="129539"/>
                </a:lnTo>
                <a:lnTo>
                  <a:pt x="215646" y="214883"/>
                </a:lnTo>
                <a:lnTo>
                  <a:pt x="369570" y="235457"/>
                </a:lnTo>
                <a:lnTo>
                  <a:pt x="387096" y="178307"/>
                </a:lnTo>
                <a:lnTo>
                  <a:pt x="312420" y="95250"/>
                </a:lnTo>
                <a:lnTo>
                  <a:pt x="134874" y="13715"/>
                </a:lnTo>
                <a:lnTo>
                  <a:pt x="0" y="0"/>
                </a:lnTo>
                <a:lnTo>
                  <a:pt x="11430" y="2743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897775" y="5840603"/>
            <a:ext cx="169164" cy="377951"/>
          </a:xfrm>
          <a:custGeom>
            <a:avLst/>
            <a:gdLst>
              <a:gd name="connsiteX0" fmla="*/ 19050 w 169164"/>
              <a:gd name="connsiteY0" fmla="*/ 0 h 377951"/>
              <a:gd name="connsiteX1" fmla="*/ 72389 w 169164"/>
              <a:gd name="connsiteY1" fmla="*/ 19811 h 377951"/>
              <a:gd name="connsiteX2" fmla="*/ 63246 w 169164"/>
              <a:gd name="connsiteY2" fmla="*/ 151637 h 377951"/>
              <a:gd name="connsiteX3" fmla="*/ 83819 w 169164"/>
              <a:gd name="connsiteY3" fmla="*/ 258317 h 377951"/>
              <a:gd name="connsiteX4" fmla="*/ 169164 w 169164"/>
              <a:gd name="connsiteY4" fmla="*/ 356615 h 377951"/>
              <a:gd name="connsiteX5" fmla="*/ 76961 w 169164"/>
              <a:gd name="connsiteY5" fmla="*/ 377951 h 377951"/>
              <a:gd name="connsiteX6" fmla="*/ 23622 w 169164"/>
              <a:gd name="connsiteY6" fmla="*/ 272033 h 377951"/>
              <a:gd name="connsiteX7" fmla="*/ 0 w 169164"/>
              <a:gd name="connsiteY7" fmla="*/ 44957 h 377951"/>
              <a:gd name="connsiteX8" fmla="*/ 19050 w 169164"/>
              <a:gd name="connsiteY8" fmla="*/ 0 h 3779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69164" h="377951">
                <a:moveTo>
                  <a:pt x="19050" y="0"/>
                </a:moveTo>
                <a:lnTo>
                  <a:pt x="72389" y="19811"/>
                </a:lnTo>
                <a:lnTo>
                  <a:pt x="63246" y="151637"/>
                </a:lnTo>
                <a:lnTo>
                  <a:pt x="83819" y="258317"/>
                </a:lnTo>
                <a:lnTo>
                  <a:pt x="169164" y="356615"/>
                </a:lnTo>
                <a:lnTo>
                  <a:pt x="76961" y="377951"/>
                </a:lnTo>
                <a:lnTo>
                  <a:pt x="23622" y="272033"/>
                </a:lnTo>
                <a:lnTo>
                  <a:pt x="0" y="44957"/>
                </a:lnTo>
                <a:lnTo>
                  <a:pt x="1905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1062367" y="6425057"/>
            <a:ext cx="118872" cy="137922"/>
          </a:xfrm>
          <a:custGeom>
            <a:avLst/>
            <a:gdLst>
              <a:gd name="connsiteX0" fmla="*/ 87630 w 118872"/>
              <a:gd name="connsiteY0" fmla="*/ 0 h 137922"/>
              <a:gd name="connsiteX1" fmla="*/ 32004 w 118872"/>
              <a:gd name="connsiteY1" fmla="*/ 52578 h 137922"/>
              <a:gd name="connsiteX2" fmla="*/ 0 w 118872"/>
              <a:gd name="connsiteY2" fmla="*/ 137922 h 137922"/>
              <a:gd name="connsiteX3" fmla="*/ 64008 w 118872"/>
              <a:gd name="connsiteY3" fmla="*/ 127253 h 137922"/>
              <a:gd name="connsiteX4" fmla="*/ 82296 w 118872"/>
              <a:gd name="connsiteY4" fmla="*/ 67055 h 137922"/>
              <a:gd name="connsiteX5" fmla="*/ 118872 w 118872"/>
              <a:gd name="connsiteY5" fmla="*/ 21335 h 137922"/>
              <a:gd name="connsiteX6" fmla="*/ 87630 w 118872"/>
              <a:gd name="connsiteY6" fmla="*/ 0 h 137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18872" h="137922">
                <a:moveTo>
                  <a:pt x="87630" y="0"/>
                </a:moveTo>
                <a:lnTo>
                  <a:pt x="32004" y="52578"/>
                </a:lnTo>
                <a:lnTo>
                  <a:pt x="0" y="137922"/>
                </a:lnTo>
                <a:lnTo>
                  <a:pt x="64008" y="127253"/>
                </a:lnTo>
                <a:lnTo>
                  <a:pt x="82296" y="67055"/>
                </a:lnTo>
                <a:lnTo>
                  <a:pt x="118872" y="21335"/>
                </a:lnTo>
                <a:lnTo>
                  <a:pt x="8763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8521" y="5916803"/>
            <a:ext cx="1336548" cy="698754"/>
          </a:xfrm>
          <a:custGeom>
            <a:avLst/>
            <a:gdLst>
              <a:gd name="connsiteX0" fmla="*/ 123444 w 1336548"/>
              <a:gd name="connsiteY0" fmla="*/ 0 h 698754"/>
              <a:gd name="connsiteX1" fmla="*/ 50292 w 1336548"/>
              <a:gd name="connsiteY1" fmla="*/ 41147 h 698754"/>
              <a:gd name="connsiteX2" fmla="*/ 0 w 1336548"/>
              <a:gd name="connsiteY2" fmla="*/ 165353 h 698754"/>
              <a:gd name="connsiteX3" fmla="*/ 53339 w 1336548"/>
              <a:gd name="connsiteY3" fmla="*/ 284225 h 698754"/>
              <a:gd name="connsiteX4" fmla="*/ 938022 w 1336548"/>
              <a:gd name="connsiteY4" fmla="*/ 688085 h 698754"/>
              <a:gd name="connsiteX5" fmla="*/ 1128522 w 1336548"/>
              <a:gd name="connsiteY5" fmla="*/ 662940 h 698754"/>
              <a:gd name="connsiteX6" fmla="*/ 1282446 w 1336548"/>
              <a:gd name="connsiteY6" fmla="*/ 698753 h 698754"/>
              <a:gd name="connsiteX7" fmla="*/ 1336548 w 1336548"/>
              <a:gd name="connsiteY7" fmla="*/ 641603 h 698754"/>
              <a:gd name="connsiteX8" fmla="*/ 1191768 w 1336548"/>
              <a:gd name="connsiteY8" fmla="*/ 527303 h 698754"/>
              <a:gd name="connsiteX9" fmla="*/ 1133094 w 1336548"/>
              <a:gd name="connsiteY9" fmla="*/ 406145 h 698754"/>
              <a:gd name="connsiteX10" fmla="*/ 1086612 w 1336548"/>
              <a:gd name="connsiteY10" fmla="*/ 418337 h 698754"/>
              <a:gd name="connsiteX11" fmla="*/ 1142238 w 1336548"/>
              <a:gd name="connsiteY11" fmla="*/ 527303 h 698754"/>
              <a:gd name="connsiteX12" fmla="*/ 1252728 w 1336548"/>
              <a:gd name="connsiteY12" fmla="*/ 643128 h 698754"/>
              <a:gd name="connsiteX13" fmla="*/ 1121664 w 1336548"/>
              <a:gd name="connsiteY13" fmla="*/ 624840 h 698754"/>
              <a:gd name="connsiteX14" fmla="*/ 967740 w 1336548"/>
              <a:gd name="connsiteY14" fmla="*/ 646176 h 698754"/>
              <a:gd name="connsiteX15" fmla="*/ 995934 w 1336548"/>
              <a:gd name="connsiteY15" fmla="*/ 515873 h 698754"/>
              <a:gd name="connsiteX16" fmla="*/ 1062228 w 1336548"/>
              <a:gd name="connsiteY16" fmla="*/ 427481 h 698754"/>
              <a:gd name="connsiteX17" fmla="*/ 985266 w 1336548"/>
              <a:gd name="connsiteY17" fmla="*/ 438150 h 698754"/>
              <a:gd name="connsiteX18" fmla="*/ 924306 w 1336548"/>
              <a:gd name="connsiteY18" fmla="*/ 522731 h 698754"/>
              <a:gd name="connsiteX19" fmla="*/ 903732 w 1336548"/>
              <a:gd name="connsiteY19" fmla="*/ 627888 h 698754"/>
              <a:gd name="connsiteX20" fmla="*/ 84582 w 1336548"/>
              <a:gd name="connsiteY20" fmla="*/ 246125 h 698754"/>
              <a:gd name="connsiteX21" fmla="*/ 63246 w 1336548"/>
              <a:gd name="connsiteY21" fmla="*/ 170687 h 698754"/>
              <a:gd name="connsiteX22" fmla="*/ 81533 w 1336548"/>
              <a:gd name="connsiteY22" fmla="*/ 75437 h 698754"/>
              <a:gd name="connsiteX23" fmla="*/ 172212 w 1336548"/>
              <a:gd name="connsiteY23" fmla="*/ 0 h 698754"/>
              <a:gd name="connsiteX24" fmla="*/ 123444 w 1336548"/>
              <a:gd name="connsiteY24" fmla="*/ 0 h 69875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</a:cxnLst>
            <a:rect l="l" t="t" r="r" b="b"/>
            <a:pathLst>
              <a:path w="1336548" h="698754">
                <a:moveTo>
                  <a:pt x="123444" y="0"/>
                </a:moveTo>
                <a:lnTo>
                  <a:pt x="50292" y="41147"/>
                </a:lnTo>
                <a:lnTo>
                  <a:pt x="0" y="165353"/>
                </a:lnTo>
                <a:lnTo>
                  <a:pt x="53339" y="284225"/>
                </a:lnTo>
                <a:lnTo>
                  <a:pt x="938022" y="688085"/>
                </a:lnTo>
                <a:lnTo>
                  <a:pt x="1128522" y="662940"/>
                </a:lnTo>
                <a:lnTo>
                  <a:pt x="1282446" y="698753"/>
                </a:lnTo>
                <a:lnTo>
                  <a:pt x="1336548" y="641603"/>
                </a:lnTo>
                <a:lnTo>
                  <a:pt x="1191768" y="527303"/>
                </a:lnTo>
                <a:lnTo>
                  <a:pt x="1133094" y="406145"/>
                </a:lnTo>
                <a:lnTo>
                  <a:pt x="1086612" y="418337"/>
                </a:lnTo>
                <a:lnTo>
                  <a:pt x="1142238" y="527303"/>
                </a:lnTo>
                <a:lnTo>
                  <a:pt x="1252728" y="643128"/>
                </a:lnTo>
                <a:lnTo>
                  <a:pt x="1121664" y="624840"/>
                </a:lnTo>
                <a:lnTo>
                  <a:pt x="967740" y="646176"/>
                </a:lnTo>
                <a:lnTo>
                  <a:pt x="995934" y="515873"/>
                </a:lnTo>
                <a:lnTo>
                  <a:pt x="1062228" y="427481"/>
                </a:lnTo>
                <a:lnTo>
                  <a:pt x="985266" y="438150"/>
                </a:lnTo>
                <a:lnTo>
                  <a:pt x="924306" y="522731"/>
                </a:lnTo>
                <a:lnTo>
                  <a:pt x="903732" y="627888"/>
                </a:lnTo>
                <a:lnTo>
                  <a:pt x="84582" y="246125"/>
                </a:lnTo>
                <a:lnTo>
                  <a:pt x="63246" y="170687"/>
                </a:lnTo>
                <a:lnTo>
                  <a:pt x="81533" y="75437"/>
                </a:lnTo>
                <a:lnTo>
                  <a:pt x="172212" y="0"/>
                </a:lnTo>
                <a:lnTo>
                  <a:pt x="123444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168541" y="5983859"/>
            <a:ext cx="127254" cy="265176"/>
          </a:xfrm>
          <a:custGeom>
            <a:avLst/>
            <a:gdLst>
              <a:gd name="connsiteX0" fmla="*/ 92202 w 127254"/>
              <a:gd name="connsiteY0" fmla="*/ 0 h 265176"/>
              <a:gd name="connsiteX1" fmla="*/ 15239 w 127254"/>
              <a:gd name="connsiteY1" fmla="*/ 83819 h 265176"/>
              <a:gd name="connsiteX2" fmla="*/ 0 w 127254"/>
              <a:gd name="connsiteY2" fmla="*/ 182117 h 265176"/>
              <a:gd name="connsiteX3" fmla="*/ 26670 w 127254"/>
              <a:gd name="connsiteY3" fmla="*/ 248411 h 265176"/>
              <a:gd name="connsiteX4" fmla="*/ 74676 w 127254"/>
              <a:gd name="connsiteY4" fmla="*/ 265175 h 265176"/>
              <a:gd name="connsiteX5" fmla="*/ 60197 w 127254"/>
              <a:gd name="connsiteY5" fmla="*/ 121919 h 265176"/>
              <a:gd name="connsiteX6" fmla="*/ 127254 w 127254"/>
              <a:gd name="connsiteY6" fmla="*/ 12953 h 265176"/>
              <a:gd name="connsiteX7" fmla="*/ 92202 w 127254"/>
              <a:gd name="connsiteY7" fmla="*/ 0 h 2651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27254" h="265176">
                <a:moveTo>
                  <a:pt x="92202" y="0"/>
                </a:moveTo>
                <a:lnTo>
                  <a:pt x="15239" y="83819"/>
                </a:lnTo>
                <a:lnTo>
                  <a:pt x="0" y="182117"/>
                </a:lnTo>
                <a:lnTo>
                  <a:pt x="26670" y="248411"/>
                </a:lnTo>
                <a:lnTo>
                  <a:pt x="74676" y="265175"/>
                </a:lnTo>
                <a:lnTo>
                  <a:pt x="60197" y="121919"/>
                </a:lnTo>
                <a:lnTo>
                  <a:pt x="127254" y="12953"/>
                </a:lnTo>
                <a:lnTo>
                  <a:pt x="9220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713371" y="5538851"/>
            <a:ext cx="511302" cy="943356"/>
          </a:xfrm>
          <a:custGeom>
            <a:avLst/>
            <a:gdLst>
              <a:gd name="connsiteX0" fmla="*/ 173736 w 511302"/>
              <a:gd name="connsiteY0" fmla="*/ 711708 h 943356"/>
              <a:gd name="connsiteX1" fmla="*/ 0 w 511302"/>
              <a:gd name="connsiteY1" fmla="*/ 98297 h 943356"/>
              <a:gd name="connsiteX2" fmla="*/ 64769 w 511302"/>
              <a:gd name="connsiteY2" fmla="*/ 30479 h 943356"/>
              <a:gd name="connsiteX3" fmla="*/ 204978 w 511302"/>
              <a:gd name="connsiteY3" fmla="*/ 0 h 943356"/>
              <a:gd name="connsiteX4" fmla="*/ 317753 w 511302"/>
              <a:gd name="connsiteY4" fmla="*/ 45720 h 943356"/>
              <a:gd name="connsiteX5" fmla="*/ 511302 w 511302"/>
              <a:gd name="connsiteY5" fmla="*/ 943356 h 943356"/>
              <a:gd name="connsiteX6" fmla="*/ 441960 w 511302"/>
              <a:gd name="connsiteY6" fmla="*/ 866394 h 943356"/>
              <a:gd name="connsiteX7" fmla="*/ 282702 w 511302"/>
              <a:gd name="connsiteY7" fmla="*/ 76961 h 943356"/>
              <a:gd name="connsiteX8" fmla="*/ 179832 w 511302"/>
              <a:gd name="connsiteY8" fmla="*/ 48767 h 943356"/>
              <a:gd name="connsiteX9" fmla="*/ 94487 w 511302"/>
              <a:gd name="connsiteY9" fmla="*/ 58673 h 943356"/>
              <a:gd name="connsiteX10" fmla="*/ 60198 w 511302"/>
              <a:gd name="connsiteY10" fmla="*/ 112014 h 943356"/>
              <a:gd name="connsiteX11" fmla="*/ 243839 w 511302"/>
              <a:gd name="connsiteY11" fmla="*/ 733806 h 943356"/>
              <a:gd name="connsiteX12" fmla="*/ 173736 w 511302"/>
              <a:gd name="connsiteY12" fmla="*/ 711708 h 943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511302" h="943356">
                <a:moveTo>
                  <a:pt x="173736" y="711708"/>
                </a:moveTo>
                <a:lnTo>
                  <a:pt x="0" y="98297"/>
                </a:lnTo>
                <a:lnTo>
                  <a:pt x="64769" y="30479"/>
                </a:lnTo>
                <a:lnTo>
                  <a:pt x="204978" y="0"/>
                </a:lnTo>
                <a:lnTo>
                  <a:pt x="317753" y="45720"/>
                </a:lnTo>
                <a:lnTo>
                  <a:pt x="511302" y="943356"/>
                </a:lnTo>
                <a:lnTo>
                  <a:pt x="441960" y="866394"/>
                </a:lnTo>
                <a:lnTo>
                  <a:pt x="282702" y="76961"/>
                </a:lnTo>
                <a:lnTo>
                  <a:pt x="179832" y="48767"/>
                </a:lnTo>
                <a:lnTo>
                  <a:pt x="94487" y="58673"/>
                </a:lnTo>
                <a:lnTo>
                  <a:pt x="60198" y="112014"/>
                </a:lnTo>
                <a:lnTo>
                  <a:pt x="243839" y="733806"/>
                </a:lnTo>
                <a:lnTo>
                  <a:pt x="173736" y="71170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918349" y="5793359"/>
            <a:ext cx="152400" cy="400050"/>
          </a:xfrm>
          <a:custGeom>
            <a:avLst/>
            <a:gdLst>
              <a:gd name="connsiteX0" fmla="*/ 0 w 152400"/>
              <a:gd name="connsiteY0" fmla="*/ 21335 h 400050"/>
              <a:gd name="connsiteX1" fmla="*/ 60197 w 152400"/>
              <a:gd name="connsiteY1" fmla="*/ 153923 h 400050"/>
              <a:gd name="connsiteX2" fmla="*/ 89153 w 152400"/>
              <a:gd name="connsiteY2" fmla="*/ 252221 h 400050"/>
              <a:gd name="connsiteX3" fmla="*/ 91439 w 152400"/>
              <a:gd name="connsiteY3" fmla="*/ 400050 h 400050"/>
              <a:gd name="connsiteX4" fmla="*/ 152400 w 152400"/>
              <a:gd name="connsiteY4" fmla="*/ 400050 h 400050"/>
              <a:gd name="connsiteX5" fmla="*/ 147828 w 152400"/>
              <a:gd name="connsiteY5" fmla="*/ 285750 h 400050"/>
              <a:gd name="connsiteX6" fmla="*/ 128016 w 152400"/>
              <a:gd name="connsiteY6" fmla="*/ 164591 h 400050"/>
              <a:gd name="connsiteX7" fmla="*/ 78486 w 152400"/>
              <a:gd name="connsiteY7" fmla="*/ 46482 h 400050"/>
              <a:gd name="connsiteX8" fmla="*/ 49530 w 152400"/>
              <a:gd name="connsiteY8" fmla="*/ 0 h 400050"/>
              <a:gd name="connsiteX9" fmla="*/ 0 w 152400"/>
              <a:gd name="connsiteY9" fmla="*/ 21335 h 4000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52400" h="400050">
                <a:moveTo>
                  <a:pt x="0" y="21335"/>
                </a:moveTo>
                <a:lnTo>
                  <a:pt x="60197" y="153923"/>
                </a:lnTo>
                <a:lnTo>
                  <a:pt x="89153" y="252221"/>
                </a:lnTo>
                <a:lnTo>
                  <a:pt x="91439" y="400050"/>
                </a:lnTo>
                <a:lnTo>
                  <a:pt x="152400" y="400050"/>
                </a:lnTo>
                <a:lnTo>
                  <a:pt x="147828" y="285750"/>
                </a:lnTo>
                <a:lnTo>
                  <a:pt x="128016" y="164591"/>
                </a:lnTo>
                <a:lnTo>
                  <a:pt x="78486" y="46482"/>
                </a:lnTo>
                <a:lnTo>
                  <a:pt x="49530" y="0"/>
                </a:lnTo>
                <a:lnTo>
                  <a:pt x="0" y="2133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521347" y="5761355"/>
            <a:ext cx="309372" cy="214122"/>
          </a:xfrm>
          <a:custGeom>
            <a:avLst/>
            <a:gdLst>
              <a:gd name="connsiteX0" fmla="*/ 235458 w 309372"/>
              <a:gd name="connsiteY0" fmla="*/ 0 h 214122"/>
              <a:gd name="connsiteX1" fmla="*/ 204216 w 309372"/>
              <a:gd name="connsiteY1" fmla="*/ 13715 h 214122"/>
              <a:gd name="connsiteX2" fmla="*/ 200406 w 309372"/>
              <a:gd name="connsiteY2" fmla="*/ 52578 h 214122"/>
              <a:gd name="connsiteX3" fmla="*/ 0 w 309372"/>
              <a:gd name="connsiteY3" fmla="*/ 134873 h 214122"/>
              <a:gd name="connsiteX4" fmla="*/ 0 w 309372"/>
              <a:gd name="connsiteY4" fmla="*/ 176784 h 214122"/>
              <a:gd name="connsiteX5" fmla="*/ 225552 w 309372"/>
              <a:gd name="connsiteY5" fmla="*/ 179832 h 214122"/>
              <a:gd name="connsiteX6" fmla="*/ 253746 w 309372"/>
              <a:gd name="connsiteY6" fmla="*/ 214121 h 214122"/>
              <a:gd name="connsiteX7" fmla="*/ 309372 w 309372"/>
              <a:gd name="connsiteY7" fmla="*/ 211835 h 214122"/>
              <a:gd name="connsiteX8" fmla="*/ 304038 w 309372"/>
              <a:gd name="connsiteY8" fmla="*/ 151638 h 214122"/>
              <a:gd name="connsiteX9" fmla="*/ 92202 w 309372"/>
              <a:gd name="connsiteY9" fmla="*/ 140208 h 214122"/>
              <a:gd name="connsiteX10" fmla="*/ 264414 w 309372"/>
              <a:gd name="connsiteY10" fmla="*/ 70865 h 214122"/>
              <a:gd name="connsiteX11" fmla="*/ 235458 w 309372"/>
              <a:gd name="connsiteY11" fmla="*/ 0 h 2141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309372" h="214122">
                <a:moveTo>
                  <a:pt x="235458" y="0"/>
                </a:moveTo>
                <a:lnTo>
                  <a:pt x="204216" y="13715"/>
                </a:lnTo>
                <a:lnTo>
                  <a:pt x="200406" y="52578"/>
                </a:lnTo>
                <a:lnTo>
                  <a:pt x="0" y="134873"/>
                </a:lnTo>
                <a:lnTo>
                  <a:pt x="0" y="176784"/>
                </a:lnTo>
                <a:lnTo>
                  <a:pt x="225552" y="179832"/>
                </a:lnTo>
                <a:lnTo>
                  <a:pt x="253746" y="214121"/>
                </a:lnTo>
                <a:lnTo>
                  <a:pt x="309372" y="211835"/>
                </a:lnTo>
                <a:lnTo>
                  <a:pt x="304038" y="151638"/>
                </a:lnTo>
                <a:lnTo>
                  <a:pt x="92202" y="140208"/>
                </a:lnTo>
                <a:lnTo>
                  <a:pt x="264414" y="70865"/>
                </a:lnTo>
                <a:lnTo>
                  <a:pt x="23545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1044841" y="5615051"/>
            <a:ext cx="748284" cy="336804"/>
          </a:xfrm>
          <a:custGeom>
            <a:avLst/>
            <a:gdLst>
              <a:gd name="connsiteX0" fmla="*/ 0 w 748284"/>
              <a:gd name="connsiteY0" fmla="*/ 104394 h 336804"/>
              <a:gd name="connsiteX1" fmla="*/ 685800 w 748284"/>
              <a:gd name="connsiteY1" fmla="*/ 0 h 336804"/>
              <a:gd name="connsiteX2" fmla="*/ 736092 w 748284"/>
              <a:gd name="connsiteY2" fmla="*/ 62484 h 336804"/>
              <a:gd name="connsiteX3" fmla="*/ 748284 w 748284"/>
              <a:gd name="connsiteY3" fmla="*/ 144017 h 336804"/>
              <a:gd name="connsiteX4" fmla="*/ 717804 w 748284"/>
              <a:gd name="connsiteY4" fmla="*/ 224028 h 336804"/>
              <a:gd name="connsiteX5" fmla="*/ 45719 w 748284"/>
              <a:gd name="connsiteY5" fmla="*/ 336803 h 336804"/>
              <a:gd name="connsiteX6" fmla="*/ 42672 w 748284"/>
              <a:gd name="connsiteY6" fmla="*/ 304800 h 336804"/>
              <a:gd name="connsiteX7" fmla="*/ 685800 w 748284"/>
              <a:gd name="connsiteY7" fmla="*/ 192023 h 336804"/>
              <a:gd name="connsiteX8" fmla="*/ 710184 w 748284"/>
              <a:gd name="connsiteY8" fmla="*/ 115061 h 336804"/>
              <a:gd name="connsiteX9" fmla="*/ 667512 w 748284"/>
              <a:gd name="connsiteY9" fmla="*/ 45720 h 336804"/>
              <a:gd name="connsiteX10" fmla="*/ 0 w 748284"/>
              <a:gd name="connsiteY10" fmla="*/ 147065 h 336804"/>
              <a:gd name="connsiteX11" fmla="*/ 0 w 748284"/>
              <a:gd name="connsiteY11" fmla="*/ 104394 h 3368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748284" h="336804">
                <a:moveTo>
                  <a:pt x="0" y="104394"/>
                </a:moveTo>
                <a:lnTo>
                  <a:pt x="685800" y="0"/>
                </a:lnTo>
                <a:lnTo>
                  <a:pt x="736092" y="62484"/>
                </a:lnTo>
                <a:lnTo>
                  <a:pt x="748284" y="144017"/>
                </a:lnTo>
                <a:lnTo>
                  <a:pt x="717804" y="224028"/>
                </a:lnTo>
                <a:lnTo>
                  <a:pt x="45719" y="336803"/>
                </a:lnTo>
                <a:lnTo>
                  <a:pt x="42672" y="304800"/>
                </a:lnTo>
                <a:lnTo>
                  <a:pt x="685800" y="192023"/>
                </a:lnTo>
                <a:lnTo>
                  <a:pt x="710184" y="115061"/>
                </a:lnTo>
                <a:lnTo>
                  <a:pt x="667512" y="45720"/>
                </a:lnTo>
                <a:lnTo>
                  <a:pt x="0" y="147065"/>
                </a:lnTo>
                <a:lnTo>
                  <a:pt x="0" y="1043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1138567" y="5723255"/>
            <a:ext cx="389382" cy="136398"/>
          </a:xfrm>
          <a:custGeom>
            <a:avLst/>
            <a:gdLst>
              <a:gd name="connsiteX0" fmla="*/ 0 w 389382"/>
              <a:gd name="connsiteY0" fmla="*/ 99060 h 136398"/>
              <a:gd name="connsiteX1" fmla="*/ 52577 w 389382"/>
              <a:gd name="connsiteY1" fmla="*/ 136397 h 136398"/>
              <a:gd name="connsiteX2" fmla="*/ 176783 w 389382"/>
              <a:gd name="connsiteY2" fmla="*/ 131064 h 136398"/>
              <a:gd name="connsiteX3" fmla="*/ 332994 w 389382"/>
              <a:gd name="connsiteY3" fmla="*/ 91440 h 136398"/>
              <a:gd name="connsiteX4" fmla="*/ 389382 w 389382"/>
              <a:gd name="connsiteY4" fmla="*/ 32766 h 136398"/>
              <a:gd name="connsiteX5" fmla="*/ 353567 w 389382"/>
              <a:gd name="connsiteY5" fmla="*/ 1523 h 136398"/>
              <a:gd name="connsiteX6" fmla="*/ 201930 w 389382"/>
              <a:gd name="connsiteY6" fmla="*/ 0 h 136398"/>
              <a:gd name="connsiteX7" fmla="*/ 87630 w 389382"/>
              <a:gd name="connsiteY7" fmla="*/ 9144 h 136398"/>
              <a:gd name="connsiteX8" fmla="*/ 12191 w 389382"/>
              <a:gd name="connsiteY8" fmla="*/ 60197 h 136398"/>
              <a:gd name="connsiteX9" fmla="*/ 89153 w 389382"/>
              <a:gd name="connsiteY9" fmla="*/ 74676 h 136398"/>
              <a:gd name="connsiteX10" fmla="*/ 219455 w 389382"/>
              <a:gd name="connsiteY10" fmla="*/ 41910 h 136398"/>
              <a:gd name="connsiteX11" fmla="*/ 331469 w 389382"/>
              <a:gd name="connsiteY11" fmla="*/ 41910 h 136398"/>
              <a:gd name="connsiteX12" fmla="*/ 214122 w 389382"/>
              <a:gd name="connsiteY12" fmla="*/ 86867 h 136398"/>
              <a:gd name="connsiteX13" fmla="*/ 113538 w 389382"/>
              <a:gd name="connsiteY13" fmla="*/ 99060 h 136398"/>
              <a:gd name="connsiteX14" fmla="*/ 0 w 389382"/>
              <a:gd name="connsiteY14" fmla="*/ 99060 h 1363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9382" h="136398">
                <a:moveTo>
                  <a:pt x="0" y="99060"/>
                </a:moveTo>
                <a:lnTo>
                  <a:pt x="52577" y="136397"/>
                </a:lnTo>
                <a:lnTo>
                  <a:pt x="176783" y="131064"/>
                </a:lnTo>
                <a:lnTo>
                  <a:pt x="332994" y="91440"/>
                </a:lnTo>
                <a:lnTo>
                  <a:pt x="389382" y="32766"/>
                </a:lnTo>
                <a:lnTo>
                  <a:pt x="353567" y="1523"/>
                </a:lnTo>
                <a:lnTo>
                  <a:pt x="201930" y="0"/>
                </a:lnTo>
                <a:lnTo>
                  <a:pt x="87630" y="9144"/>
                </a:lnTo>
                <a:lnTo>
                  <a:pt x="12191" y="60197"/>
                </a:lnTo>
                <a:lnTo>
                  <a:pt x="89153" y="74676"/>
                </a:lnTo>
                <a:lnTo>
                  <a:pt x="219455" y="41910"/>
                </a:lnTo>
                <a:lnTo>
                  <a:pt x="331469" y="41910"/>
                </a:lnTo>
                <a:lnTo>
                  <a:pt x="214122" y="86867"/>
                </a:lnTo>
                <a:lnTo>
                  <a:pt x="113538" y="99060"/>
                </a:lnTo>
                <a:lnTo>
                  <a:pt x="0" y="9906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8680844" y="4158107"/>
            <a:ext cx="325373" cy="2265426"/>
          </a:xfrm>
          <a:custGeom>
            <a:avLst/>
            <a:gdLst>
              <a:gd name="connsiteX0" fmla="*/ 33528 w 325373"/>
              <a:gd name="connsiteY0" fmla="*/ 2189226 h 2265426"/>
              <a:gd name="connsiteX1" fmla="*/ 165354 w 325373"/>
              <a:gd name="connsiteY1" fmla="*/ 2042921 h 2265426"/>
              <a:gd name="connsiteX2" fmla="*/ 191261 w 325373"/>
              <a:gd name="connsiteY2" fmla="*/ 1930145 h 2265426"/>
              <a:gd name="connsiteX3" fmla="*/ 169164 w 325373"/>
              <a:gd name="connsiteY3" fmla="*/ 1763268 h 2265426"/>
              <a:gd name="connsiteX4" fmla="*/ 76200 w 325373"/>
              <a:gd name="connsiteY4" fmla="*/ 1561338 h 2265426"/>
              <a:gd name="connsiteX5" fmla="*/ 55626 w 325373"/>
              <a:gd name="connsiteY5" fmla="*/ 1435607 h 2265426"/>
              <a:gd name="connsiteX6" fmla="*/ 76200 w 325373"/>
              <a:gd name="connsiteY6" fmla="*/ 1351026 h 2265426"/>
              <a:gd name="connsiteX7" fmla="*/ 156209 w 325373"/>
              <a:gd name="connsiteY7" fmla="*/ 1289303 h 2265426"/>
              <a:gd name="connsiteX8" fmla="*/ 173735 w 325373"/>
              <a:gd name="connsiteY8" fmla="*/ 1211579 h 2265426"/>
              <a:gd name="connsiteX9" fmla="*/ 144018 w 325373"/>
              <a:gd name="connsiteY9" fmla="*/ 1100327 h 2265426"/>
              <a:gd name="connsiteX10" fmla="*/ 12954 w 325373"/>
              <a:gd name="connsiteY10" fmla="*/ 801623 h 2265426"/>
              <a:gd name="connsiteX11" fmla="*/ 0 w 325373"/>
              <a:gd name="connsiteY11" fmla="*/ 655319 h 2265426"/>
              <a:gd name="connsiteX12" fmla="*/ 33528 w 325373"/>
              <a:gd name="connsiteY12" fmla="*/ 494538 h 2265426"/>
              <a:gd name="connsiteX13" fmla="*/ 144018 w 325373"/>
              <a:gd name="connsiteY13" fmla="*/ 418338 h 2265426"/>
              <a:gd name="connsiteX14" fmla="*/ 241554 w 325373"/>
              <a:gd name="connsiteY14" fmla="*/ 292607 h 2265426"/>
              <a:gd name="connsiteX15" fmla="*/ 325373 w 325373"/>
              <a:gd name="connsiteY15" fmla="*/ 0 h 2265426"/>
              <a:gd name="connsiteX16" fmla="*/ 313181 w 325373"/>
              <a:gd name="connsiteY16" fmla="*/ 265176 h 2265426"/>
              <a:gd name="connsiteX17" fmla="*/ 249935 w 325373"/>
              <a:gd name="connsiteY17" fmla="*/ 424433 h 2265426"/>
              <a:gd name="connsiteX18" fmla="*/ 165354 w 325373"/>
              <a:gd name="connsiteY18" fmla="*/ 521969 h 2265426"/>
              <a:gd name="connsiteX19" fmla="*/ 72390 w 325373"/>
              <a:gd name="connsiteY19" fmla="*/ 577595 h 2265426"/>
              <a:gd name="connsiteX20" fmla="*/ 67818 w 325373"/>
              <a:gd name="connsiteY20" fmla="*/ 723900 h 2265426"/>
              <a:gd name="connsiteX21" fmla="*/ 115061 w 325373"/>
              <a:gd name="connsiteY21" fmla="*/ 877823 h 2265426"/>
              <a:gd name="connsiteX22" fmla="*/ 224028 w 325373"/>
              <a:gd name="connsiteY22" fmla="*/ 1149857 h 2265426"/>
              <a:gd name="connsiteX23" fmla="*/ 228600 w 325373"/>
              <a:gd name="connsiteY23" fmla="*/ 1323594 h 2265426"/>
              <a:gd name="connsiteX24" fmla="*/ 127254 w 325373"/>
              <a:gd name="connsiteY24" fmla="*/ 1421129 h 2265426"/>
              <a:gd name="connsiteX25" fmla="*/ 131826 w 325373"/>
              <a:gd name="connsiteY25" fmla="*/ 1511807 h 2265426"/>
              <a:gd name="connsiteX26" fmla="*/ 220218 w 325373"/>
              <a:gd name="connsiteY26" fmla="*/ 1700783 h 2265426"/>
              <a:gd name="connsiteX27" fmla="*/ 258318 w 325373"/>
              <a:gd name="connsiteY27" fmla="*/ 1881377 h 2265426"/>
              <a:gd name="connsiteX28" fmla="*/ 224028 w 325373"/>
              <a:gd name="connsiteY28" fmla="*/ 2076450 h 2265426"/>
              <a:gd name="connsiteX29" fmla="*/ 144018 w 325373"/>
              <a:gd name="connsiteY29" fmla="*/ 2180844 h 2265426"/>
              <a:gd name="connsiteX30" fmla="*/ 42671 w 325373"/>
              <a:gd name="connsiteY30" fmla="*/ 2265426 h 2265426"/>
              <a:gd name="connsiteX31" fmla="*/ 33528 w 325373"/>
              <a:gd name="connsiteY31" fmla="*/ 2189226 h 22654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265426">
                <a:moveTo>
                  <a:pt x="33528" y="2189226"/>
                </a:moveTo>
                <a:lnTo>
                  <a:pt x="165354" y="2042921"/>
                </a:lnTo>
                <a:lnTo>
                  <a:pt x="191261" y="1930145"/>
                </a:lnTo>
                <a:lnTo>
                  <a:pt x="169164" y="1763268"/>
                </a:lnTo>
                <a:lnTo>
                  <a:pt x="76200" y="1561338"/>
                </a:lnTo>
                <a:lnTo>
                  <a:pt x="55626" y="1435607"/>
                </a:lnTo>
                <a:lnTo>
                  <a:pt x="76200" y="1351026"/>
                </a:lnTo>
                <a:lnTo>
                  <a:pt x="156209" y="1289303"/>
                </a:lnTo>
                <a:lnTo>
                  <a:pt x="173735" y="1211579"/>
                </a:lnTo>
                <a:lnTo>
                  <a:pt x="144018" y="1100327"/>
                </a:lnTo>
                <a:lnTo>
                  <a:pt x="12954" y="801623"/>
                </a:lnTo>
                <a:lnTo>
                  <a:pt x="0" y="655319"/>
                </a:lnTo>
                <a:lnTo>
                  <a:pt x="33528" y="494538"/>
                </a:lnTo>
                <a:lnTo>
                  <a:pt x="144018" y="418338"/>
                </a:lnTo>
                <a:lnTo>
                  <a:pt x="241554" y="292607"/>
                </a:lnTo>
                <a:lnTo>
                  <a:pt x="325373" y="0"/>
                </a:lnTo>
                <a:lnTo>
                  <a:pt x="313181" y="265176"/>
                </a:lnTo>
                <a:lnTo>
                  <a:pt x="249935" y="424433"/>
                </a:lnTo>
                <a:lnTo>
                  <a:pt x="165354" y="521969"/>
                </a:lnTo>
                <a:lnTo>
                  <a:pt x="72390" y="577595"/>
                </a:lnTo>
                <a:lnTo>
                  <a:pt x="67818" y="723900"/>
                </a:lnTo>
                <a:lnTo>
                  <a:pt x="115061" y="877823"/>
                </a:lnTo>
                <a:lnTo>
                  <a:pt x="224028" y="1149857"/>
                </a:lnTo>
                <a:lnTo>
                  <a:pt x="228600" y="1323594"/>
                </a:lnTo>
                <a:lnTo>
                  <a:pt x="127254" y="1421129"/>
                </a:lnTo>
                <a:lnTo>
                  <a:pt x="131826" y="1511807"/>
                </a:lnTo>
                <a:lnTo>
                  <a:pt x="220218" y="1700783"/>
                </a:lnTo>
                <a:lnTo>
                  <a:pt x="258318" y="1881377"/>
                </a:lnTo>
                <a:lnTo>
                  <a:pt x="224028" y="2076450"/>
                </a:lnTo>
                <a:lnTo>
                  <a:pt x="144018" y="2180844"/>
                </a:lnTo>
                <a:lnTo>
                  <a:pt x="42671" y="2265426"/>
                </a:lnTo>
                <a:lnTo>
                  <a:pt x="33528" y="2189226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8741042" y="2115185"/>
            <a:ext cx="325373" cy="2592324"/>
          </a:xfrm>
          <a:custGeom>
            <a:avLst/>
            <a:gdLst>
              <a:gd name="connsiteX0" fmla="*/ 34290 w 325373"/>
              <a:gd name="connsiteY0" fmla="*/ 2504694 h 2592324"/>
              <a:gd name="connsiteX1" fmla="*/ 165354 w 325373"/>
              <a:gd name="connsiteY1" fmla="*/ 2337054 h 2592324"/>
              <a:gd name="connsiteX2" fmla="*/ 191261 w 325373"/>
              <a:gd name="connsiteY2" fmla="*/ 2209037 h 2592324"/>
              <a:gd name="connsiteX3" fmla="*/ 169164 w 325373"/>
              <a:gd name="connsiteY3" fmla="*/ 2017013 h 2592324"/>
              <a:gd name="connsiteX4" fmla="*/ 76200 w 325373"/>
              <a:gd name="connsiteY4" fmla="*/ 1786128 h 2592324"/>
              <a:gd name="connsiteX5" fmla="*/ 55626 w 325373"/>
              <a:gd name="connsiteY5" fmla="*/ 1642872 h 2592324"/>
              <a:gd name="connsiteX6" fmla="*/ 76200 w 325373"/>
              <a:gd name="connsiteY6" fmla="*/ 1546098 h 2592324"/>
              <a:gd name="connsiteX7" fmla="*/ 156971 w 325373"/>
              <a:gd name="connsiteY7" fmla="*/ 1475231 h 2592324"/>
              <a:gd name="connsiteX8" fmla="*/ 173735 w 325373"/>
              <a:gd name="connsiteY8" fmla="*/ 1386078 h 2592324"/>
              <a:gd name="connsiteX9" fmla="*/ 144018 w 325373"/>
              <a:gd name="connsiteY9" fmla="*/ 1259586 h 2592324"/>
              <a:gd name="connsiteX10" fmla="*/ 12954 w 325373"/>
              <a:gd name="connsiteY10" fmla="*/ 917448 h 2592324"/>
              <a:gd name="connsiteX11" fmla="*/ 0 w 325373"/>
              <a:gd name="connsiteY11" fmla="*/ 749808 h 2592324"/>
              <a:gd name="connsiteX12" fmla="*/ 34290 w 325373"/>
              <a:gd name="connsiteY12" fmla="*/ 565404 h 2592324"/>
              <a:gd name="connsiteX13" fmla="*/ 144018 w 325373"/>
              <a:gd name="connsiteY13" fmla="*/ 478536 h 2592324"/>
              <a:gd name="connsiteX14" fmla="*/ 241554 w 325373"/>
              <a:gd name="connsiteY14" fmla="*/ 334517 h 2592324"/>
              <a:gd name="connsiteX15" fmla="*/ 325373 w 325373"/>
              <a:gd name="connsiteY15" fmla="*/ 0 h 2592324"/>
              <a:gd name="connsiteX16" fmla="*/ 313181 w 325373"/>
              <a:gd name="connsiteY16" fmla="*/ 302514 h 2592324"/>
              <a:gd name="connsiteX17" fmla="*/ 249935 w 325373"/>
              <a:gd name="connsiteY17" fmla="*/ 485394 h 2592324"/>
              <a:gd name="connsiteX18" fmla="*/ 165354 w 325373"/>
              <a:gd name="connsiteY18" fmla="*/ 597408 h 2592324"/>
              <a:gd name="connsiteX19" fmla="*/ 72390 w 325373"/>
              <a:gd name="connsiteY19" fmla="*/ 660654 h 2592324"/>
              <a:gd name="connsiteX20" fmla="*/ 67818 w 325373"/>
              <a:gd name="connsiteY20" fmla="*/ 828294 h 2592324"/>
              <a:gd name="connsiteX21" fmla="*/ 115061 w 325373"/>
              <a:gd name="connsiteY21" fmla="*/ 1004316 h 2592324"/>
              <a:gd name="connsiteX22" fmla="*/ 224790 w 325373"/>
              <a:gd name="connsiteY22" fmla="*/ 1315974 h 2592324"/>
              <a:gd name="connsiteX23" fmla="*/ 228600 w 325373"/>
              <a:gd name="connsiteY23" fmla="*/ 1514856 h 2592324"/>
              <a:gd name="connsiteX24" fmla="*/ 127254 w 325373"/>
              <a:gd name="connsiteY24" fmla="*/ 1626107 h 2592324"/>
              <a:gd name="connsiteX25" fmla="*/ 131826 w 325373"/>
              <a:gd name="connsiteY25" fmla="*/ 1729740 h 2592324"/>
              <a:gd name="connsiteX26" fmla="*/ 220980 w 325373"/>
              <a:gd name="connsiteY26" fmla="*/ 1946148 h 2592324"/>
              <a:gd name="connsiteX27" fmla="*/ 258318 w 325373"/>
              <a:gd name="connsiteY27" fmla="*/ 2153412 h 2592324"/>
              <a:gd name="connsiteX28" fmla="*/ 224790 w 325373"/>
              <a:gd name="connsiteY28" fmla="*/ 2375916 h 2592324"/>
              <a:gd name="connsiteX29" fmla="*/ 144018 w 325373"/>
              <a:gd name="connsiteY29" fmla="*/ 2495550 h 2592324"/>
              <a:gd name="connsiteX30" fmla="*/ 42671 w 325373"/>
              <a:gd name="connsiteY30" fmla="*/ 2592324 h 2592324"/>
              <a:gd name="connsiteX31" fmla="*/ 34290 w 325373"/>
              <a:gd name="connsiteY31" fmla="*/ 2504694 h 25923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592324">
                <a:moveTo>
                  <a:pt x="34290" y="2504694"/>
                </a:moveTo>
                <a:lnTo>
                  <a:pt x="165354" y="2337054"/>
                </a:lnTo>
                <a:lnTo>
                  <a:pt x="191261" y="2209037"/>
                </a:lnTo>
                <a:lnTo>
                  <a:pt x="169164" y="2017013"/>
                </a:lnTo>
                <a:lnTo>
                  <a:pt x="76200" y="1786128"/>
                </a:lnTo>
                <a:lnTo>
                  <a:pt x="55626" y="1642872"/>
                </a:lnTo>
                <a:lnTo>
                  <a:pt x="76200" y="1546098"/>
                </a:lnTo>
                <a:lnTo>
                  <a:pt x="156971" y="1475231"/>
                </a:lnTo>
                <a:lnTo>
                  <a:pt x="173735" y="1386078"/>
                </a:lnTo>
                <a:lnTo>
                  <a:pt x="144018" y="1259586"/>
                </a:lnTo>
                <a:lnTo>
                  <a:pt x="12954" y="917448"/>
                </a:lnTo>
                <a:lnTo>
                  <a:pt x="0" y="749808"/>
                </a:lnTo>
                <a:lnTo>
                  <a:pt x="34290" y="565404"/>
                </a:lnTo>
                <a:lnTo>
                  <a:pt x="144018" y="478536"/>
                </a:lnTo>
                <a:lnTo>
                  <a:pt x="241554" y="334517"/>
                </a:lnTo>
                <a:lnTo>
                  <a:pt x="325373" y="0"/>
                </a:lnTo>
                <a:lnTo>
                  <a:pt x="313181" y="302514"/>
                </a:lnTo>
                <a:lnTo>
                  <a:pt x="249935" y="485394"/>
                </a:lnTo>
                <a:lnTo>
                  <a:pt x="165354" y="597408"/>
                </a:lnTo>
                <a:lnTo>
                  <a:pt x="72390" y="660654"/>
                </a:lnTo>
                <a:lnTo>
                  <a:pt x="67818" y="828294"/>
                </a:lnTo>
                <a:lnTo>
                  <a:pt x="115061" y="1004316"/>
                </a:lnTo>
                <a:lnTo>
                  <a:pt x="224790" y="1315974"/>
                </a:lnTo>
                <a:lnTo>
                  <a:pt x="228600" y="1514856"/>
                </a:lnTo>
                <a:lnTo>
                  <a:pt x="127254" y="1626107"/>
                </a:lnTo>
                <a:lnTo>
                  <a:pt x="131826" y="1729740"/>
                </a:lnTo>
                <a:lnTo>
                  <a:pt x="220980" y="1946148"/>
                </a:lnTo>
                <a:lnTo>
                  <a:pt x="258318" y="2153412"/>
                </a:lnTo>
                <a:lnTo>
                  <a:pt x="224790" y="2375916"/>
                </a:lnTo>
                <a:lnTo>
                  <a:pt x="144018" y="2495550"/>
                </a:lnTo>
                <a:lnTo>
                  <a:pt x="42671" y="2592324"/>
                </a:lnTo>
                <a:lnTo>
                  <a:pt x="34290" y="2504694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8491868" y="1773809"/>
            <a:ext cx="342138" cy="355092"/>
          </a:xfrm>
          <a:custGeom>
            <a:avLst/>
            <a:gdLst>
              <a:gd name="connsiteX0" fmla="*/ 0 w 342138"/>
              <a:gd name="connsiteY0" fmla="*/ 42672 h 355092"/>
              <a:gd name="connsiteX1" fmla="*/ 152400 w 342138"/>
              <a:gd name="connsiteY1" fmla="*/ 153923 h 355092"/>
              <a:gd name="connsiteX2" fmla="*/ 330707 w 342138"/>
              <a:gd name="connsiteY2" fmla="*/ 355092 h 355092"/>
              <a:gd name="connsiteX3" fmla="*/ 342138 w 342138"/>
              <a:gd name="connsiteY3" fmla="*/ 323850 h 355092"/>
              <a:gd name="connsiteX4" fmla="*/ 188976 w 342138"/>
              <a:gd name="connsiteY4" fmla="*/ 137922 h 355092"/>
              <a:gd name="connsiteX5" fmla="*/ 25145 w 342138"/>
              <a:gd name="connsiteY5" fmla="*/ 0 h 355092"/>
              <a:gd name="connsiteX6" fmla="*/ 0 w 342138"/>
              <a:gd name="connsiteY6" fmla="*/ 42672 h 3550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42138" h="355092">
                <a:moveTo>
                  <a:pt x="0" y="42672"/>
                </a:moveTo>
                <a:lnTo>
                  <a:pt x="152400" y="153923"/>
                </a:lnTo>
                <a:lnTo>
                  <a:pt x="330707" y="355092"/>
                </a:lnTo>
                <a:lnTo>
                  <a:pt x="342138" y="323850"/>
                </a:lnTo>
                <a:lnTo>
                  <a:pt x="188976" y="137922"/>
                </a:lnTo>
                <a:lnTo>
                  <a:pt x="25145" y="0"/>
                </a:lnTo>
                <a:lnTo>
                  <a:pt x="0" y="4267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7853299" y="101981"/>
            <a:ext cx="279654" cy="145542"/>
          </a:xfrm>
          <a:custGeom>
            <a:avLst/>
            <a:gdLst>
              <a:gd name="connsiteX0" fmla="*/ 0 w 279654"/>
              <a:gd name="connsiteY0" fmla="*/ 145541 h 145542"/>
              <a:gd name="connsiteX1" fmla="*/ 155447 w 279654"/>
              <a:gd name="connsiteY1" fmla="*/ 113538 h 145542"/>
              <a:gd name="connsiteX2" fmla="*/ 279654 w 279654"/>
              <a:gd name="connsiteY2" fmla="*/ 105155 h 145542"/>
              <a:gd name="connsiteX3" fmla="*/ 209550 w 279654"/>
              <a:gd name="connsiteY3" fmla="*/ 0 h 145542"/>
              <a:gd name="connsiteX4" fmla="*/ 90678 w 279654"/>
              <a:gd name="connsiteY4" fmla="*/ 33527 h 145542"/>
              <a:gd name="connsiteX5" fmla="*/ 195833 w 279654"/>
              <a:gd name="connsiteY5" fmla="*/ 60197 h 145542"/>
              <a:gd name="connsiteX6" fmla="*/ 39623 w 279654"/>
              <a:gd name="connsiteY6" fmla="*/ 109727 h 145542"/>
              <a:gd name="connsiteX7" fmla="*/ 0 w 279654"/>
              <a:gd name="connsiteY7" fmla="*/ 145541 h 14554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279654" h="145542">
                <a:moveTo>
                  <a:pt x="0" y="145541"/>
                </a:moveTo>
                <a:lnTo>
                  <a:pt x="155447" y="113538"/>
                </a:lnTo>
                <a:lnTo>
                  <a:pt x="279654" y="105155"/>
                </a:lnTo>
                <a:lnTo>
                  <a:pt x="209550" y="0"/>
                </a:lnTo>
                <a:lnTo>
                  <a:pt x="90678" y="33527"/>
                </a:lnTo>
                <a:lnTo>
                  <a:pt x="195833" y="60197"/>
                </a:lnTo>
                <a:lnTo>
                  <a:pt x="39623" y="109727"/>
                </a:lnTo>
                <a:lnTo>
                  <a:pt x="0" y="145541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8059801" y="514985"/>
            <a:ext cx="372618" cy="713232"/>
          </a:xfrm>
          <a:custGeom>
            <a:avLst/>
            <a:gdLst>
              <a:gd name="connsiteX0" fmla="*/ 6095 w 372618"/>
              <a:gd name="connsiteY0" fmla="*/ 119633 h 713232"/>
              <a:gd name="connsiteX1" fmla="*/ 44195 w 372618"/>
              <a:gd name="connsiteY1" fmla="*/ 277368 h 713232"/>
              <a:gd name="connsiteX2" fmla="*/ 150876 w 372618"/>
              <a:gd name="connsiteY2" fmla="*/ 520445 h 713232"/>
              <a:gd name="connsiteX3" fmla="*/ 264414 w 372618"/>
              <a:gd name="connsiteY3" fmla="*/ 688086 h 713232"/>
              <a:gd name="connsiteX4" fmla="*/ 336804 w 372618"/>
              <a:gd name="connsiteY4" fmla="*/ 713231 h 713232"/>
              <a:gd name="connsiteX5" fmla="*/ 372617 w 372618"/>
              <a:gd name="connsiteY5" fmla="*/ 638556 h 713232"/>
              <a:gd name="connsiteX6" fmla="*/ 320040 w 372618"/>
              <a:gd name="connsiteY6" fmla="*/ 439673 h 713232"/>
              <a:gd name="connsiteX7" fmla="*/ 220980 w 372618"/>
              <a:gd name="connsiteY7" fmla="*/ 214122 h 713232"/>
              <a:gd name="connsiteX8" fmla="*/ 140207 w 372618"/>
              <a:gd name="connsiteY8" fmla="*/ 73914 h 713232"/>
              <a:gd name="connsiteX9" fmla="*/ 64007 w 372618"/>
              <a:gd name="connsiteY9" fmla="*/ 761 h 713232"/>
              <a:gd name="connsiteX10" fmla="*/ 4571 w 372618"/>
              <a:gd name="connsiteY10" fmla="*/ 0 h 713232"/>
              <a:gd name="connsiteX11" fmla="*/ 0 w 372618"/>
              <a:gd name="connsiteY11" fmla="*/ 67055 h 713232"/>
              <a:gd name="connsiteX12" fmla="*/ 51054 w 372618"/>
              <a:gd name="connsiteY12" fmla="*/ 38861 h 713232"/>
              <a:gd name="connsiteX13" fmla="*/ 138683 w 372618"/>
              <a:gd name="connsiteY13" fmla="*/ 152400 h 713232"/>
              <a:gd name="connsiteX14" fmla="*/ 230885 w 372618"/>
              <a:gd name="connsiteY14" fmla="*/ 315467 h 713232"/>
              <a:gd name="connsiteX15" fmla="*/ 307085 w 372618"/>
              <a:gd name="connsiteY15" fmla="*/ 544067 h 713232"/>
              <a:gd name="connsiteX16" fmla="*/ 298704 w 372618"/>
              <a:gd name="connsiteY16" fmla="*/ 655320 h 713232"/>
              <a:gd name="connsiteX17" fmla="*/ 225552 w 372618"/>
              <a:gd name="connsiteY17" fmla="*/ 591312 h 713232"/>
              <a:gd name="connsiteX18" fmla="*/ 101345 w 372618"/>
              <a:gd name="connsiteY18" fmla="*/ 344423 h 713232"/>
              <a:gd name="connsiteX19" fmla="*/ 22859 w 372618"/>
              <a:gd name="connsiteY19" fmla="*/ 86868 h 713232"/>
              <a:gd name="connsiteX20" fmla="*/ 6095 w 372618"/>
              <a:gd name="connsiteY20" fmla="*/ 119633 h 7132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</a:cxnLst>
            <a:rect l="l" t="t" r="r" b="b"/>
            <a:pathLst>
              <a:path w="372618" h="713232">
                <a:moveTo>
                  <a:pt x="6095" y="119633"/>
                </a:moveTo>
                <a:lnTo>
                  <a:pt x="44195" y="277368"/>
                </a:lnTo>
                <a:lnTo>
                  <a:pt x="150876" y="520445"/>
                </a:lnTo>
                <a:lnTo>
                  <a:pt x="264414" y="688086"/>
                </a:lnTo>
                <a:lnTo>
                  <a:pt x="336804" y="713231"/>
                </a:lnTo>
                <a:lnTo>
                  <a:pt x="372617" y="638556"/>
                </a:lnTo>
                <a:lnTo>
                  <a:pt x="320040" y="439673"/>
                </a:lnTo>
                <a:lnTo>
                  <a:pt x="220980" y="214122"/>
                </a:lnTo>
                <a:lnTo>
                  <a:pt x="140207" y="73914"/>
                </a:lnTo>
                <a:lnTo>
                  <a:pt x="64007" y="761"/>
                </a:lnTo>
                <a:lnTo>
                  <a:pt x="4571" y="0"/>
                </a:lnTo>
                <a:lnTo>
                  <a:pt x="0" y="67055"/>
                </a:lnTo>
                <a:lnTo>
                  <a:pt x="51054" y="38861"/>
                </a:lnTo>
                <a:lnTo>
                  <a:pt x="138683" y="152400"/>
                </a:lnTo>
                <a:lnTo>
                  <a:pt x="230885" y="315467"/>
                </a:lnTo>
                <a:lnTo>
                  <a:pt x="307085" y="544067"/>
                </a:lnTo>
                <a:lnTo>
                  <a:pt x="298704" y="655320"/>
                </a:lnTo>
                <a:lnTo>
                  <a:pt x="225552" y="591312"/>
                </a:lnTo>
                <a:lnTo>
                  <a:pt x="101345" y="344423"/>
                </a:lnTo>
                <a:lnTo>
                  <a:pt x="22859" y="86868"/>
                </a:lnTo>
                <a:lnTo>
                  <a:pt x="6095" y="119633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7778623" y="263525"/>
            <a:ext cx="681990" cy="1480566"/>
          </a:xfrm>
          <a:custGeom>
            <a:avLst/>
            <a:gdLst>
              <a:gd name="connsiteX0" fmla="*/ 0 w 681990"/>
              <a:gd name="connsiteY0" fmla="*/ 0 h 1480566"/>
              <a:gd name="connsiteX1" fmla="*/ 667512 w 681990"/>
              <a:gd name="connsiteY1" fmla="*/ 1480566 h 1480566"/>
              <a:gd name="connsiteX2" fmla="*/ 681990 w 681990"/>
              <a:gd name="connsiteY2" fmla="*/ 1394460 h 1480566"/>
              <a:gd name="connsiteX3" fmla="*/ 41909 w 681990"/>
              <a:gd name="connsiteY3" fmla="*/ 1524 h 1480566"/>
              <a:gd name="connsiteX4" fmla="*/ 0 w 681990"/>
              <a:gd name="connsiteY4" fmla="*/ 0 h 14805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1990" h="1480566">
                <a:moveTo>
                  <a:pt x="0" y="0"/>
                </a:moveTo>
                <a:lnTo>
                  <a:pt x="667512" y="1480566"/>
                </a:lnTo>
                <a:lnTo>
                  <a:pt x="681990" y="1394460"/>
                </a:lnTo>
                <a:lnTo>
                  <a:pt x="41909" y="1524"/>
                </a:lnTo>
                <a:lnTo>
                  <a:pt x="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7729093" y="38734"/>
            <a:ext cx="1169669" cy="2086356"/>
          </a:xfrm>
          <a:custGeom>
            <a:avLst/>
            <a:gdLst>
              <a:gd name="connsiteX0" fmla="*/ 749045 w 1169669"/>
              <a:gd name="connsiteY0" fmla="*/ 1773174 h 2086356"/>
              <a:gd name="connsiteX1" fmla="*/ 816864 w 1169669"/>
              <a:gd name="connsiteY1" fmla="*/ 1674875 h 2086356"/>
              <a:gd name="connsiteX2" fmla="*/ 998219 w 1169669"/>
              <a:gd name="connsiteY2" fmla="*/ 1597914 h 2086356"/>
              <a:gd name="connsiteX3" fmla="*/ 877823 w 1169669"/>
              <a:gd name="connsiteY3" fmla="*/ 1577340 h 2086356"/>
              <a:gd name="connsiteX4" fmla="*/ 750569 w 1169669"/>
              <a:gd name="connsiteY4" fmla="*/ 1638300 h 2086356"/>
              <a:gd name="connsiteX5" fmla="*/ 823721 w 1169669"/>
              <a:gd name="connsiteY5" fmla="*/ 1558290 h 2086356"/>
              <a:gd name="connsiteX6" fmla="*/ 973835 w 1169669"/>
              <a:gd name="connsiteY6" fmla="*/ 1500378 h 2086356"/>
              <a:gd name="connsiteX7" fmla="*/ 323088 w 1169669"/>
              <a:gd name="connsiteY7" fmla="*/ 64008 h 2086356"/>
              <a:gd name="connsiteX8" fmla="*/ 132588 w 1169669"/>
              <a:gd name="connsiteY8" fmla="*/ 60198 h 2086356"/>
              <a:gd name="connsiteX9" fmla="*/ 0 w 1169669"/>
              <a:gd name="connsiteY9" fmla="*/ 96012 h 2086356"/>
              <a:gd name="connsiteX10" fmla="*/ 128015 w 1169669"/>
              <a:gd name="connsiteY10" fmla="*/ 0 h 2086356"/>
              <a:gd name="connsiteX11" fmla="*/ 361950 w 1169669"/>
              <a:gd name="connsiteY11" fmla="*/ 19050 h 2086356"/>
              <a:gd name="connsiteX12" fmla="*/ 1120139 w 1169669"/>
              <a:gd name="connsiteY12" fmla="*/ 1684781 h 2086356"/>
              <a:gd name="connsiteX13" fmla="*/ 1098041 w 1169669"/>
              <a:gd name="connsiteY13" fmla="*/ 1844040 h 2086356"/>
              <a:gd name="connsiteX14" fmla="*/ 1169669 w 1169669"/>
              <a:gd name="connsiteY14" fmla="*/ 2086356 h 2086356"/>
              <a:gd name="connsiteX15" fmla="*/ 1097279 w 1169669"/>
              <a:gd name="connsiteY15" fmla="*/ 2084831 h 2086356"/>
              <a:gd name="connsiteX16" fmla="*/ 1112519 w 1169669"/>
              <a:gd name="connsiteY16" fmla="*/ 2030729 h 2086356"/>
              <a:gd name="connsiteX17" fmla="*/ 1060703 w 1169669"/>
              <a:gd name="connsiteY17" fmla="*/ 1868424 h 2086356"/>
              <a:gd name="connsiteX18" fmla="*/ 959357 w 1169669"/>
              <a:gd name="connsiteY18" fmla="*/ 1897379 h 2086356"/>
              <a:gd name="connsiteX19" fmla="*/ 915162 w 1169669"/>
              <a:gd name="connsiteY19" fmla="*/ 1864613 h 2086356"/>
              <a:gd name="connsiteX20" fmla="*/ 1030223 w 1169669"/>
              <a:gd name="connsiteY20" fmla="*/ 1827275 h 2086356"/>
              <a:gd name="connsiteX21" fmla="*/ 979169 w 1169669"/>
              <a:gd name="connsiteY21" fmla="*/ 1789175 h 2086356"/>
              <a:gd name="connsiteX22" fmla="*/ 1040891 w 1169669"/>
              <a:gd name="connsiteY22" fmla="*/ 1739646 h 2086356"/>
              <a:gd name="connsiteX23" fmla="*/ 934973 w 1169669"/>
              <a:gd name="connsiteY23" fmla="*/ 1747266 h 2086356"/>
              <a:gd name="connsiteX24" fmla="*/ 976121 w 1169669"/>
              <a:gd name="connsiteY24" fmla="*/ 1677162 h 2086356"/>
              <a:gd name="connsiteX25" fmla="*/ 749045 w 1169669"/>
              <a:gd name="connsiteY25" fmla="*/ 1773174 h 2086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</a:cxnLst>
            <a:rect l="l" t="t" r="r" b="b"/>
            <a:pathLst>
              <a:path w="1169669" h="2086356">
                <a:moveTo>
                  <a:pt x="749045" y="1773174"/>
                </a:moveTo>
                <a:lnTo>
                  <a:pt x="816864" y="1674875"/>
                </a:lnTo>
                <a:lnTo>
                  <a:pt x="998219" y="1597914"/>
                </a:lnTo>
                <a:lnTo>
                  <a:pt x="877823" y="1577340"/>
                </a:lnTo>
                <a:lnTo>
                  <a:pt x="750569" y="1638300"/>
                </a:lnTo>
                <a:lnTo>
                  <a:pt x="823721" y="1558290"/>
                </a:lnTo>
                <a:lnTo>
                  <a:pt x="973835" y="1500378"/>
                </a:lnTo>
                <a:lnTo>
                  <a:pt x="323088" y="64008"/>
                </a:lnTo>
                <a:lnTo>
                  <a:pt x="132588" y="60198"/>
                </a:lnTo>
                <a:lnTo>
                  <a:pt x="0" y="96012"/>
                </a:lnTo>
                <a:lnTo>
                  <a:pt x="128015" y="0"/>
                </a:lnTo>
                <a:lnTo>
                  <a:pt x="361950" y="19050"/>
                </a:lnTo>
                <a:lnTo>
                  <a:pt x="1120139" y="1684781"/>
                </a:lnTo>
                <a:lnTo>
                  <a:pt x="1098041" y="1844040"/>
                </a:lnTo>
                <a:lnTo>
                  <a:pt x="1169669" y="2086356"/>
                </a:lnTo>
                <a:lnTo>
                  <a:pt x="1097279" y="2084831"/>
                </a:lnTo>
                <a:lnTo>
                  <a:pt x="1112519" y="2030729"/>
                </a:lnTo>
                <a:lnTo>
                  <a:pt x="1060703" y="1868424"/>
                </a:lnTo>
                <a:lnTo>
                  <a:pt x="959357" y="1897379"/>
                </a:lnTo>
                <a:lnTo>
                  <a:pt x="915162" y="1864613"/>
                </a:lnTo>
                <a:lnTo>
                  <a:pt x="1030223" y="1827275"/>
                </a:lnTo>
                <a:lnTo>
                  <a:pt x="979169" y="1789175"/>
                </a:lnTo>
                <a:lnTo>
                  <a:pt x="1040891" y="1739646"/>
                </a:lnTo>
                <a:lnTo>
                  <a:pt x="934973" y="1747266"/>
                </a:lnTo>
                <a:lnTo>
                  <a:pt x="976121" y="1677162"/>
                </a:lnTo>
                <a:lnTo>
                  <a:pt x="749045" y="177317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8398129" y="1446910"/>
            <a:ext cx="301752" cy="142494"/>
          </a:xfrm>
          <a:custGeom>
            <a:avLst/>
            <a:gdLst>
              <a:gd name="connsiteX0" fmla="*/ 29717 w 301752"/>
              <a:gd name="connsiteY0" fmla="*/ 142494 h 142494"/>
              <a:gd name="connsiteX1" fmla="*/ 102869 w 301752"/>
              <a:gd name="connsiteY1" fmla="*/ 70104 h 142494"/>
              <a:gd name="connsiteX2" fmla="*/ 301752 w 301752"/>
              <a:gd name="connsiteY2" fmla="*/ 28194 h 142494"/>
              <a:gd name="connsiteX3" fmla="*/ 285750 w 301752"/>
              <a:gd name="connsiteY3" fmla="*/ 0 h 142494"/>
              <a:gd name="connsiteX4" fmla="*/ 152400 w 301752"/>
              <a:gd name="connsiteY4" fmla="*/ 11430 h 142494"/>
              <a:gd name="connsiteX5" fmla="*/ 0 w 301752"/>
              <a:gd name="connsiteY5" fmla="*/ 106680 h 142494"/>
              <a:gd name="connsiteX6" fmla="*/ 29717 w 301752"/>
              <a:gd name="connsiteY6" fmla="*/ 142494 h 1424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1752" h="142494">
                <a:moveTo>
                  <a:pt x="29717" y="142494"/>
                </a:moveTo>
                <a:lnTo>
                  <a:pt x="102869" y="70104"/>
                </a:lnTo>
                <a:lnTo>
                  <a:pt x="301752" y="28194"/>
                </a:lnTo>
                <a:lnTo>
                  <a:pt x="285750" y="0"/>
                </a:lnTo>
                <a:lnTo>
                  <a:pt x="152400" y="11430"/>
                </a:lnTo>
                <a:lnTo>
                  <a:pt x="0" y="106680"/>
                </a:lnTo>
                <a:lnTo>
                  <a:pt x="29717" y="1424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8322703" y="1303655"/>
            <a:ext cx="319278" cy="154686"/>
          </a:xfrm>
          <a:custGeom>
            <a:avLst/>
            <a:gdLst>
              <a:gd name="connsiteX0" fmla="*/ 18288 w 319278"/>
              <a:gd name="connsiteY0" fmla="*/ 154686 h 154686"/>
              <a:gd name="connsiteX1" fmla="*/ 131826 w 319278"/>
              <a:gd name="connsiteY1" fmla="*/ 70104 h 154686"/>
              <a:gd name="connsiteX2" fmla="*/ 319278 w 319278"/>
              <a:gd name="connsiteY2" fmla="*/ 61722 h 154686"/>
              <a:gd name="connsiteX3" fmla="*/ 290321 w 319278"/>
              <a:gd name="connsiteY3" fmla="*/ 0 h 154686"/>
              <a:gd name="connsiteX4" fmla="*/ 136397 w 319278"/>
              <a:gd name="connsiteY4" fmla="*/ 32766 h 154686"/>
              <a:gd name="connsiteX5" fmla="*/ 0 w 319278"/>
              <a:gd name="connsiteY5" fmla="*/ 105918 h 154686"/>
              <a:gd name="connsiteX6" fmla="*/ 18288 w 319278"/>
              <a:gd name="connsiteY6" fmla="*/ 154686 h 15468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19278" h="154686">
                <a:moveTo>
                  <a:pt x="18288" y="154686"/>
                </a:moveTo>
                <a:lnTo>
                  <a:pt x="131826" y="70104"/>
                </a:lnTo>
                <a:lnTo>
                  <a:pt x="319278" y="61722"/>
                </a:lnTo>
                <a:lnTo>
                  <a:pt x="290321" y="0"/>
                </a:lnTo>
                <a:lnTo>
                  <a:pt x="136397" y="32766"/>
                </a:lnTo>
                <a:lnTo>
                  <a:pt x="0" y="105918"/>
                </a:lnTo>
                <a:lnTo>
                  <a:pt x="18288" y="154686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7891399" y="371729"/>
            <a:ext cx="329946" cy="147828"/>
          </a:xfrm>
          <a:custGeom>
            <a:avLst/>
            <a:gdLst>
              <a:gd name="connsiteX0" fmla="*/ 22097 w 329946"/>
              <a:gd name="connsiteY0" fmla="*/ 147828 h 147828"/>
              <a:gd name="connsiteX1" fmla="*/ 125730 w 329946"/>
              <a:gd name="connsiteY1" fmla="*/ 67818 h 147828"/>
              <a:gd name="connsiteX2" fmla="*/ 329945 w 329946"/>
              <a:gd name="connsiteY2" fmla="*/ 54863 h 147828"/>
              <a:gd name="connsiteX3" fmla="*/ 302514 w 329946"/>
              <a:gd name="connsiteY3" fmla="*/ 0 h 147828"/>
              <a:gd name="connsiteX4" fmla="*/ 121157 w 329946"/>
              <a:gd name="connsiteY4" fmla="*/ 25145 h 147828"/>
              <a:gd name="connsiteX5" fmla="*/ 0 w 329946"/>
              <a:gd name="connsiteY5" fmla="*/ 103632 h 147828"/>
              <a:gd name="connsiteX6" fmla="*/ 22097 w 329946"/>
              <a:gd name="connsiteY6" fmla="*/ 147828 h 1478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9946" h="147828">
                <a:moveTo>
                  <a:pt x="22097" y="147828"/>
                </a:moveTo>
                <a:lnTo>
                  <a:pt x="125730" y="67818"/>
                </a:lnTo>
                <a:lnTo>
                  <a:pt x="329945" y="54863"/>
                </a:lnTo>
                <a:lnTo>
                  <a:pt x="302514" y="0"/>
                </a:lnTo>
                <a:lnTo>
                  <a:pt x="121157" y="25145"/>
                </a:lnTo>
                <a:lnTo>
                  <a:pt x="0" y="103632"/>
                </a:lnTo>
                <a:lnTo>
                  <a:pt x="22097" y="14782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7839582" y="253619"/>
            <a:ext cx="325373" cy="150875"/>
          </a:xfrm>
          <a:custGeom>
            <a:avLst/>
            <a:gdLst>
              <a:gd name="connsiteX0" fmla="*/ 29718 w 325373"/>
              <a:gd name="connsiteY0" fmla="*/ 150875 h 150875"/>
              <a:gd name="connsiteX1" fmla="*/ 114300 w 325373"/>
              <a:gd name="connsiteY1" fmla="*/ 78486 h 150875"/>
              <a:gd name="connsiteX2" fmla="*/ 325374 w 325373"/>
              <a:gd name="connsiteY2" fmla="*/ 40386 h 150875"/>
              <a:gd name="connsiteX3" fmla="*/ 300228 w 325373"/>
              <a:gd name="connsiteY3" fmla="*/ 0 h 150875"/>
              <a:gd name="connsiteX4" fmla="*/ 87630 w 325373"/>
              <a:gd name="connsiteY4" fmla="*/ 41147 h 150875"/>
              <a:gd name="connsiteX5" fmla="*/ 0 w 325373"/>
              <a:gd name="connsiteY5" fmla="*/ 107441 h 150875"/>
              <a:gd name="connsiteX6" fmla="*/ 29718 w 325373"/>
              <a:gd name="connsiteY6" fmla="*/ 150875 h 1508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5373" h="150875">
                <a:moveTo>
                  <a:pt x="29718" y="150875"/>
                </a:moveTo>
                <a:lnTo>
                  <a:pt x="114300" y="78486"/>
                </a:lnTo>
                <a:lnTo>
                  <a:pt x="325374" y="40386"/>
                </a:lnTo>
                <a:lnTo>
                  <a:pt x="300228" y="0"/>
                </a:lnTo>
                <a:lnTo>
                  <a:pt x="87630" y="41147"/>
                </a:lnTo>
                <a:lnTo>
                  <a:pt x="0" y="107441"/>
                </a:lnTo>
                <a:lnTo>
                  <a:pt x="29718" y="15087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7713865" y="124079"/>
            <a:ext cx="102108" cy="167640"/>
          </a:xfrm>
          <a:custGeom>
            <a:avLst/>
            <a:gdLst>
              <a:gd name="connsiteX0" fmla="*/ 35052 w 102108"/>
              <a:gd name="connsiteY0" fmla="*/ 0 h 167640"/>
              <a:gd name="connsiteX1" fmla="*/ 102108 w 102108"/>
              <a:gd name="connsiteY1" fmla="*/ 152399 h 167640"/>
              <a:gd name="connsiteX2" fmla="*/ 67056 w 102108"/>
              <a:gd name="connsiteY2" fmla="*/ 167640 h 167640"/>
              <a:gd name="connsiteX3" fmla="*/ 0 w 102108"/>
              <a:gd name="connsiteY3" fmla="*/ 15239 h 167640"/>
              <a:gd name="connsiteX4" fmla="*/ 35052 w 102108"/>
              <a:gd name="connsiteY4" fmla="*/ 0 h 1676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2108" h="167640">
                <a:moveTo>
                  <a:pt x="35052" y="0"/>
                </a:moveTo>
                <a:lnTo>
                  <a:pt x="102108" y="152399"/>
                </a:lnTo>
                <a:lnTo>
                  <a:pt x="67056" y="167640"/>
                </a:lnTo>
                <a:lnTo>
                  <a:pt x="0" y="15239"/>
                </a:lnTo>
                <a:lnTo>
                  <a:pt x="3505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14600" y="292100"/>
            <a:ext cx="4152900" cy="5842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311400" y="6311900"/>
            <a:ext cx="3052118" cy="21505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zh-CN" altLang="en-US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计算机学院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研究生课程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高级软件工程</a:t>
            </a:r>
          </a:p>
        </p:txBody>
      </p:sp>
      <p:sp>
        <p:nvSpPr>
          <p:cNvPr id="41" name="TextBox 1"/>
          <p:cNvSpPr txBox="1"/>
          <p:nvPr/>
        </p:nvSpPr>
        <p:spPr>
          <a:xfrm>
            <a:off x="469900" y="342900"/>
            <a:ext cx="7416800" cy="4330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200"/>
              </a:lnSpc>
              <a:tabLst>
                <a:tab pos="342900" algn="l"/>
                <a:tab pos="2057400" algn="l"/>
              </a:tabLst>
            </a:pPr>
            <a:r>
              <a:rPr lang="en-US" altLang="zh-CN" dirty="0"/>
              <a:t>		</a:t>
            </a:r>
            <a:r>
              <a:rPr lang="en-US" altLang="zh-CN" sz="4002" b="1" dirty="0">
                <a:solidFill>
                  <a:srgbClr val="3D00EA"/>
                </a:solidFill>
                <a:latin typeface="å¾®è½¯éé»" pitchFamily="18" charset="0"/>
                <a:cs typeface="å¾®è½¯éé»" pitchFamily="18" charset="0"/>
              </a:rPr>
              <a:t>相关主要国际会议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4300"/>
              </a:lnSpc>
              <a:tabLst>
                <a:tab pos="342900" algn="l"/>
                <a:tab pos="2057400" algn="l"/>
              </a:tabLst>
            </a:pPr>
            <a:r>
              <a:rPr lang="en-US" altLang="zh-CN" sz="28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2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8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软件工程综合性会议：</a:t>
            </a:r>
            <a:r>
              <a:rPr lang="en-US" altLang="zh-CN" sz="2802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ICSE,</a:t>
            </a:r>
            <a:r>
              <a:rPr lang="en-US" altLang="zh-CN" sz="2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802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ESEC/FSE,</a:t>
            </a:r>
          </a:p>
          <a:p>
            <a:pPr>
              <a:lnSpc>
                <a:spcPts val="3300"/>
              </a:lnSpc>
              <a:tabLst>
                <a:tab pos="342900" algn="l"/>
                <a:tab pos="2057400" algn="l"/>
              </a:tabLst>
            </a:pPr>
            <a:r>
              <a:rPr lang="en-US" altLang="zh-CN" dirty="0"/>
              <a:t>	</a:t>
            </a:r>
            <a:r>
              <a:rPr lang="en-US" altLang="zh-CN" sz="2802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ASE,</a:t>
            </a:r>
            <a:r>
              <a:rPr lang="en-US" altLang="zh-CN" sz="2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802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ECOOP,</a:t>
            </a:r>
            <a:r>
              <a:rPr lang="en-US" altLang="zh-CN" sz="2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802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FASE,</a:t>
            </a:r>
            <a:r>
              <a:rPr lang="en-US" altLang="zh-CN" sz="2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802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APSEC,</a:t>
            </a:r>
            <a:r>
              <a:rPr lang="en-US" altLang="zh-CN" sz="2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802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CAiSE</a:t>
            </a:r>
          </a:p>
          <a:p>
            <a:pPr>
              <a:lnSpc>
                <a:spcPts val="4000"/>
              </a:lnSpc>
              <a:tabLst>
                <a:tab pos="342900" algn="l"/>
                <a:tab pos="2057400" algn="l"/>
              </a:tabLst>
            </a:pPr>
            <a:r>
              <a:rPr lang="en-US" altLang="zh-CN" sz="28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2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8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需求工程：</a:t>
            </a:r>
            <a:r>
              <a:rPr lang="en-US" altLang="zh-CN" sz="2802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RE</a:t>
            </a:r>
          </a:p>
          <a:p>
            <a:pPr>
              <a:lnSpc>
                <a:spcPts val="4000"/>
              </a:lnSpc>
              <a:tabLst>
                <a:tab pos="342900" algn="l"/>
                <a:tab pos="2057400" algn="l"/>
              </a:tabLst>
            </a:pPr>
            <a:r>
              <a:rPr lang="en-US" altLang="zh-CN" sz="28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2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8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软件复用及软件构件：</a:t>
            </a:r>
            <a:r>
              <a:rPr lang="en-US" altLang="zh-CN" sz="2802" b="1" dirty="0">
                <a:solidFill>
                  <a:srgbClr val="FF0000"/>
                </a:solidFill>
                <a:latin typeface="Comic Sans MS" pitchFamily="18" charset="0"/>
                <a:cs typeface="Comic Sans MS" pitchFamily="18" charset="0"/>
              </a:rPr>
              <a:t>ICSR</a:t>
            </a:r>
            <a:r>
              <a:rPr lang="en-US" altLang="zh-CN" sz="2802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,</a:t>
            </a:r>
            <a:r>
              <a:rPr lang="en-US" altLang="zh-CN" sz="2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802" b="1" dirty="0">
                <a:solidFill>
                  <a:srgbClr val="FF0000"/>
                </a:solidFill>
                <a:latin typeface="Comic Sans MS" pitchFamily="18" charset="0"/>
                <a:cs typeface="Comic Sans MS" pitchFamily="18" charset="0"/>
              </a:rPr>
              <a:t>CBSE</a:t>
            </a:r>
            <a:r>
              <a:rPr lang="en-US" altLang="zh-CN" sz="2802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,</a:t>
            </a:r>
            <a:r>
              <a:rPr lang="en-US" altLang="zh-CN" sz="2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802" b="1" dirty="0">
                <a:solidFill>
                  <a:srgbClr val="FF0000"/>
                </a:solidFill>
                <a:latin typeface="Comic Sans MS" pitchFamily="18" charset="0"/>
                <a:cs typeface="Comic Sans MS" pitchFamily="18" charset="0"/>
              </a:rPr>
              <a:t>GPCE</a:t>
            </a:r>
          </a:p>
          <a:p>
            <a:pPr>
              <a:lnSpc>
                <a:spcPts val="4000"/>
              </a:lnSpc>
              <a:tabLst>
                <a:tab pos="342900" algn="l"/>
                <a:tab pos="2057400" algn="l"/>
              </a:tabLst>
            </a:pPr>
            <a:r>
              <a:rPr lang="en-US" altLang="zh-CN" sz="28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2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8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软件产品线及软件体系结构：</a:t>
            </a:r>
            <a:r>
              <a:rPr lang="en-US" altLang="zh-CN" sz="2802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WICSA,</a:t>
            </a:r>
            <a:r>
              <a:rPr lang="en-US" altLang="zh-CN" sz="2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802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SPLC</a:t>
            </a:r>
          </a:p>
          <a:p>
            <a:pPr>
              <a:lnSpc>
                <a:spcPts val="4000"/>
              </a:lnSpc>
              <a:tabLst>
                <a:tab pos="342900" algn="l"/>
                <a:tab pos="2057400" algn="l"/>
              </a:tabLst>
            </a:pPr>
            <a:r>
              <a:rPr lang="en-US" altLang="zh-CN" sz="28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2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8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软件维护与再工程：</a:t>
            </a:r>
            <a:r>
              <a:rPr lang="en-US" altLang="zh-CN" sz="2802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ICSM,</a:t>
            </a:r>
            <a:r>
              <a:rPr lang="en-US" altLang="zh-CN" sz="2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802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WCRE,</a:t>
            </a:r>
            <a:r>
              <a:rPr lang="en-US" altLang="zh-CN" sz="2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802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CSMR</a:t>
            </a:r>
          </a:p>
          <a:p>
            <a:pPr>
              <a:lnSpc>
                <a:spcPts val="4000"/>
              </a:lnSpc>
              <a:tabLst>
                <a:tab pos="342900" algn="l"/>
                <a:tab pos="2057400" algn="l"/>
              </a:tabLst>
            </a:pPr>
            <a:r>
              <a:rPr lang="en-US" altLang="zh-CN" sz="28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2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8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面向方面的软件开发：</a:t>
            </a:r>
            <a:r>
              <a:rPr lang="en-US" altLang="zh-CN" sz="2802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AOSD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19199" y="68453"/>
            <a:ext cx="1137666" cy="2030730"/>
          </a:xfrm>
          <a:custGeom>
            <a:avLst/>
            <a:gdLst>
              <a:gd name="connsiteX0" fmla="*/ 355092 w 1137666"/>
              <a:gd name="connsiteY0" fmla="*/ 12954 h 2030730"/>
              <a:gd name="connsiteX1" fmla="*/ 114300 w 1137666"/>
              <a:gd name="connsiteY1" fmla="*/ 0 h 2030730"/>
              <a:gd name="connsiteX2" fmla="*/ 0 w 1137666"/>
              <a:gd name="connsiteY2" fmla="*/ 76200 h 2030730"/>
              <a:gd name="connsiteX3" fmla="*/ 752856 w 1137666"/>
              <a:gd name="connsiteY3" fmla="*/ 1716024 h 2030730"/>
              <a:gd name="connsiteX4" fmla="*/ 940308 w 1137666"/>
              <a:gd name="connsiteY4" fmla="*/ 1858518 h 2030730"/>
              <a:gd name="connsiteX5" fmla="*/ 1095756 w 1137666"/>
              <a:gd name="connsiteY5" fmla="*/ 2030730 h 2030730"/>
              <a:gd name="connsiteX6" fmla="*/ 1137666 w 1137666"/>
              <a:gd name="connsiteY6" fmla="*/ 2026920 h 2030730"/>
              <a:gd name="connsiteX7" fmla="*/ 1078230 w 1137666"/>
              <a:gd name="connsiteY7" fmla="*/ 1796034 h 2030730"/>
              <a:gd name="connsiteX8" fmla="*/ 1092708 w 1137666"/>
              <a:gd name="connsiteY8" fmla="*/ 1657350 h 2030730"/>
              <a:gd name="connsiteX9" fmla="*/ 355092 w 1137666"/>
              <a:gd name="connsiteY9" fmla="*/ 12954 h 20307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7666" h="2030730">
                <a:moveTo>
                  <a:pt x="355092" y="12954"/>
                </a:moveTo>
                <a:lnTo>
                  <a:pt x="114300" y="0"/>
                </a:lnTo>
                <a:lnTo>
                  <a:pt x="0" y="76200"/>
                </a:lnTo>
                <a:lnTo>
                  <a:pt x="752856" y="1716024"/>
                </a:lnTo>
                <a:lnTo>
                  <a:pt x="940308" y="1858518"/>
                </a:lnTo>
                <a:lnTo>
                  <a:pt x="1095756" y="2030730"/>
                </a:lnTo>
                <a:lnTo>
                  <a:pt x="1137666" y="2026920"/>
                </a:lnTo>
                <a:lnTo>
                  <a:pt x="1078230" y="1796034"/>
                </a:lnTo>
                <a:lnTo>
                  <a:pt x="1092708" y="1657350"/>
                </a:lnTo>
                <a:lnTo>
                  <a:pt x="355092" y="12954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814437" y="110363"/>
            <a:ext cx="1130046" cy="2042922"/>
          </a:xfrm>
          <a:custGeom>
            <a:avLst/>
            <a:gdLst>
              <a:gd name="connsiteX0" fmla="*/ 0 w 1130046"/>
              <a:gd name="connsiteY0" fmla="*/ 61722 h 2042922"/>
              <a:gd name="connsiteX1" fmla="*/ 757428 w 1130046"/>
              <a:gd name="connsiteY1" fmla="*/ 1720596 h 2042922"/>
              <a:gd name="connsiteX2" fmla="*/ 923543 w 1130046"/>
              <a:gd name="connsiteY2" fmla="*/ 1845564 h 2042922"/>
              <a:gd name="connsiteX3" fmla="*/ 1086612 w 1130046"/>
              <a:gd name="connsiteY3" fmla="*/ 2035301 h 2042922"/>
              <a:gd name="connsiteX4" fmla="*/ 1130045 w 1130046"/>
              <a:gd name="connsiteY4" fmla="*/ 2042922 h 2042922"/>
              <a:gd name="connsiteX5" fmla="*/ 1061466 w 1130046"/>
              <a:gd name="connsiteY5" fmla="*/ 1804416 h 2042922"/>
              <a:gd name="connsiteX6" fmla="*/ 1084326 w 1130046"/>
              <a:gd name="connsiteY6" fmla="*/ 1650492 h 2042922"/>
              <a:gd name="connsiteX7" fmla="*/ 342900 w 1130046"/>
              <a:gd name="connsiteY7" fmla="*/ 10668 h 2042922"/>
              <a:gd name="connsiteX8" fmla="*/ 115061 w 1130046"/>
              <a:gd name="connsiteY8" fmla="*/ 0 h 2042922"/>
              <a:gd name="connsiteX9" fmla="*/ 0 w 1130046"/>
              <a:gd name="connsiteY9" fmla="*/ 61722 h 2042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0046" h="2042922">
                <a:moveTo>
                  <a:pt x="0" y="61722"/>
                </a:moveTo>
                <a:lnTo>
                  <a:pt x="757428" y="1720596"/>
                </a:lnTo>
                <a:lnTo>
                  <a:pt x="923543" y="1845564"/>
                </a:lnTo>
                <a:lnTo>
                  <a:pt x="1086612" y="2035301"/>
                </a:lnTo>
                <a:lnTo>
                  <a:pt x="1130045" y="2042922"/>
                </a:lnTo>
                <a:lnTo>
                  <a:pt x="1061466" y="1804416"/>
                </a:lnTo>
                <a:lnTo>
                  <a:pt x="1084326" y="1650492"/>
                </a:lnTo>
                <a:lnTo>
                  <a:pt x="342900" y="10668"/>
                </a:lnTo>
                <a:lnTo>
                  <a:pt x="115061" y="0"/>
                </a:lnTo>
                <a:lnTo>
                  <a:pt x="0" y="61722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7867027" y="229996"/>
            <a:ext cx="972312" cy="1530096"/>
          </a:xfrm>
          <a:custGeom>
            <a:avLst/>
            <a:gdLst>
              <a:gd name="connsiteX0" fmla="*/ 662940 w 972312"/>
              <a:gd name="connsiteY0" fmla="*/ 1530096 h 1530096"/>
              <a:gd name="connsiteX1" fmla="*/ 797814 w 972312"/>
              <a:gd name="connsiteY1" fmla="*/ 1415034 h 1530096"/>
              <a:gd name="connsiteX2" fmla="*/ 972312 w 972312"/>
              <a:gd name="connsiteY2" fmla="*/ 1394460 h 1530096"/>
              <a:gd name="connsiteX3" fmla="*/ 340614 w 972312"/>
              <a:gd name="connsiteY3" fmla="*/ 0 h 1530096"/>
              <a:gd name="connsiteX4" fmla="*/ 89916 w 972312"/>
              <a:gd name="connsiteY4" fmla="*/ 32766 h 1530096"/>
              <a:gd name="connsiteX5" fmla="*/ 0 w 972312"/>
              <a:gd name="connsiteY5" fmla="*/ 75438 h 1530096"/>
              <a:gd name="connsiteX6" fmla="*/ 662940 w 972312"/>
              <a:gd name="connsiteY6" fmla="*/ 1530096 h 15300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972312" h="1530096">
                <a:moveTo>
                  <a:pt x="662940" y="1530096"/>
                </a:moveTo>
                <a:lnTo>
                  <a:pt x="797814" y="1415034"/>
                </a:lnTo>
                <a:lnTo>
                  <a:pt x="972312" y="1394460"/>
                </a:lnTo>
                <a:lnTo>
                  <a:pt x="340614" y="0"/>
                </a:lnTo>
                <a:lnTo>
                  <a:pt x="89916" y="32766"/>
                </a:lnTo>
                <a:lnTo>
                  <a:pt x="0" y="75438"/>
                </a:lnTo>
                <a:lnTo>
                  <a:pt x="662940" y="1530096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38239" y="5563235"/>
            <a:ext cx="1728978" cy="1030224"/>
          </a:xfrm>
          <a:custGeom>
            <a:avLst/>
            <a:gdLst>
              <a:gd name="connsiteX0" fmla="*/ 1260348 w 1728978"/>
              <a:gd name="connsiteY0" fmla="*/ 999744 h 1030224"/>
              <a:gd name="connsiteX1" fmla="*/ 1127760 w 1728978"/>
              <a:gd name="connsiteY1" fmla="*/ 877823 h 1030224"/>
              <a:gd name="connsiteX2" fmla="*/ 1057656 w 1728978"/>
              <a:gd name="connsiteY2" fmla="*/ 377951 h 1030224"/>
              <a:gd name="connsiteX3" fmla="*/ 1699260 w 1728978"/>
              <a:gd name="connsiteY3" fmla="*/ 261365 h 1030224"/>
              <a:gd name="connsiteX4" fmla="*/ 1728978 w 1728978"/>
              <a:gd name="connsiteY4" fmla="*/ 160781 h 1030224"/>
              <a:gd name="connsiteX5" fmla="*/ 1667256 w 1728978"/>
              <a:gd name="connsiteY5" fmla="*/ 79247 h 1030224"/>
              <a:gd name="connsiteX6" fmla="*/ 1013459 w 1728978"/>
              <a:gd name="connsiteY6" fmla="*/ 166877 h 1030224"/>
              <a:gd name="connsiteX7" fmla="*/ 968501 w 1728978"/>
              <a:gd name="connsiteY7" fmla="*/ 25145 h 1030224"/>
              <a:gd name="connsiteX8" fmla="*/ 861822 w 1728978"/>
              <a:gd name="connsiteY8" fmla="*/ 0 h 1030224"/>
              <a:gd name="connsiteX9" fmla="*/ 761238 w 1728978"/>
              <a:gd name="connsiteY9" fmla="*/ 22097 h 1030224"/>
              <a:gd name="connsiteX10" fmla="*/ 705612 w 1728978"/>
              <a:gd name="connsiteY10" fmla="*/ 83819 h 1030224"/>
              <a:gd name="connsiteX11" fmla="*/ 744474 w 1728978"/>
              <a:gd name="connsiteY11" fmla="*/ 225551 h 1030224"/>
              <a:gd name="connsiteX12" fmla="*/ 524256 w 1728978"/>
              <a:gd name="connsiteY12" fmla="*/ 349757 h 1030224"/>
              <a:gd name="connsiteX13" fmla="*/ 781050 w 1728978"/>
              <a:gd name="connsiteY13" fmla="*/ 374903 h 1030224"/>
              <a:gd name="connsiteX14" fmla="*/ 883158 w 1728978"/>
              <a:gd name="connsiteY14" fmla="*/ 705612 h 1030224"/>
              <a:gd name="connsiteX15" fmla="*/ 112014 w 1728978"/>
              <a:gd name="connsiteY15" fmla="*/ 371856 h 1030224"/>
              <a:gd name="connsiteX16" fmla="*/ 36576 w 1728978"/>
              <a:gd name="connsiteY16" fmla="*/ 403859 h 1030224"/>
              <a:gd name="connsiteX17" fmla="*/ 0 w 1728978"/>
              <a:gd name="connsiteY17" fmla="*/ 504444 h 1030224"/>
              <a:gd name="connsiteX18" fmla="*/ 44196 w 1728978"/>
              <a:gd name="connsiteY18" fmla="*/ 617981 h 1030224"/>
              <a:gd name="connsiteX19" fmla="*/ 904494 w 1728978"/>
              <a:gd name="connsiteY19" fmla="*/ 1021841 h 1030224"/>
              <a:gd name="connsiteX20" fmla="*/ 1094994 w 1728978"/>
              <a:gd name="connsiteY20" fmla="*/ 996696 h 1030224"/>
              <a:gd name="connsiteX21" fmla="*/ 1247394 w 1728978"/>
              <a:gd name="connsiteY21" fmla="*/ 1030223 h 1030224"/>
              <a:gd name="connsiteX22" fmla="*/ 1260348 w 1728978"/>
              <a:gd name="connsiteY22" fmla="*/ 999744 h 10302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</a:cxnLst>
            <a:rect l="l" t="t" r="r" b="b"/>
            <a:pathLst>
              <a:path w="1728978" h="1030224">
                <a:moveTo>
                  <a:pt x="1260348" y="999744"/>
                </a:moveTo>
                <a:lnTo>
                  <a:pt x="1127760" y="877823"/>
                </a:lnTo>
                <a:lnTo>
                  <a:pt x="1057656" y="377951"/>
                </a:lnTo>
                <a:lnTo>
                  <a:pt x="1699260" y="261365"/>
                </a:lnTo>
                <a:lnTo>
                  <a:pt x="1728978" y="160781"/>
                </a:lnTo>
                <a:lnTo>
                  <a:pt x="1667256" y="79247"/>
                </a:lnTo>
                <a:lnTo>
                  <a:pt x="1013459" y="166877"/>
                </a:lnTo>
                <a:lnTo>
                  <a:pt x="968501" y="25145"/>
                </a:lnTo>
                <a:lnTo>
                  <a:pt x="861822" y="0"/>
                </a:lnTo>
                <a:lnTo>
                  <a:pt x="761238" y="22097"/>
                </a:lnTo>
                <a:lnTo>
                  <a:pt x="705612" y="83819"/>
                </a:lnTo>
                <a:lnTo>
                  <a:pt x="744474" y="225551"/>
                </a:lnTo>
                <a:lnTo>
                  <a:pt x="524256" y="349757"/>
                </a:lnTo>
                <a:lnTo>
                  <a:pt x="781050" y="374903"/>
                </a:lnTo>
                <a:lnTo>
                  <a:pt x="883158" y="705612"/>
                </a:lnTo>
                <a:lnTo>
                  <a:pt x="112014" y="371856"/>
                </a:lnTo>
                <a:lnTo>
                  <a:pt x="36576" y="403859"/>
                </a:lnTo>
                <a:lnTo>
                  <a:pt x="0" y="504444"/>
                </a:lnTo>
                <a:lnTo>
                  <a:pt x="44196" y="617981"/>
                </a:lnTo>
                <a:lnTo>
                  <a:pt x="904494" y="1021841"/>
                </a:lnTo>
                <a:lnTo>
                  <a:pt x="1094994" y="996696"/>
                </a:lnTo>
                <a:lnTo>
                  <a:pt x="1247394" y="1030223"/>
                </a:lnTo>
                <a:lnTo>
                  <a:pt x="1260348" y="999744"/>
                </a:lnTo>
              </a:path>
            </a:pathLst>
          </a:custGeom>
          <a:solidFill>
            <a:srgbClr val="F9F9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1623199" y="5685155"/>
            <a:ext cx="112776" cy="204978"/>
          </a:xfrm>
          <a:custGeom>
            <a:avLst/>
            <a:gdLst>
              <a:gd name="connsiteX0" fmla="*/ 0 w 112776"/>
              <a:gd name="connsiteY0" fmla="*/ 5334 h 204978"/>
              <a:gd name="connsiteX1" fmla="*/ 94488 w 112776"/>
              <a:gd name="connsiteY1" fmla="*/ 0 h 204978"/>
              <a:gd name="connsiteX2" fmla="*/ 112776 w 112776"/>
              <a:gd name="connsiteY2" fmla="*/ 185165 h 204978"/>
              <a:gd name="connsiteX3" fmla="*/ 6095 w 112776"/>
              <a:gd name="connsiteY3" fmla="*/ 204977 h 204978"/>
              <a:gd name="connsiteX4" fmla="*/ 0 w 112776"/>
              <a:gd name="connsiteY4" fmla="*/ 5334 h 20497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2776" h="204978">
                <a:moveTo>
                  <a:pt x="0" y="5334"/>
                </a:moveTo>
                <a:lnTo>
                  <a:pt x="94488" y="0"/>
                </a:lnTo>
                <a:lnTo>
                  <a:pt x="112776" y="185165"/>
                </a:lnTo>
                <a:lnTo>
                  <a:pt x="6095" y="204977"/>
                </a:lnTo>
                <a:lnTo>
                  <a:pt x="0" y="5334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32143" y="5989955"/>
            <a:ext cx="1257300" cy="650747"/>
          </a:xfrm>
          <a:custGeom>
            <a:avLst/>
            <a:gdLst>
              <a:gd name="connsiteX0" fmla="*/ 108966 w 1257300"/>
              <a:gd name="connsiteY0" fmla="*/ 0 h 650747"/>
              <a:gd name="connsiteX1" fmla="*/ 1055370 w 1257300"/>
              <a:gd name="connsiteY1" fmla="*/ 411479 h 650747"/>
              <a:gd name="connsiteX2" fmla="*/ 1132332 w 1257300"/>
              <a:gd name="connsiteY2" fmla="*/ 505967 h 650747"/>
              <a:gd name="connsiteX3" fmla="*/ 1257300 w 1257300"/>
              <a:gd name="connsiteY3" fmla="*/ 627887 h 650747"/>
              <a:gd name="connsiteX4" fmla="*/ 1240536 w 1257300"/>
              <a:gd name="connsiteY4" fmla="*/ 650748 h 650747"/>
              <a:gd name="connsiteX5" fmla="*/ 1070610 w 1257300"/>
              <a:gd name="connsiteY5" fmla="*/ 624077 h 650747"/>
              <a:gd name="connsiteX6" fmla="*/ 907542 w 1257300"/>
              <a:gd name="connsiteY6" fmla="*/ 643127 h 650747"/>
              <a:gd name="connsiteX7" fmla="*/ 33528 w 1257300"/>
              <a:gd name="connsiteY7" fmla="*/ 236220 h 650747"/>
              <a:gd name="connsiteX8" fmla="*/ 0 w 1257300"/>
              <a:gd name="connsiteY8" fmla="*/ 118871 h 650747"/>
              <a:gd name="connsiteX9" fmla="*/ 36576 w 1257300"/>
              <a:gd name="connsiteY9" fmla="*/ 25146 h 650747"/>
              <a:gd name="connsiteX10" fmla="*/ 108966 w 1257300"/>
              <a:gd name="connsiteY10" fmla="*/ 0 h 6507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1257300" h="650747">
                <a:moveTo>
                  <a:pt x="108966" y="0"/>
                </a:moveTo>
                <a:lnTo>
                  <a:pt x="1055370" y="411479"/>
                </a:lnTo>
                <a:lnTo>
                  <a:pt x="1132332" y="505967"/>
                </a:lnTo>
                <a:lnTo>
                  <a:pt x="1257300" y="627887"/>
                </a:lnTo>
                <a:lnTo>
                  <a:pt x="1240536" y="650748"/>
                </a:lnTo>
                <a:lnTo>
                  <a:pt x="1070610" y="624077"/>
                </a:lnTo>
                <a:lnTo>
                  <a:pt x="907542" y="643127"/>
                </a:lnTo>
                <a:lnTo>
                  <a:pt x="33528" y="236220"/>
                </a:lnTo>
                <a:lnTo>
                  <a:pt x="0" y="118871"/>
                </a:lnTo>
                <a:lnTo>
                  <a:pt x="36576" y="25146"/>
                </a:lnTo>
                <a:lnTo>
                  <a:pt x="108966" y="0"/>
                </a:ln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05117" y="6044057"/>
            <a:ext cx="833628" cy="593598"/>
          </a:xfrm>
          <a:custGeom>
            <a:avLst/>
            <a:gdLst>
              <a:gd name="connsiteX0" fmla="*/ 0 w 833628"/>
              <a:gd name="connsiteY0" fmla="*/ 258317 h 593598"/>
              <a:gd name="connsiteX1" fmla="*/ 733044 w 833628"/>
              <a:gd name="connsiteY1" fmla="*/ 593598 h 593598"/>
              <a:gd name="connsiteX2" fmla="*/ 745998 w 833628"/>
              <a:gd name="connsiteY2" fmla="*/ 424433 h 593598"/>
              <a:gd name="connsiteX3" fmla="*/ 833628 w 833628"/>
              <a:gd name="connsiteY3" fmla="*/ 335279 h 593598"/>
              <a:gd name="connsiteX4" fmla="*/ 62484 w 833628"/>
              <a:gd name="connsiteY4" fmla="*/ 0 h 593598"/>
              <a:gd name="connsiteX5" fmla="*/ 0 w 833628"/>
              <a:gd name="connsiteY5" fmla="*/ 100583 h 593598"/>
              <a:gd name="connsiteX6" fmla="*/ 0 w 833628"/>
              <a:gd name="connsiteY6" fmla="*/ 258317 h 5935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833628" h="593598">
                <a:moveTo>
                  <a:pt x="0" y="258317"/>
                </a:moveTo>
                <a:lnTo>
                  <a:pt x="733044" y="593598"/>
                </a:lnTo>
                <a:lnTo>
                  <a:pt x="745998" y="424433"/>
                </a:lnTo>
                <a:lnTo>
                  <a:pt x="833628" y="335279"/>
                </a:lnTo>
                <a:lnTo>
                  <a:pt x="62484" y="0"/>
                </a:lnTo>
                <a:lnTo>
                  <a:pt x="0" y="100583"/>
                </a:lnTo>
                <a:lnTo>
                  <a:pt x="0" y="258317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770521" y="5605907"/>
            <a:ext cx="214122" cy="192023"/>
          </a:xfrm>
          <a:custGeom>
            <a:avLst/>
            <a:gdLst>
              <a:gd name="connsiteX0" fmla="*/ 0 w 214122"/>
              <a:gd name="connsiteY0" fmla="*/ 22097 h 192023"/>
              <a:gd name="connsiteX1" fmla="*/ 125730 w 214122"/>
              <a:gd name="connsiteY1" fmla="*/ 0 h 192023"/>
              <a:gd name="connsiteX2" fmla="*/ 197358 w 214122"/>
              <a:gd name="connsiteY2" fmla="*/ 28194 h 192023"/>
              <a:gd name="connsiteX3" fmla="*/ 214122 w 214122"/>
              <a:gd name="connsiteY3" fmla="*/ 110489 h 192023"/>
              <a:gd name="connsiteX4" fmla="*/ 128777 w 214122"/>
              <a:gd name="connsiteY4" fmla="*/ 116585 h 192023"/>
              <a:gd name="connsiteX5" fmla="*/ 25145 w 214122"/>
              <a:gd name="connsiteY5" fmla="*/ 192023 h 192023"/>
              <a:gd name="connsiteX6" fmla="*/ 0 w 214122"/>
              <a:gd name="connsiteY6" fmla="*/ 22097 h 1920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214122" h="192023">
                <a:moveTo>
                  <a:pt x="0" y="22097"/>
                </a:moveTo>
                <a:lnTo>
                  <a:pt x="125730" y="0"/>
                </a:lnTo>
                <a:lnTo>
                  <a:pt x="197358" y="28194"/>
                </a:lnTo>
                <a:lnTo>
                  <a:pt x="214122" y="110489"/>
                </a:lnTo>
                <a:lnTo>
                  <a:pt x="128777" y="116585"/>
                </a:lnTo>
                <a:lnTo>
                  <a:pt x="25145" y="192023"/>
                </a:lnTo>
                <a:lnTo>
                  <a:pt x="0" y="22097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1018171" y="6607175"/>
            <a:ext cx="120396" cy="178307"/>
          </a:xfrm>
          <a:custGeom>
            <a:avLst/>
            <a:gdLst>
              <a:gd name="connsiteX0" fmla="*/ 120396 w 120396"/>
              <a:gd name="connsiteY0" fmla="*/ 3809 h 178307"/>
              <a:gd name="connsiteX1" fmla="*/ 120396 w 120396"/>
              <a:gd name="connsiteY1" fmla="*/ 178307 h 178307"/>
              <a:gd name="connsiteX2" fmla="*/ 0 w 120396"/>
              <a:gd name="connsiteY2" fmla="*/ 6857 h 178307"/>
              <a:gd name="connsiteX3" fmla="*/ 57150 w 120396"/>
              <a:gd name="connsiteY3" fmla="*/ 0 h 178307"/>
              <a:gd name="connsiteX4" fmla="*/ 120396 w 120396"/>
              <a:gd name="connsiteY4" fmla="*/ 3809 h 1783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6" h="178307">
                <a:moveTo>
                  <a:pt x="120396" y="3809"/>
                </a:moveTo>
                <a:lnTo>
                  <a:pt x="120396" y="178307"/>
                </a:lnTo>
                <a:lnTo>
                  <a:pt x="0" y="6857"/>
                </a:lnTo>
                <a:lnTo>
                  <a:pt x="57150" y="0"/>
                </a:lnTo>
                <a:lnTo>
                  <a:pt x="120396" y="3809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800239" y="5724779"/>
            <a:ext cx="307086" cy="608076"/>
          </a:xfrm>
          <a:custGeom>
            <a:avLst/>
            <a:gdLst>
              <a:gd name="connsiteX0" fmla="*/ 0 w 307086"/>
              <a:gd name="connsiteY0" fmla="*/ 64008 h 608076"/>
              <a:gd name="connsiteX1" fmla="*/ 69341 w 307086"/>
              <a:gd name="connsiteY1" fmla="*/ 0 h 608076"/>
              <a:gd name="connsiteX2" fmla="*/ 184403 w 307086"/>
              <a:gd name="connsiteY2" fmla="*/ 4572 h 608076"/>
              <a:gd name="connsiteX3" fmla="*/ 307086 w 307086"/>
              <a:gd name="connsiteY3" fmla="*/ 608076 h 608076"/>
              <a:gd name="connsiteX4" fmla="*/ 221741 w 307086"/>
              <a:gd name="connsiteY4" fmla="*/ 573023 h 608076"/>
              <a:gd name="connsiteX5" fmla="*/ 121158 w 307086"/>
              <a:gd name="connsiteY5" fmla="*/ 538734 h 608076"/>
              <a:gd name="connsiteX6" fmla="*/ 0 w 307086"/>
              <a:gd name="connsiteY6" fmla="*/ 64008 h 6080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7086" h="608076">
                <a:moveTo>
                  <a:pt x="0" y="64008"/>
                </a:moveTo>
                <a:lnTo>
                  <a:pt x="69341" y="0"/>
                </a:lnTo>
                <a:lnTo>
                  <a:pt x="184403" y="4572"/>
                </a:lnTo>
                <a:lnTo>
                  <a:pt x="307086" y="608076"/>
                </a:lnTo>
                <a:lnTo>
                  <a:pt x="221741" y="573023"/>
                </a:lnTo>
                <a:lnTo>
                  <a:pt x="121158" y="538734"/>
                </a:lnTo>
                <a:lnTo>
                  <a:pt x="0" y="64008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1060843" y="5698109"/>
            <a:ext cx="577596" cy="275843"/>
          </a:xfrm>
          <a:custGeom>
            <a:avLst/>
            <a:gdLst>
              <a:gd name="connsiteX0" fmla="*/ 549402 w 577596"/>
              <a:gd name="connsiteY0" fmla="*/ 0 h 275843"/>
              <a:gd name="connsiteX1" fmla="*/ 0 w 577596"/>
              <a:gd name="connsiteY1" fmla="*/ 83819 h 275843"/>
              <a:gd name="connsiteX2" fmla="*/ 22098 w 577596"/>
              <a:gd name="connsiteY2" fmla="*/ 275843 h 275843"/>
              <a:gd name="connsiteX3" fmla="*/ 567690 w 577596"/>
              <a:gd name="connsiteY3" fmla="*/ 188213 h 275843"/>
              <a:gd name="connsiteX4" fmla="*/ 577596 w 577596"/>
              <a:gd name="connsiteY4" fmla="*/ 33527 h 275843"/>
              <a:gd name="connsiteX5" fmla="*/ 549402 w 577596"/>
              <a:gd name="connsiteY5" fmla="*/ 0 h 2758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577596" h="275843">
                <a:moveTo>
                  <a:pt x="549402" y="0"/>
                </a:moveTo>
                <a:lnTo>
                  <a:pt x="0" y="83819"/>
                </a:lnTo>
                <a:lnTo>
                  <a:pt x="22098" y="275843"/>
                </a:lnTo>
                <a:lnTo>
                  <a:pt x="567690" y="188213"/>
                </a:lnTo>
                <a:lnTo>
                  <a:pt x="577596" y="33527"/>
                </a:lnTo>
                <a:lnTo>
                  <a:pt x="549402" y="0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551065" y="5861177"/>
            <a:ext cx="247650" cy="106679"/>
          </a:xfrm>
          <a:custGeom>
            <a:avLst/>
            <a:gdLst>
              <a:gd name="connsiteX0" fmla="*/ 216408 w 247650"/>
              <a:gd name="connsiteY0" fmla="*/ 0 h 106679"/>
              <a:gd name="connsiteX1" fmla="*/ 0 w 247650"/>
              <a:gd name="connsiteY1" fmla="*/ 61721 h 106679"/>
              <a:gd name="connsiteX2" fmla="*/ 247650 w 247650"/>
              <a:gd name="connsiteY2" fmla="*/ 106679 h 106679"/>
              <a:gd name="connsiteX3" fmla="*/ 216408 w 247650"/>
              <a:gd name="connsiteY3" fmla="*/ 0 h 106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7650" h="106679">
                <a:moveTo>
                  <a:pt x="216408" y="0"/>
                </a:moveTo>
                <a:lnTo>
                  <a:pt x="0" y="61721"/>
                </a:lnTo>
                <a:lnTo>
                  <a:pt x="247650" y="106679"/>
                </a:lnTo>
                <a:lnTo>
                  <a:pt x="216408" y="0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792619" y="5692775"/>
            <a:ext cx="249174" cy="138684"/>
          </a:xfrm>
          <a:custGeom>
            <a:avLst/>
            <a:gdLst>
              <a:gd name="connsiteX0" fmla="*/ 0 w 249174"/>
              <a:gd name="connsiteY0" fmla="*/ 84582 h 138684"/>
              <a:gd name="connsiteX1" fmla="*/ 90677 w 249174"/>
              <a:gd name="connsiteY1" fmla="*/ 8382 h 138684"/>
              <a:gd name="connsiteX2" fmla="*/ 169925 w 249174"/>
              <a:gd name="connsiteY2" fmla="*/ 0 h 138684"/>
              <a:gd name="connsiteX3" fmla="*/ 232410 w 249174"/>
              <a:gd name="connsiteY3" fmla="*/ 21335 h 138684"/>
              <a:gd name="connsiteX4" fmla="*/ 249174 w 249174"/>
              <a:gd name="connsiteY4" fmla="*/ 72390 h 138684"/>
              <a:gd name="connsiteX5" fmla="*/ 133350 w 249174"/>
              <a:gd name="connsiteY5" fmla="*/ 53340 h 138684"/>
              <a:gd name="connsiteX6" fmla="*/ 58674 w 249174"/>
              <a:gd name="connsiteY6" fmla="*/ 80010 h 138684"/>
              <a:gd name="connsiteX7" fmla="*/ 10668 w 249174"/>
              <a:gd name="connsiteY7" fmla="*/ 138684 h 138684"/>
              <a:gd name="connsiteX8" fmla="*/ 0 w 249174"/>
              <a:gd name="connsiteY8" fmla="*/ 84582 h 1386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49174" h="138684">
                <a:moveTo>
                  <a:pt x="0" y="84582"/>
                </a:moveTo>
                <a:lnTo>
                  <a:pt x="90677" y="8382"/>
                </a:lnTo>
                <a:lnTo>
                  <a:pt x="169925" y="0"/>
                </a:lnTo>
                <a:lnTo>
                  <a:pt x="232410" y="21335"/>
                </a:lnTo>
                <a:lnTo>
                  <a:pt x="249174" y="72390"/>
                </a:lnTo>
                <a:lnTo>
                  <a:pt x="133350" y="53340"/>
                </a:lnTo>
                <a:lnTo>
                  <a:pt x="58674" y="80010"/>
                </a:lnTo>
                <a:lnTo>
                  <a:pt x="10668" y="138684"/>
                </a:lnTo>
                <a:lnTo>
                  <a:pt x="0" y="8458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1009789" y="6566027"/>
            <a:ext cx="182880" cy="211073"/>
          </a:xfrm>
          <a:custGeom>
            <a:avLst/>
            <a:gdLst>
              <a:gd name="connsiteX0" fmla="*/ 0 w 182880"/>
              <a:gd name="connsiteY0" fmla="*/ 32004 h 211073"/>
              <a:gd name="connsiteX1" fmla="*/ 127253 w 182880"/>
              <a:gd name="connsiteY1" fmla="*/ 211073 h 211073"/>
              <a:gd name="connsiteX2" fmla="*/ 182880 w 182880"/>
              <a:gd name="connsiteY2" fmla="*/ 199643 h 211073"/>
              <a:gd name="connsiteX3" fmla="*/ 177546 w 182880"/>
              <a:gd name="connsiteY3" fmla="*/ 13716 h 211073"/>
              <a:gd name="connsiteX4" fmla="*/ 131825 w 182880"/>
              <a:gd name="connsiteY4" fmla="*/ 0 h 211073"/>
              <a:gd name="connsiteX5" fmla="*/ 142494 w 182880"/>
              <a:gd name="connsiteY5" fmla="*/ 156209 h 211073"/>
              <a:gd name="connsiteX6" fmla="*/ 56388 w 182880"/>
              <a:gd name="connsiteY6" fmla="*/ 3047 h 211073"/>
              <a:gd name="connsiteX7" fmla="*/ 0 w 182880"/>
              <a:gd name="connsiteY7" fmla="*/ 32004 h 2110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82880" h="211073">
                <a:moveTo>
                  <a:pt x="0" y="32004"/>
                </a:moveTo>
                <a:lnTo>
                  <a:pt x="127253" y="211073"/>
                </a:lnTo>
                <a:lnTo>
                  <a:pt x="182880" y="199643"/>
                </a:lnTo>
                <a:lnTo>
                  <a:pt x="177546" y="13716"/>
                </a:lnTo>
                <a:lnTo>
                  <a:pt x="131825" y="0"/>
                </a:lnTo>
                <a:lnTo>
                  <a:pt x="142494" y="156209"/>
                </a:lnTo>
                <a:lnTo>
                  <a:pt x="56388" y="3047"/>
                </a:lnTo>
                <a:lnTo>
                  <a:pt x="0" y="3200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1594243" y="5653151"/>
            <a:ext cx="68580" cy="185928"/>
          </a:xfrm>
          <a:custGeom>
            <a:avLst/>
            <a:gdLst>
              <a:gd name="connsiteX0" fmla="*/ 0 w 68580"/>
              <a:gd name="connsiteY0" fmla="*/ 15240 h 185928"/>
              <a:gd name="connsiteX1" fmla="*/ 28194 w 68580"/>
              <a:gd name="connsiteY1" fmla="*/ 73914 h 185928"/>
              <a:gd name="connsiteX2" fmla="*/ 34289 w 68580"/>
              <a:gd name="connsiteY2" fmla="*/ 122682 h 185928"/>
              <a:gd name="connsiteX3" fmla="*/ 21336 w 68580"/>
              <a:gd name="connsiteY3" fmla="*/ 185927 h 185928"/>
              <a:gd name="connsiteX4" fmla="*/ 63245 w 68580"/>
              <a:gd name="connsiteY4" fmla="*/ 174497 h 185928"/>
              <a:gd name="connsiteX5" fmla="*/ 68579 w 68580"/>
              <a:gd name="connsiteY5" fmla="*/ 92202 h 185928"/>
              <a:gd name="connsiteX6" fmla="*/ 36576 w 68580"/>
              <a:gd name="connsiteY6" fmla="*/ 0 h 185928"/>
              <a:gd name="connsiteX7" fmla="*/ 0 w 68580"/>
              <a:gd name="connsiteY7" fmla="*/ 15240 h 1859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8580" h="185928">
                <a:moveTo>
                  <a:pt x="0" y="15240"/>
                </a:moveTo>
                <a:lnTo>
                  <a:pt x="28194" y="73914"/>
                </a:lnTo>
                <a:lnTo>
                  <a:pt x="34289" y="122682"/>
                </a:lnTo>
                <a:lnTo>
                  <a:pt x="21336" y="185927"/>
                </a:lnTo>
                <a:lnTo>
                  <a:pt x="63245" y="174497"/>
                </a:lnTo>
                <a:lnTo>
                  <a:pt x="68579" y="92202"/>
                </a:lnTo>
                <a:lnTo>
                  <a:pt x="36576" y="0"/>
                </a:lnTo>
                <a:lnTo>
                  <a:pt x="0" y="1524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121297" y="5922899"/>
            <a:ext cx="944117" cy="397002"/>
          </a:xfrm>
          <a:custGeom>
            <a:avLst/>
            <a:gdLst>
              <a:gd name="connsiteX0" fmla="*/ 79248 w 944117"/>
              <a:gd name="connsiteY0" fmla="*/ 0 h 397002"/>
              <a:gd name="connsiteX1" fmla="*/ 944117 w 944117"/>
              <a:gd name="connsiteY1" fmla="*/ 389382 h 397002"/>
              <a:gd name="connsiteX2" fmla="*/ 854201 w 944117"/>
              <a:gd name="connsiteY2" fmla="*/ 397002 h 397002"/>
              <a:gd name="connsiteX3" fmla="*/ 0 w 944117"/>
              <a:gd name="connsiteY3" fmla="*/ 22097 h 397002"/>
              <a:gd name="connsiteX4" fmla="*/ 79248 w 944117"/>
              <a:gd name="connsiteY4" fmla="*/ 0 h 39700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44117" h="397002">
                <a:moveTo>
                  <a:pt x="79248" y="0"/>
                </a:moveTo>
                <a:lnTo>
                  <a:pt x="944117" y="389382"/>
                </a:lnTo>
                <a:lnTo>
                  <a:pt x="854201" y="397002"/>
                </a:lnTo>
                <a:lnTo>
                  <a:pt x="0" y="22097"/>
                </a:lnTo>
                <a:lnTo>
                  <a:pt x="7924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413143" y="6167501"/>
            <a:ext cx="387096" cy="235457"/>
          </a:xfrm>
          <a:custGeom>
            <a:avLst/>
            <a:gdLst>
              <a:gd name="connsiteX0" fmla="*/ 11430 w 387096"/>
              <a:gd name="connsiteY0" fmla="*/ 27432 h 235457"/>
              <a:gd name="connsiteX1" fmla="*/ 126492 w 387096"/>
              <a:gd name="connsiteY1" fmla="*/ 52577 h 235457"/>
              <a:gd name="connsiteX2" fmla="*/ 256794 w 387096"/>
              <a:gd name="connsiteY2" fmla="*/ 108965 h 235457"/>
              <a:gd name="connsiteX3" fmla="*/ 348996 w 387096"/>
              <a:gd name="connsiteY3" fmla="*/ 192785 h 235457"/>
              <a:gd name="connsiteX4" fmla="*/ 258318 w 387096"/>
              <a:gd name="connsiteY4" fmla="*/ 182879 h 235457"/>
              <a:gd name="connsiteX5" fmla="*/ 110490 w 387096"/>
              <a:gd name="connsiteY5" fmla="*/ 115823 h 235457"/>
              <a:gd name="connsiteX6" fmla="*/ 39624 w 387096"/>
              <a:gd name="connsiteY6" fmla="*/ 64007 h 235457"/>
              <a:gd name="connsiteX7" fmla="*/ 84582 w 387096"/>
              <a:gd name="connsiteY7" fmla="*/ 129539 h 235457"/>
              <a:gd name="connsiteX8" fmla="*/ 215646 w 387096"/>
              <a:gd name="connsiteY8" fmla="*/ 214883 h 235457"/>
              <a:gd name="connsiteX9" fmla="*/ 369570 w 387096"/>
              <a:gd name="connsiteY9" fmla="*/ 235457 h 235457"/>
              <a:gd name="connsiteX10" fmla="*/ 387096 w 387096"/>
              <a:gd name="connsiteY10" fmla="*/ 178307 h 235457"/>
              <a:gd name="connsiteX11" fmla="*/ 312420 w 387096"/>
              <a:gd name="connsiteY11" fmla="*/ 95250 h 235457"/>
              <a:gd name="connsiteX12" fmla="*/ 134874 w 387096"/>
              <a:gd name="connsiteY12" fmla="*/ 13715 h 235457"/>
              <a:gd name="connsiteX13" fmla="*/ 0 w 387096"/>
              <a:gd name="connsiteY13" fmla="*/ 0 h 235457"/>
              <a:gd name="connsiteX14" fmla="*/ 11430 w 387096"/>
              <a:gd name="connsiteY14" fmla="*/ 27432 h 23545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7096" h="235457">
                <a:moveTo>
                  <a:pt x="11430" y="27432"/>
                </a:moveTo>
                <a:lnTo>
                  <a:pt x="126492" y="52577"/>
                </a:lnTo>
                <a:lnTo>
                  <a:pt x="256794" y="108965"/>
                </a:lnTo>
                <a:lnTo>
                  <a:pt x="348996" y="192785"/>
                </a:lnTo>
                <a:lnTo>
                  <a:pt x="258318" y="182879"/>
                </a:lnTo>
                <a:lnTo>
                  <a:pt x="110490" y="115823"/>
                </a:lnTo>
                <a:lnTo>
                  <a:pt x="39624" y="64007"/>
                </a:lnTo>
                <a:lnTo>
                  <a:pt x="84582" y="129539"/>
                </a:lnTo>
                <a:lnTo>
                  <a:pt x="215646" y="214883"/>
                </a:lnTo>
                <a:lnTo>
                  <a:pt x="369570" y="235457"/>
                </a:lnTo>
                <a:lnTo>
                  <a:pt x="387096" y="178307"/>
                </a:lnTo>
                <a:lnTo>
                  <a:pt x="312420" y="95250"/>
                </a:lnTo>
                <a:lnTo>
                  <a:pt x="134874" y="13715"/>
                </a:lnTo>
                <a:lnTo>
                  <a:pt x="0" y="0"/>
                </a:lnTo>
                <a:lnTo>
                  <a:pt x="11430" y="2743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897775" y="5840603"/>
            <a:ext cx="169164" cy="377951"/>
          </a:xfrm>
          <a:custGeom>
            <a:avLst/>
            <a:gdLst>
              <a:gd name="connsiteX0" fmla="*/ 19050 w 169164"/>
              <a:gd name="connsiteY0" fmla="*/ 0 h 377951"/>
              <a:gd name="connsiteX1" fmla="*/ 72389 w 169164"/>
              <a:gd name="connsiteY1" fmla="*/ 19811 h 377951"/>
              <a:gd name="connsiteX2" fmla="*/ 63246 w 169164"/>
              <a:gd name="connsiteY2" fmla="*/ 151637 h 377951"/>
              <a:gd name="connsiteX3" fmla="*/ 83819 w 169164"/>
              <a:gd name="connsiteY3" fmla="*/ 258317 h 377951"/>
              <a:gd name="connsiteX4" fmla="*/ 169164 w 169164"/>
              <a:gd name="connsiteY4" fmla="*/ 356615 h 377951"/>
              <a:gd name="connsiteX5" fmla="*/ 76961 w 169164"/>
              <a:gd name="connsiteY5" fmla="*/ 377951 h 377951"/>
              <a:gd name="connsiteX6" fmla="*/ 23622 w 169164"/>
              <a:gd name="connsiteY6" fmla="*/ 272033 h 377951"/>
              <a:gd name="connsiteX7" fmla="*/ 0 w 169164"/>
              <a:gd name="connsiteY7" fmla="*/ 44957 h 377951"/>
              <a:gd name="connsiteX8" fmla="*/ 19050 w 169164"/>
              <a:gd name="connsiteY8" fmla="*/ 0 h 3779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69164" h="377951">
                <a:moveTo>
                  <a:pt x="19050" y="0"/>
                </a:moveTo>
                <a:lnTo>
                  <a:pt x="72389" y="19811"/>
                </a:lnTo>
                <a:lnTo>
                  <a:pt x="63246" y="151637"/>
                </a:lnTo>
                <a:lnTo>
                  <a:pt x="83819" y="258317"/>
                </a:lnTo>
                <a:lnTo>
                  <a:pt x="169164" y="356615"/>
                </a:lnTo>
                <a:lnTo>
                  <a:pt x="76961" y="377951"/>
                </a:lnTo>
                <a:lnTo>
                  <a:pt x="23622" y="272033"/>
                </a:lnTo>
                <a:lnTo>
                  <a:pt x="0" y="44957"/>
                </a:lnTo>
                <a:lnTo>
                  <a:pt x="1905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1062367" y="6425057"/>
            <a:ext cx="118872" cy="137922"/>
          </a:xfrm>
          <a:custGeom>
            <a:avLst/>
            <a:gdLst>
              <a:gd name="connsiteX0" fmla="*/ 87630 w 118872"/>
              <a:gd name="connsiteY0" fmla="*/ 0 h 137922"/>
              <a:gd name="connsiteX1" fmla="*/ 32004 w 118872"/>
              <a:gd name="connsiteY1" fmla="*/ 52578 h 137922"/>
              <a:gd name="connsiteX2" fmla="*/ 0 w 118872"/>
              <a:gd name="connsiteY2" fmla="*/ 137922 h 137922"/>
              <a:gd name="connsiteX3" fmla="*/ 64008 w 118872"/>
              <a:gd name="connsiteY3" fmla="*/ 127253 h 137922"/>
              <a:gd name="connsiteX4" fmla="*/ 82296 w 118872"/>
              <a:gd name="connsiteY4" fmla="*/ 67055 h 137922"/>
              <a:gd name="connsiteX5" fmla="*/ 118872 w 118872"/>
              <a:gd name="connsiteY5" fmla="*/ 21335 h 137922"/>
              <a:gd name="connsiteX6" fmla="*/ 87630 w 118872"/>
              <a:gd name="connsiteY6" fmla="*/ 0 h 137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18872" h="137922">
                <a:moveTo>
                  <a:pt x="87630" y="0"/>
                </a:moveTo>
                <a:lnTo>
                  <a:pt x="32004" y="52578"/>
                </a:lnTo>
                <a:lnTo>
                  <a:pt x="0" y="137922"/>
                </a:lnTo>
                <a:lnTo>
                  <a:pt x="64008" y="127253"/>
                </a:lnTo>
                <a:lnTo>
                  <a:pt x="82296" y="67055"/>
                </a:lnTo>
                <a:lnTo>
                  <a:pt x="118872" y="21335"/>
                </a:lnTo>
                <a:lnTo>
                  <a:pt x="8763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8521" y="5916803"/>
            <a:ext cx="1336548" cy="698754"/>
          </a:xfrm>
          <a:custGeom>
            <a:avLst/>
            <a:gdLst>
              <a:gd name="connsiteX0" fmla="*/ 123444 w 1336548"/>
              <a:gd name="connsiteY0" fmla="*/ 0 h 698754"/>
              <a:gd name="connsiteX1" fmla="*/ 50292 w 1336548"/>
              <a:gd name="connsiteY1" fmla="*/ 41147 h 698754"/>
              <a:gd name="connsiteX2" fmla="*/ 0 w 1336548"/>
              <a:gd name="connsiteY2" fmla="*/ 165353 h 698754"/>
              <a:gd name="connsiteX3" fmla="*/ 53339 w 1336548"/>
              <a:gd name="connsiteY3" fmla="*/ 284225 h 698754"/>
              <a:gd name="connsiteX4" fmla="*/ 938022 w 1336548"/>
              <a:gd name="connsiteY4" fmla="*/ 688085 h 698754"/>
              <a:gd name="connsiteX5" fmla="*/ 1128522 w 1336548"/>
              <a:gd name="connsiteY5" fmla="*/ 662940 h 698754"/>
              <a:gd name="connsiteX6" fmla="*/ 1282446 w 1336548"/>
              <a:gd name="connsiteY6" fmla="*/ 698753 h 698754"/>
              <a:gd name="connsiteX7" fmla="*/ 1336548 w 1336548"/>
              <a:gd name="connsiteY7" fmla="*/ 641603 h 698754"/>
              <a:gd name="connsiteX8" fmla="*/ 1191768 w 1336548"/>
              <a:gd name="connsiteY8" fmla="*/ 527303 h 698754"/>
              <a:gd name="connsiteX9" fmla="*/ 1133094 w 1336548"/>
              <a:gd name="connsiteY9" fmla="*/ 406145 h 698754"/>
              <a:gd name="connsiteX10" fmla="*/ 1086612 w 1336548"/>
              <a:gd name="connsiteY10" fmla="*/ 418337 h 698754"/>
              <a:gd name="connsiteX11" fmla="*/ 1142238 w 1336548"/>
              <a:gd name="connsiteY11" fmla="*/ 527303 h 698754"/>
              <a:gd name="connsiteX12" fmla="*/ 1252728 w 1336548"/>
              <a:gd name="connsiteY12" fmla="*/ 643128 h 698754"/>
              <a:gd name="connsiteX13" fmla="*/ 1121664 w 1336548"/>
              <a:gd name="connsiteY13" fmla="*/ 624840 h 698754"/>
              <a:gd name="connsiteX14" fmla="*/ 967740 w 1336548"/>
              <a:gd name="connsiteY14" fmla="*/ 646176 h 698754"/>
              <a:gd name="connsiteX15" fmla="*/ 995934 w 1336548"/>
              <a:gd name="connsiteY15" fmla="*/ 515873 h 698754"/>
              <a:gd name="connsiteX16" fmla="*/ 1062228 w 1336548"/>
              <a:gd name="connsiteY16" fmla="*/ 427481 h 698754"/>
              <a:gd name="connsiteX17" fmla="*/ 985266 w 1336548"/>
              <a:gd name="connsiteY17" fmla="*/ 438150 h 698754"/>
              <a:gd name="connsiteX18" fmla="*/ 924306 w 1336548"/>
              <a:gd name="connsiteY18" fmla="*/ 522731 h 698754"/>
              <a:gd name="connsiteX19" fmla="*/ 903732 w 1336548"/>
              <a:gd name="connsiteY19" fmla="*/ 627888 h 698754"/>
              <a:gd name="connsiteX20" fmla="*/ 84582 w 1336548"/>
              <a:gd name="connsiteY20" fmla="*/ 246125 h 698754"/>
              <a:gd name="connsiteX21" fmla="*/ 63246 w 1336548"/>
              <a:gd name="connsiteY21" fmla="*/ 170687 h 698754"/>
              <a:gd name="connsiteX22" fmla="*/ 81533 w 1336548"/>
              <a:gd name="connsiteY22" fmla="*/ 75437 h 698754"/>
              <a:gd name="connsiteX23" fmla="*/ 172212 w 1336548"/>
              <a:gd name="connsiteY23" fmla="*/ 0 h 698754"/>
              <a:gd name="connsiteX24" fmla="*/ 123444 w 1336548"/>
              <a:gd name="connsiteY24" fmla="*/ 0 h 69875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</a:cxnLst>
            <a:rect l="l" t="t" r="r" b="b"/>
            <a:pathLst>
              <a:path w="1336548" h="698754">
                <a:moveTo>
                  <a:pt x="123444" y="0"/>
                </a:moveTo>
                <a:lnTo>
                  <a:pt x="50292" y="41147"/>
                </a:lnTo>
                <a:lnTo>
                  <a:pt x="0" y="165353"/>
                </a:lnTo>
                <a:lnTo>
                  <a:pt x="53339" y="284225"/>
                </a:lnTo>
                <a:lnTo>
                  <a:pt x="938022" y="688085"/>
                </a:lnTo>
                <a:lnTo>
                  <a:pt x="1128522" y="662940"/>
                </a:lnTo>
                <a:lnTo>
                  <a:pt x="1282446" y="698753"/>
                </a:lnTo>
                <a:lnTo>
                  <a:pt x="1336548" y="641603"/>
                </a:lnTo>
                <a:lnTo>
                  <a:pt x="1191768" y="527303"/>
                </a:lnTo>
                <a:lnTo>
                  <a:pt x="1133094" y="406145"/>
                </a:lnTo>
                <a:lnTo>
                  <a:pt x="1086612" y="418337"/>
                </a:lnTo>
                <a:lnTo>
                  <a:pt x="1142238" y="527303"/>
                </a:lnTo>
                <a:lnTo>
                  <a:pt x="1252728" y="643128"/>
                </a:lnTo>
                <a:lnTo>
                  <a:pt x="1121664" y="624840"/>
                </a:lnTo>
                <a:lnTo>
                  <a:pt x="967740" y="646176"/>
                </a:lnTo>
                <a:lnTo>
                  <a:pt x="995934" y="515873"/>
                </a:lnTo>
                <a:lnTo>
                  <a:pt x="1062228" y="427481"/>
                </a:lnTo>
                <a:lnTo>
                  <a:pt x="985266" y="438150"/>
                </a:lnTo>
                <a:lnTo>
                  <a:pt x="924306" y="522731"/>
                </a:lnTo>
                <a:lnTo>
                  <a:pt x="903732" y="627888"/>
                </a:lnTo>
                <a:lnTo>
                  <a:pt x="84582" y="246125"/>
                </a:lnTo>
                <a:lnTo>
                  <a:pt x="63246" y="170687"/>
                </a:lnTo>
                <a:lnTo>
                  <a:pt x="81533" y="75437"/>
                </a:lnTo>
                <a:lnTo>
                  <a:pt x="172212" y="0"/>
                </a:lnTo>
                <a:lnTo>
                  <a:pt x="123444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168541" y="5983859"/>
            <a:ext cx="127254" cy="265176"/>
          </a:xfrm>
          <a:custGeom>
            <a:avLst/>
            <a:gdLst>
              <a:gd name="connsiteX0" fmla="*/ 92202 w 127254"/>
              <a:gd name="connsiteY0" fmla="*/ 0 h 265176"/>
              <a:gd name="connsiteX1" fmla="*/ 15239 w 127254"/>
              <a:gd name="connsiteY1" fmla="*/ 83819 h 265176"/>
              <a:gd name="connsiteX2" fmla="*/ 0 w 127254"/>
              <a:gd name="connsiteY2" fmla="*/ 182117 h 265176"/>
              <a:gd name="connsiteX3" fmla="*/ 26670 w 127254"/>
              <a:gd name="connsiteY3" fmla="*/ 248411 h 265176"/>
              <a:gd name="connsiteX4" fmla="*/ 74676 w 127254"/>
              <a:gd name="connsiteY4" fmla="*/ 265175 h 265176"/>
              <a:gd name="connsiteX5" fmla="*/ 60197 w 127254"/>
              <a:gd name="connsiteY5" fmla="*/ 121919 h 265176"/>
              <a:gd name="connsiteX6" fmla="*/ 127254 w 127254"/>
              <a:gd name="connsiteY6" fmla="*/ 12953 h 265176"/>
              <a:gd name="connsiteX7" fmla="*/ 92202 w 127254"/>
              <a:gd name="connsiteY7" fmla="*/ 0 h 2651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27254" h="265176">
                <a:moveTo>
                  <a:pt x="92202" y="0"/>
                </a:moveTo>
                <a:lnTo>
                  <a:pt x="15239" y="83819"/>
                </a:lnTo>
                <a:lnTo>
                  <a:pt x="0" y="182117"/>
                </a:lnTo>
                <a:lnTo>
                  <a:pt x="26670" y="248411"/>
                </a:lnTo>
                <a:lnTo>
                  <a:pt x="74676" y="265175"/>
                </a:lnTo>
                <a:lnTo>
                  <a:pt x="60197" y="121919"/>
                </a:lnTo>
                <a:lnTo>
                  <a:pt x="127254" y="12953"/>
                </a:lnTo>
                <a:lnTo>
                  <a:pt x="9220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713371" y="5538851"/>
            <a:ext cx="511302" cy="943356"/>
          </a:xfrm>
          <a:custGeom>
            <a:avLst/>
            <a:gdLst>
              <a:gd name="connsiteX0" fmla="*/ 173736 w 511302"/>
              <a:gd name="connsiteY0" fmla="*/ 711708 h 943356"/>
              <a:gd name="connsiteX1" fmla="*/ 0 w 511302"/>
              <a:gd name="connsiteY1" fmla="*/ 98297 h 943356"/>
              <a:gd name="connsiteX2" fmla="*/ 64769 w 511302"/>
              <a:gd name="connsiteY2" fmla="*/ 30479 h 943356"/>
              <a:gd name="connsiteX3" fmla="*/ 204978 w 511302"/>
              <a:gd name="connsiteY3" fmla="*/ 0 h 943356"/>
              <a:gd name="connsiteX4" fmla="*/ 317753 w 511302"/>
              <a:gd name="connsiteY4" fmla="*/ 45720 h 943356"/>
              <a:gd name="connsiteX5" fmla="*/ 511302 w 511302"/>
              <a:gd name="connsiteY5" fmla="*/ 943356 h 943356"/>
              <a:gd name="connsiteX6" fmla="*/ 441960 w 511302"/>
              <a:gd name="connsiteY6" fmla="*/ 866394 h 943356"/>
              <a:gd name="connsiteX7" fmla="*/ 282702 w 511302"/>
              <a:gd name="connsiteY7" fmla="*/ 76961 h 943356"/>
              <a:gd name="connsiteX8" fmla="*/ 179832 w 511302"/>
              <a:gd name="connsiteY8" fmla="*/ 48767 h 943356"/>
              <a:gd name="connsiteX9" fmla="*/ 94487 w 511302"/>
              <a:gd name="connsiteY9" fmla="*/ 58673 h 943356"/>
              <a:gd name="connsiteX10" fmla="*/ 60198 w 511302"/>
              <a:gd name="connsiteY10" fmla="*/ 112014 h 943356"/>
              <a:gd name="connsiteX11" fmla="*/ 243839 w 511302"/>
              <a:gd name="connsiteY11" fmla="*/ 733806 h 943356"/>
              <a:gd name="connsiteX12" fmla="*/ 173736 w 511302"/>
              <a:gd name="connsiteY12" fmla="*/ 711708 h 943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511302" h="943356">
                <a:moveTo>
                  <a:pt x="173736" y="711708"/>
                </a:moveTo>
                <a:lnTo>
                  <a:pt x="0" y="98297"/>
                </a:lnTo>
                <a:lnTo>
                  <a:pt x="64769" y="30479"/>
                </a:lnTo>
                <a:lnTo>
                  <a:pt x="204978" y="0"/>
                </a:lnTo>
                <a:lnTo>
                  <a:pt x="317753" y="45720"/>
                </a:lnTo>
                <a:lnTo>
                  <a:pt x="511302" y="943356"/>
                </a:lnTo>
                <a:lnTo>
                  <a:pt x="441960" y="866394"/>
                </a:lnTo>
                <a:lnTo>
                  <a:pt x="282702" y="76961"/>
                </a:lnTo>
                <a:lnTo>
                  <a:pt x="179832" y="48767"/>
                </a:lnTo>
                <a:lnTo>
                  <a:pt x="94487" y="58673"/>
                </a:lnTo>
                <a:lnTo>
                  <a:pt x="60198" y="112014"/>
                </a:lnTo>
                <a:lnTo>
                  <a:pt x="243839" y="733806"/>
                </a:lnTo>
                <a:lnTo>
                  <a:pt x="173736" y="71170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918349" y="5793359"/>
            <a:ext cx="152400" cy="400050"/>
          </a:xfrm>
          <a:custGeom>
            <a:avLst/>
            <a:gdLst>
              <a:gd name="connsiteX0" fmla="*/ 0 w 152400"/>
              <a:gd name="connsiteY0" fmla="*/ 21335 h 400050"/>
              <a:gd name="connsiteX1" fmla="*/ 60197 w 152400"/>
              <a:gd name="connsiteY1" fmla="*/ 153923 h 400050"/>
              <a:gd name="connsiteX2" fmla="*/ 89153 w 152400"/>
              <a:gd name="connsiteY2" fmla="*/ 252221 h 400050"/>
              <a:gd name="connsiteX3" fmla="*/ 91439 w 152400"/>
              <a:gd name="connsiteY3" fmla="*/ 400050 h 400050"/>
              <a:gd name="connsiteX4" fmla="*/ 152400 w 152400"/>
              <a:gd name="connsiteY4" fmla="*/ 400050 h 400050"/>
              <a:gd name="connsiteX5" fmla="*/ 147828 w 152400"/>
              <a:gd name="connsiteY5" fmla="*/ 285750 h 400050"/>
              <a:gd name="connsiteX6" fmla="*/ 128016 w 152400"/>
              <a:gd name="connsiteY6" fmla="*/ 164591 h 400050"/>
              <a:gd name="connsiteX7" fmla="*/ 78486 w 152400"/>
              <a:gd name="connsiteY7" fmla="*/ 46482 h 400050"/>
              <a:gd name="connsiteX8" fmla="*/ 49530 w 152400"/>
              <a:gd name="connsiteY8" fmla="*/ 0 h 400050"/>
              <a:gd name="connsiteX9" fmla="*/ 0 w 152400"/>
              <a:gd name="connsiteY9" fmla="*/ 21335 h 4000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52400" h="400050">
                <a:moveTo>
                  <a:pt x="0" y="21335"/>
                </a:moveTo>
                <a:lnTo>
                  <a:pt x="60197" y="153923"/>
                </a:lnTo>
                <a:lnTo>
                  <a:pt x="89153" y="252221"/>
                </a:lnTo>
                <a:lnTo>
                  <a:pt x="91439" y="400050"/>
                </a:lnTo>
                <a:lnTo>
                  <a:pt x="152400" y="400050"/>
                </a:lnTo>
                <a:lnTo>
                  <a:pt x="147828" y="285750"/>
                </a:lnTo>
                <a:lnTo>
                  <a:pt x="128016" y="164591"/>
                </a:lnTo>
                <a:lnTo>
                  <a:pt x="78486" y="46482"/>
                </a:lnTo>
                <a:lnTo>
                  <a:pt x="49530" y="0"/>
                </a:lnTo>
                <a:lnTo>
                  <a:pt x="0" y="2133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521347" y="5761355"/>
            <a:ext cx="309372" cy="214122"/>
          </a:xfrm>
          <a:custGeom>
            <a:avLst/>
            <a:gdLst>
              <a:gd name="connsiteX0" fmla="*/ 235458 w 309372"/>
              <a:gd name="connsiteY0" fmla="*/ 0 h 214122"/>
              <a:gd name="connsiteX1" fmla="*/ 204216 w 309372"/>
              <a:gd name="connsiteY1" fmla="*/ 13715 h 214122"/>
              <a:gd name="connsiteX2" fmla="*/ 200406 w 309372"/>
              <a:gd name="connsiteY2" fmla="*/ 52578 h 214122"/>
              <a:gd name="connsiteX3" fmla="*/ 0 w 309372"/>
              <a:gd name="connsiteY3" fmla="*/ 134873 h 214122"/>
              <a:gd name="connsiteX4" fmla="*/ 0 w 309372"/>
              <a:gd name="connsiteY4" fmla="*/ 176784 h 214122"/>
              <a:gd name="connsiteX5" fmla="*/ 225552 w 309372"/>
              <a:gd name="connsiteY5" fmla="*/ 179832 h 214122"/>
              <a:gd name="connsiteX6" fmla="*/ 253746 w 309372"/>
              <a:gd name="connsiteY6" fmla="*/ 214121 h 214122"/>
              <a:gd name="connsiteX7" fmla="*/ 309372 w 309372"/>
              <a:gd name="connsiteY7" fmla="*/ 211835 h 214122"/>
              <a:gd name="connsiteX8" fmla="*/ 304038 w 309372"/>
              <a:gd name="connsiteY8" fmla="*/ 151638 h 214122"/>
              <a:gd name="connsiteX9" fmla="*/ 92202 w 309372"/>
              <a:gd name="connsiteY9" fmla="*/ 140208 h 214122"/>
              <a:gd name="connsiteX10" fmla="*/ 264414 w 309372"/>
              <a:gd name="connsiteY10" fmla="*/ 70865 h 214122"/>
              <a:gd name="connsiteX11" fmla="*/ 235458 w 309372"/>
              <a:gd name="connsiteY11" fmla="*/ 0 h 2141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309372" h="214122">
                <a:moveTo>
                  <a:pt x="235458" y="0"/>
                </a:moveTo>
                <a:lnTo>
                  <a:pt x="204216" y="13715"/>
                </a:lnTo>
                <a:lnTo>
                  <a:pt x="200406" y="52578"/>
                </a:lnTo>
                <a:lnTo>
                  <a:pt x="0" y="134873"/>
                </a:lnTo>
                <a:lnTo>
                  <a:pt x="0" y="176784"/>
                </a:lnTo>
                <a:lnTo>
                  <a:pt x="225552" y="179832"/>
                </a:lnTo>
                <a:lnTo>
                  <a:pt x="253746" y="214121"/>
                </a:lnTo>
                <a:lnTo>
                  <a:pt x="309372" y="211835"/>
                </a:lnTo>
                <a:lnTo>
                  <a:pt x="304038" y="151638"/>
                </a:lnTo>
                <a:lnTo>
                  <a:pt x="92202" y="140208"/>
                </a:lnTo>
                <a:lnTo>
                  <a:pt x="264414" y="70865"/>
                </a:lnTo>
                <a:lnTo>
                  <a:pt x="23545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1044841" y="5615051"/>
            <a:ext cx="748284" cy="336804"/>
          </a:xfrm>
          <a:custGeom>
            <a:avLst/>
            <a:gdLst>
              <a:gd name="connsiteX0" fmla="*/ 0 w 748284"/>
              <a:gd name="connsiteY0" fmla="*/ 104394 h 336804"/>
              <a:gd name="connsiteX1" fmla="*/ 685800 w 748284"/>
              <a:gd name="connsiteY1" fmla="*/ 0 h 336804"/>
              <a:gd name="connsiteX2" fmla="*/ 736092 w 748284"/>
              <a:gd name="connsiteY2" fmla="*/ 62484 h 336804"/>
              <a:gd name="connsiteX3" fmla="*/ 748284 w 748284"/>
              <a:gd name="connsiteY3" fmla="*/ 144017 h 336804"/>
              <a:gd name="connsiteX4" fmla="*/ 717804 w 748284"/>
              <a:gd name="connsiteY4" fmla="*/ 224028 h 336804"/>
              <a:gd name="connsiteX5" fmla="*/ 45719 w 748284"/>
              <a:gd name="connsiteY5" fmla="*/ 336803 h 336804"/>
              <a:gd name="connsiteX6" fmla="*/ 42672 w 748284"/>
              <a:gd name="connsiteY6" fmla="*/ 304800 h 336804"/>
              <a:gd name="connsiteX7" fmla="*/ 685800 w 748284"/>
              <a:gd name="connsiteY7" fmla="*/ 192023 h 336804"/>
              <a:gd name="connsiteX8" fmla="*/ 710184 w 748284"/>
              <a:gd name="connsiteY8" fmla="*/ 115061 h 336804"/>
              <a:gd name="connsiteX9" fmla="*/ 667512 w 748284"/>
              <a:gd name="connsiteY9" fmla="*/ 45720 h 336804"/>
              <a:gd name="connsiteX10" fmla="*/ 0 w 748284"/>
              <a:gd name="connsiteY10" fmla="*/ 147065 h 336804"/>
              <a:gd name="connsiteX11" fmla="*/ 0 w 748284"/>
              <a:gd name="connsiteY11" fmla="*/ 104394 h 3368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748284" h="336804">
                <a:moveTo>
                  <a:pt x="0" y="104394"/>
                </a:moveTo>
                <a:lnTo>
                  <a:pt x="685800" y="0"/>
                </a:lnTo>
                <a:lnTo>
                  <a:pt x="736092" y="62484"/>
                </a:lnTo>
                <a:lnTo>
                  <a:pt x="748284" y="144017"/>
                </a:lnTo>
                <a:lnTo>
                  <a:pt x="717804" y="224028"/>
                </a:lnTo>
                <a:lnTo>
                  <a:pt x="45719" y="336803"/>
                </a:lnTo>
                <a:lnTo>
                  <a:pt x="42672" y="304800"/>
                </a:lnTo>
                <a:lnTo>
                  <a:pt x="685800" y="192023"/>
                </a:lnTo>
                <a:lnTo>
                  <a:pt x="710184" y="115061"/>
                </a:lnTo>
                <a:lnTo>
                  <a:pt x="667512" y="45720"/>
                </a:lnTo>
                <a:lnTo>
                  <a:pt x="0" y="147065"/>
                </a:lnTo>
                <a:lnTo>
                  <a:pt x="0" y="1043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1138567" y="5723255"/>
            <a:ext cx="389382" cy="136398"/>
          </a:xfrm>
          <a:custGeom>
            <a:avLst/>
            <a:gdLst>
              <a:gd name="connsiteX0" fmla="*/ 0 w 389382"/>
              <a:gd name="connsiteY0" fmla="*/ 99060 h 136398"/>
              <a:gd name="connsiteX1" fmla="*/ 52577 w 389382"/>
              <a:gd name="connsiteY1" fmla="*/ 136397 h 136398"/>
              <a:gd name="connsiteX2" fmla="*/ 176783 w 389382"/>
              <a:gd name="connsiteY2" fmla="*/ 131064 h 136398"/>
              <a:gd name="connsiteX3" fmla="*/ 332994 w 389382"/>
              <a:gd name="connsiteY3" fmla="*/ 91440 h 136398"/>
              <a:gd name="connsiteX4" fmla="*/ 389382 w 389382"/>
              <a:gd name="connsiteY4" fmla="*/ 32766 h 136398"/>
              <a:gd name="connsiteX5" fmla="*/ 353567 w 389382"/>
              <a:gd name="connsiteY5" fmla="*/ 1523 h 136398"/>
              <a:gd name="connsiteX6" fmla="*/ 201930 w 389382"/>
              <a:gd name="connsiteY6" fmla="*/ 0 h 136398"/>
              <a:gd name="connsiteX7" fmla="*/ 87630 w 389382"/>
              <a:gd name="connsiteY7" fmla="*/ 9144 h 136398"/>
              <a:gd name="connsiteX8" fmla="*/ 12191 w 389382"/>
              <a:gd name="connsiteY8" fmla="*/ 60197 h 136398"/>
              <a:gd name="connsiteX9" fmla="*/ 89153 w 389382"/>
              <a:gd name="connsiteY9" fmla="*/ 74676 h 136398"/>
              <a:gd name="connsiteX10" fmla="*/ 219455 w 389382"/>
              <a:gd name="connsiteY10" fmla="*/ 41910 h 136398"/>
              <a:gd name="connsiteX11" fmla="*/ 331469 w 389382"/>
              <a:gd name="connsiteY11" fmla="*/ 41910 h 136398"/>
              <a:gd name="connsiteX12" fmla="*/ 214122 w 389382"/>
              <a:gd name="connsiteY12" fmla="*/ 86867 h 136398"/>
              <a:gd name="connsiteX13" fmla="*/ 113538 w 389382"/>
              <a:gd name="connsiteY13" fmla="*/ 99060 h 136398"/>
              <a:gd name="connsiteX14" fmla="*/ 0 w 389382"/>
              <a:gd name="connsiteY14" fmla="*/ 99060 h 1363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9382" h="136398">
                <a:moveTo>
                  <a:pt x="0" y="99060"/>
                </a:moveTo>
                <a:lnTo>
                  <a:pt x="52577" y="136397"/>
                </a:lnTo>
                <a:lnTo>
                  <a:pt x="176783" y="131064"/>
                </a:lnTo>
                <a:lnTo>
                  <a:pt x="332994" y="91440"/>
                </a:lnTo>
                <a:lnTo>
                  <a:pt x="389382" y="32766"/>
                </a:lnTo>
                <a:lnTo>
                  <a:pt x="353567" y="1523"/>
                </a:lnTo>
                <a:lnTo>
                  <a:pt x="201930" y="0"/>
                </a:lnTo>
                <a:lnTo>
                  <a:pt x="87630" y="9144"/>
                </a:lnTo>
                <a:lnTo>
                  <a:pt x="12191" y="60197"/>
                </a:lnTo>
                <a:lnTo>
                  <a:pt x="89153" y="74676"/>
                </a:lnTo>
                <a:lnTo>
                  <a:pt x="219455" y="41910"/>
                </a:lnTo>
                <a:lnTo>
                  <a:pt x="331469" y="41910"/>
                </a:lnTo>
                <a:lnTo>
                  <a:pt x="214122" y="86867"/>
                </a:lnTo>
                <a:lnTo>
                  <a:pt x="113538" y="99060"/>
                </a:lnTo>
                <a:lnTo>
                  <a:pt x="0" y="9906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8680844" y="4158107"/>
            <a:ext cx="325373" cy="2265426"/>
          </a:xfrm>
          <a:custGeom>
            <a:avLst/>
            <a:gdLst>
              <a:gd name="connsiteX0" fmla="*/ 33528 w 325373"/>
              <a:gd name="connsiteY0" fmla="*/ 2189226 h 2265426"/>
              <a:gd name="connsiteX1" fmla="*/ 165354 w 325373"/>
              <a:gd name="connsiteY1" fmla="*/ 2042921 h 2265426"/>
              <a:gd name="connsiteX2" fmla="*/ 191261 w 325373"/>
              <a:gd name="connsiteY2" fmla="*/ 1930145 h 2265426"/>
              <a:gd name="connsiteX3" fmla="*/ 169164 w 325373"/>
              <a:gd name="connsiteY3" fmla="*/ 1763268 h 2265426"/>
              <a:gd name="connsiteX4" fmla="*/ 76200 w 325373"/>
              <a:gd name="connsiteY4" fmla="*/ 1561338 h 2265426"/>
              <a:gd name="connsiteX5" fmla="*/ 55626 w 325373"/>
              <a:gd name="connsiteY5" fmla="*/ 1435607 h 2265426"/>
              <a:gd name="connsiteX6" fmla="*/ 76200 w 325373"/>
              <a:gd name="connsiteY6" fmla="*/ 1351026 h 2265426"/>
              <a:gd name="connsiteX7" fmla="*/ 156209 w 325373"/>
              <a:gd name="connsiteY7" fmla="*/ 1289303 h 2265426"/>
              <a:gd name="connsiteX8" fmla="*/ 173735 w 325373"/>
              <a:gd name="connsiteY8" fmla="*/ 1211579 h 2265426"/>
              <a:gd name="connsiteX9" fmla="*/ 144018 w 325373"/>
              <a:gd name="connsiteY9" fmla="*/ 1100327 h 2265426"/>
              <a:gd name="connsiteX10" fmla="*/ 12954 w 325373"/>
              <a:gd name="connsiteY10" fmla="*/ 801623 h 2265426"/>
              <a:gd name="connsiteX11" fmla="*/ 0 w 325373"/>
              <a:gd name="connsiteY11" fmla="*/ 655319 h 2265426"/>
              <a:gd name="connsiteX12" fmla="*/ 33528 w 325373"/>
              <a:gd name="connsiteY12" fmla="*/ 494538 h 2265426"/>
              <a:gd name="connsiteX13" fmla="*/ 144018 w 325373"/>
              <a:gd name="connsiteY13" fmla="*/ 418338 h 2265426"/>
              <a:gd name="connsiteX14" fmla="*/ 241554 w 325373"/>
              <a:gd name="connsiteY14" fmla="*/ 292607 h 2265426"/>
              <a:gd name="connsiteX15" fmla="*/ 325373 w 325373"/>
              <a:gd name="connsiteY15" fmla="*/ 0 h 2265426"/>
              <a:gd name="connsiteX16" fmla="*/ 313181 w 325373"/>
              <a:gd name="connsiteY16" fmla="*/ 265176 h 2265426"/>
              <a:gd name="connsiteX17" fmla="*/ 249935 w 325373"/>
              <a:gd name="connsiteY17" fmla="*/ 424433 h 2265426"/>
              <a:gd name="connsiteX18" fmla="*/ 165354 w 325373"/>
              <a:gd name="connsiteY18" fmla="*/ 521969 h 2265426"/>
              <a:gd name="connsiteX19" fmla="*/ 72390 w 325373"/>
              <a:gd name="connsiteY19" fmla="*/ 577595 h 2265426"/>
              <a:gd name="connsiteX20" fmla="*/ 67818 w 325373"/>
              <a:gd name="connsiteY20" fmla="*/ 723900 h 2265426"/>
              <a:gd name="connsiteX21" fmla="*/ 115061 w 325373"/>
              <a:gd name="connsiteY21" fmla="*/ 877823 h 2265426"/>
              <a:gd name="connsiteX22" fmla="*/ 224028 w 325373"/>
              <a:gd name="connsiteY22" fmla="*/ 1149857 h 2265426"/>
              <a:gd name="connsiteX23" fmla="*/ 228600 w 325373"/>
              <a:gd name="connsiteY23" fmla="*/ 1323594 h 2265426"/>
              <a:gd name="connsiteX24" fmla="*/ 127254 w 325373"/>
              <a:gd name="connsiteY24" fmla="*/ 1421129 h 2265426"/>
              <a:gd name="connsiteX25" fmla="*/ 131826 w 325373"/>
              <a:gd name="connsiteY25" fmla="*/ 1511807 h 2265426"/>
              <a:gd name="connsiteX26" fmla="*/ 220218 w 325373"/>
              <a:gd name="connsiteY26" fmla="*/ 1700783 h 2265426"/>
              <a:gd name="connsiteX27" fmla="*/ 258318 w 325373"/>
              <a:gd name="connsiteY27" fmla="*/ 1881377 h 2265426"/>
              <a:gd name="connsiteX28" fmla="*/ 224028 w 325373"/>
              <a:gd name="connsiteY28" fmla="*/ 2076450 h 2265426"/>
              <a:gd name="connsiteX29" fmla="*/ 144018 w 325373"/>
              <a:gd name="connsiteY29" fmla="*/ 2180844 h 2265426"/>
              <a:gd name="connsiteX30" fmla="*/ 42671 w 325373"/>
              <a:gd name="connsiteY30" fmla="*/ 2265426 h 2265426"/>
              <a:gd name="connsiteX31" fmla="*/ 33528 w 325373"/>
              <a:gd name="connsiteY31" fmla="*/ 2189226 h 22654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265426">
                <a:moveTo>
                  <a:pt x="33528" y="2189226"/>
                </a:moveTo>
                <a:lnTo>
                  <a:pt x="165354" y="2042921"/>
                </a:lnTo>
                <a:lnTo>
                  <a:pt x="191261" y="1930145"/>
                </a:lnTo>
                <a:lnTo>
                  <a:pt x="169164" y="1763268"/>
                </a:lnTo>
                <a:lnTo>
                  <a:pt x="76200" y="1561338"/>
                </a:lnTo>
                <a:lnTo>
                  <a:pt x="55626" y="1435607"/>
                </a:lnTo>
                <a:lnTo>
                  <a:pt x="76200" y="1351026"/>
                </a:lnTo>
                <a:lnTo>
                  <a:pt x="156209" y="1289303"/>
                </a:lnTo>
                <a:lnTo>
                  <a:pt x="173735" y="1211579"/>
                </a:lnTo>
                <a:lnTo>
                  <a:pt x="144018" y="1100327"/>
                </a:lnTo>
                <a:lnTo>
                  <a:pt x="12954" y="801623"/>
                </a:lnTo>
                <a:lnTo>
                  <a:pt x="0" y="655319"/>
                </a:lnTo>
                <a:lnTo>
                  <a:pt x="33528" y="494538"/>
                </a:lnTo>
                <a:lnTo>
                  <a:pt x="144018" y="418338"/>
                </a:lnTo>
                <a:lnTo>
                  <a:pt x="241554" y="292607"/>
                </a:lnTo>
                <a:lnTo>
                  <a:pt x="325373" y="0"/>
                </a:lnTo>
                <a:lnTo>
                  <a:pt x="313181" y="265176"/>
                </a:lnTo>
                <a:lnTo>
                  <a:pt x="249935" y="424433"/>
                </a:lnTo>
                <a:lnTo>
                  <a:pt x="165354" y="521969"/>
                </a:lnTo>
                <a:lnTo>
                  <a:pt x="72390" y="577595"/>
                </a:lnTo>
                <a:lnTo>
                  <a:pt x="67818" y="723900"/>
                </a:lnTo>
                <a:lnTo>
                  <a:pt x="115061" y="877823"/>
                </a:lnTo>
                <a:lnTo>
                  <a:pt x="224028" y="1149857"/>
                </a:lnTo>
                <a:lnTo>
                  <a:pt x="228600" y="1323594"/>
                </a:lnTo>
                <a:lnTo>
                  <a:pt x="127254" y="1421129"/>
                </a:lnTo>
                <a:lnTo>
                  <a:pt x="131826" y="1511807"/>
                </a:lnTo>
                <a:lnTo>
                  <a:pt x="220218" y="1700783"/>
                </a:lnTo>
                <a:lnTo>
                  <a:pt x="258318" y="1881377"/>
                </a:lnTo>
                <a:lnTo>
                  <a:pt x="224028" y="2076450"/>
                </a:lnTo>
                <a:lnTo>
                  <a:pt x="144018" y="2180844"/>
                </a:lnTo>
                <a:lnTo>
                  <a:pt x="42671" y="2265426"/>
                </a:lnTo>
                <a:lnTo>
                  <a:pt x="33528" y="2189226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8741042" y="2115185"/>
            <a:ext cx="325373" cy="2592324"/>
          </a:xfrm>
          <a:custGeom>
            <a:avLst/>
            <a:gdLst>
              <a:gd name="connsiteX0" fmla="*/ 34290 w 325373"/>
              <a:gd name="connsiteY0" fmla="*/ 2504694 h 2592324"/>
              <a:gd name="connsiteX1" fmla="*/ 165354 w 325373"/>
              <a:gd name="connsiteY1" fmla="*/ 2337054 h 2592324"/>
              <a:gd name="connsiteX2" fmla="*/ 191261 w 325373"/>
              <a:gd name="connsiteY2" fmla="*/ 2209037 h 2592324"/>
              <a:gd name="connsiteX3" fmla="*/ 169164 w 325373"/>
              <a:gd name="connsiteY3" fmla="*/ 2017013 h 2592324"/>
              <a:gd name="connsiteX4" fmla="*/ 76200 w 325373"/>
              <a:gd name="connsiteY4" fmla="*/ 1786128 h 2592324"/>
              <a:gd name="connsiteX5" fmla="*/ 55626 w 325373"/>
              <a:gd name="connsiteY5" fmla="*/ 1642872 h 2592324"/>
              <a:gd name="connsiteX6" fmla="*/ 76200 w 325373"/>
              <a:gd name="connsiteY6" fmla="*/ 1546098 h 2592324"/>
              <a:gd name="connsiteX7" fmla="*/ 156971 w 325373"/>
              <a:gd name="connsiteY7" fmla="*/ 1475231 h 2592324"/>
              <a:gd name="connsiteX8" fmla="*/ 173735 w 325373"/>
              <a:gd name="connsiteY8" fmla="*/ 1386078 h 2592324"/>
              <a:gd name="connsiteX9" fmla="*/ 144018 w 325373"/>
              <a:gd name="connsiteY9" fmla="*/ 1259586 h 2592324"/>
              <a:gd name="connsiteX10" fmla="*/ 12954 w 325373"/>
              <a:gd name="connsiteY10" fmla="*/ 917448 h 2592324"/>
              <a:gd name="connsiteX11" fmla="*/ 0 w 325373"/>
              <a:gd name="connsiteY11" fmla="*/ 749808 h 2592324"/>
              <a:gd name="connsiteX12" fmla="*/ 34290 w 325373"/>
              <a:gd name="connsiteY12" fmla="*/ 565404 h 2592324"/>
              <a:gd name="connsiteX13" fmla="*/ 144018 w 325373"/>
              <a:gd name="connsiteY13" fmla="*/ 478536 h 2592324"/>
              <a:gd name="connsiteX14" fmla="*/ 241554 w 325373"/>
              <a:gd name="connsiteY14" fmla="*/ 334517 h 2592324"/>
              <a:gd name="connsiteX15" fmla="*/ 325373 w 325373"/>
              <a:gd name="connsiteY15" fmla="*/ 0 h 2592324"/>
              <a:gd name="connsiteX16" fmla="*/ 313181 w 325373"/>
              <a:gd name="connsiteY16" fmla="*/ 302514 h 2592324"/>
              <a:gd name="connsiteX17" fmla="*/ 249935 w 325373"/>
              <a:gd name="connsiteY17" fmla="*/ 485394 h 2592324"/>
              <a:gd name="connsiteX18" fmla="*/ 165354 w 325373"/>
              <a:gd name="connsiteY18" fmla="*/ 597408 h 2592324"/>
              <a:gd name="connsiteX19" fmla="*/ 72390 w 325373"/>
              <a:gd name="connsiteY19" fmla="*/ 660654 h 2592324"/>
              <a:gd name="connsiteX20" fmla="*/ 67818 w 325373"/>
              <a:gd name="connsiteY20" fmla="*/ 828294 h 2592324"/>
              <a:gd name="connsiteX21" fmla="*/ 115061 w 325373"/>
              <a:gd name="connsiteY21" fmla="*/ 1004316 h 2592324"/>
              <a:gd name="connsiteX22" fmla="*/ 224790 w 325373"/>
              <a:gd name="connsiteY22" fmla="*/ 1315974 h 2592324"/>
              <a:gd name="connsiteX23" fmla="*/ 228600 w 325373"/>
              <a:gd name="connsiteY23" fmla="*/ 1514856 h 2592324"/>
              <a:gd name="connsiteX24" fmla="*/ 127254 w 325373"/>
              <a:gd name="connsiteY24" fmla="*/ 1626107 h 2592324"/>
              <a:gd name="connsiteX25" fmla="*/ 131826 w 325373"/>
              <a:gd name="connsiteY25" fmla="*/ 1729740 h 2592324"/>
              <a:gd name="connsiteX26" fmla="*/ 220980 w 325373"/>
              <a:gd name="connsiteY26" fmla="*/ 1946148 h 2592324"/>
              <a:gd name="connsiteX27" fmla="*/ 258318 w 325373"/>
              <a:gd name="connsiteY27" fmla="*/ 2153412 h 2592324"/>
              <a:gd name="connsiteX28" fmla="*/ 224790 w 325373"/>
              <a:gd name="connsiteY28" fmla="*/ 2375916 h 2592324"/>
              <a:gd name="connsiteX29" fmla="*/ 144018 w 325373"/>
              <a:gd name="connsiteY29" fmla="*/ 2495550 h 2592324"/>
              <a:gd name="connsiteX30" fmla="*/ 42671 w 325373"/>
              <a:gd name="connsiteY30" fmla="*/ 2592324 h 2592324"/>
              <a:gd name="connsiteX31" fmla="*/ 34290 w 325373"/>
              <a:gd name="connsiteY31" fmla="*/ 2504694 h 25923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592324">
                <a:moveTo>
                  <a:pt x="34290" y="2504694"/>
                </a:moveTo>
                <a:lnTo>
                  <a:pt x="165354" y="2337054"/>
                </a:lnTo>
                <a:lnTo>
                  <a:pt x="191261" y="2209037"/>
                </a:lnTo>
                <a:lnTo>
                  <a:pt x="169164" y="2017013"/>
                </a:lnTo>
                <a:lnTo>
                  <a:pt x="76200" y="1786128"/>
                </a:lnTo>
                <a:lnTo>
                  <a:pt x="55626" y="1642872"/>
                </a:lnTo>
                <a:lnTo>
                  <a:pt x="76200" y="1546098"/>
                </a:lnTo>
                <a:lnTo>
                  <a:pt x="156971" y="1475231"/>
                </a:lnTo>
                <a:lnTo>
                  <a:pt x="173735" y="1386078"/>
                </a:lnTo>
                <a:lnTo>
                  <a:pt x="144018" y="1259586"/>
                </a:lnTo>
                <a:lnTo>
                  <a:pt x="12954" y="917448"/>
                </a:lnTo>
                <a:lnTo>
                  <a:pt x="0" y="749808"/>
                </a:lnTo>
                <a:lnTo>
                  <a:pt x="34290" y="565404"/>
                </a:lnTo>
                <a:lnTo>
                  <a:pt x="144018" y="478536"/>
                </a:lnTo>
                <a:lnTo>
                  <a:pt x="241554" y="334517"/>
                </a:lnTo>
                <a:lnTo>
                  <a:pt x="325373" y="0"/>
                </a:lnTo>
                <a:lnTo>
                  <a:pt x="313181" y="302514"/>
                </a:lnTo>
                <a:lnTo>
                  <a:pt x="249935" y="485394"/>
                </a:lnTo>
                <a:lnTo>
                  <a:pt x="165354" y="597408"/>
                </a:lnTo>
                <a:lnTo>
                  <a:pt x="72390" y="660654"/>
                </a:lnTo>
                <a:lnTo>
                  <a:pt x="67818" y="828294"/>
                </a:lnTo>
                <a:lnTo>
                  <a:pt x="115061" y="1004316"/>
                </a:lnTo>
                <a:lnTo>
                  <a:pt x="224790" y="1315974"/>
                </a:lnTo>
                <a:lnTo>
                  <a:pt x="228600" y="1514856"/>
                </a:lnTo>
                <a:lnTo>
                  <a:pt x="127254" y="1626107"/>
                </a:lnTo>
                <a:lnTo>
                  <a:pt x="131826" y="1729740"/>
                </a:lnTo>
                <a:lnTo>
                  <a:pt x="220980" y="1946148"/>
                </a:lnTo>
                <a:lnTo>
                  <a:pt x="258318" y="2153412"/>
                </a:lnTo>
                <a:lnTo>
                  <a:pt x="224790" y="2375916"/>
                </a:lnTo>
                <a:lnTo>
                  <a:pt x="144018" y="2495550"/>
                </a:lnTo>
                <a:lnTo>
                  <a:pt x="42671" y="2592324"/>
                </a:lnTo>
                <a:lnTo>
                  <a:pt x="34290" y="2504694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8491868" y="1773809"/>
            <a:ext cx="342138" cy="355092"/>
          </a:xfrm>
          <a:custGeom>
            <a:avLst/>
            <a:gdLst>
              <a:gd name="connsiteX0" fmla="*/ 0 w 342138"/>
              <a:gd name="connsiteY0" fmla="*/ 42672 h 355092"/>
              <a:gd name="connsiteX1" fmla="*/ 152400 w 342138"/>
              <a:gd name="connsiteY1" fmla="*/ 153923 h 355092"/>
              <a:gd name="connsiteX2" fmla="*/ 330707 w 342138"/>
              <a:gd name="connsiteY2" fmla="*/ 355092 h 355092"/>
              <a:gd name="connsiteX3" fmla="*/ 342138 w 342138"/>
              <a:gd name="connsiteY3" fmla="*/ 323850 h 355092"/>
              <a:gd name="connsiteX4" fmla="*/ 188976 w 342138"/>
              <a:gd name="connsiteY4" fmla="*/ 137922 h 355092"/>
              <a:gd name="connsiteX5" fmla="*/ 25145 w 342138"/>
              <a:gd name="connsiteY5" fmla="*/ 0 h 355092"/>
              <a:gd name="connsiteX6" fmla="*/ 0 w 342138"/>
              <a:gd name="connsiteY6" fmla="*/ 42672 h 3550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42138" h="355092">
                <a:moveTo>
                  <a:pt x="0" y="42672"/>
                </a:moveTo>
                <a:lnTo>
                  <a:pt x="152400" y="153923"/>
                </a:lnTo>
                <a:lnTo>
                  <a:pt x="330707" y="355092"/>
                </a:lnTo>
                <a:lnTo>
                  <a:pt x="342138" y="323850"/>
                </a:lnTo>
                <a:lnTo>
                  <a:pt x="188976" y="137922"/>
                </a:lnTo>
                <a:lnTo>
                  <a:pt x="25145" y="0"/>
                </a:lnTo>
                <a:lnTo>
                  <a:pt x="0" y="4267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7853299" y="101981"/>
            <a:ext cx="279654" cy="145542"/>
          </a:xfrm>
          <a:custGeom>
            <a:avLst/>
            <a:gdLst>
              <a:gd name="connsiteX0" fmla="*/ 0 w 279654"/>
              <a:gd name="connsiteY0" fmla="*/ 145541 h 145542"/>
              <a:gd name="connsiteX1" fmla="*/ 155447 w 279654"/>
              <a:gd name="connsiteY1" fmla="*/ 113538 h 145542"/>
              <a:gd name="connsiteX2" fmla="*/ 279654 w 279654"/>
              <a:gd name="connsiteY2" fmla="*/ 105155 h 145542"/>
              <a:gd name="connsiteX3" fmla="*/ 209550 w 279654"/>
              <a:gd name="connsiteY3" fmla="*/ 0 h 145542"/>
              <a:gd name="connsiteX4" fmla="*/ 90678 w 279654"/>
              <a:gd name="connsiteY4" fmla="*/ 33527 h 145542"/>
              <a:gd name="connsiteX5" fmla="*/ 195833 w 279654"/>
              <a:gd name="connsiteY5" fmla="*/ 60197 h 145542"/>
              <a:gd name="connsiteX6" fmla="*/ 39623 w 279654"/>
              <a:gd name="connsiteY6" fmla="*/ 109727 h 145542"/>
              <a:gd name="connsiteX7" fmla="*/ 0 w 279654"/>
              <a:gd name="connsiteY7" fmla="*/ 145541 h 14554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279654" h="145542">
                <a:moveTo>
                  <a:pt x="0" y="145541"/>
                </a:moveTo>
                <a:lnTo>
                  <a:pt x="155447" y="113538"/>
                </a:lnTo>
                <a:lnTo>
                  <a:pt x="279654" y="105155"/>
                </a:lnTo>
                <a:lnTo>
                  <a:pt x="209550" y="0"/>
                </a:lnTo>
                <a:lnTo>
                  <a:pt x="90678" y="33527"/>
                </a:lnTo>
                <a:lnTo>
                  <a:pt x="195833" y="60197"/>
                </a:lnTo>
                <a:lnTo>
                  <a:pt x="39623" y="109727"/>
                </a:lnTo>
                <a:lnTo>
                  <a:pt x="0" y="145541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8059801" y="514985"/>
            <a:ext cx="372618" cy="713232"/>
          </a:xfrm>
          <a:custGeom>
            <a:avLst/>
            <a:gdLst>
              <a:gd name="connsiteX0" fmla="*/ 6095 w 372618"/>
              <a:gd name="connsiteY0" fmla="*/ 119633 h 713232"/>
              <a:gd name="connsiteX1" fmla="*/ 44195 w 372618"/>
              <a:gd name="connsiteY1" fmla="*/ 277368 h 713232"/>
              <a:gd name="connsiteX2" fmla="*/ 150876 w 372618"/>
              <a:gd name="connsiteY2" fmla="*/ 520445 h 713232"/>
              <a:gd name="connsiteX3" fmla="*/ 264414 w 372618"/>
              <a:gd name="connsiteY3" fmla="*/ 688086 h 713232"/>
              <a:gd name="connsiteX4" fmla="*/ 336804 w 372618"/>
              <a:gd name="connsiteY4" fmla="*/ 713231 h 713232"/>
              <a:gd name="connsiteX5" fmla="*/ 372617 w 372618"/>
              <a:gd name="connsiteY5" fmla="*/ 638556 h 713232"/>
              <a:gd name="connsiteX6" fmla="*/ 320040 w 372618"/>
              <a:gd name="connsiteY6" fmla="*/ 439673 h 713232"/>
              <a:gd name="connsiteX7" fmla="*/ 220980 w 372618"/>
              <a:gd name="connsiteY7" fmla="*/ 214122 h 713232"/>
              <a:gd name="connsiteX8" fmla="*/ 140207 w 372618"/>
              <a:gd name="connsiteY8" fmla="*/ 73914 h 713232"/>
              <a:gd name="connsiteX9" fmla="*/ 64007 w 372618"/>
              <a:gd name="connsiteY9" fmla="*/ 761 h 713232"/>
              <a:gd name="connsiteX10" fmla="*/ 4571 w 372618"/>
              <a:gd name="connsiteY10" fmla="*/ 0 h 713232"/>
              <a:gd name="connsiteX11" fmla="*/ 0 w 372618"/>
              <a:gd name="connsiteY11" fmla="*/ 67055 h 713232"/>
              <a:gd name="connsiteX12" fmla="*/ 51054 w 372618"/>
              <a:gd name="connsiteY12" fmla="*/ 38861 h 713232"/>
              <a:gd name="connsiteX13" fmla="*/ 138683 w 372618"/>
              <a:gd name="connsiteY13" fmla="*/ 152400 h 713232"/>
              <a:gd name="connsiteX14" fmla="*/ 230885 w 372618"/>
              <a:gd name="connsiteY14" fmla="*/ 315467 h 713232"/>
              <a:gd name="connsiteX15" fmla="*/ 307085 w 372618"/>
              <a:gd name="connsiteY15" fmla="*/ 544067 h 713232"/>
              <a:gd name="connsiteX16" fmla="*/ 298704 w 372618"/>
              <a:gd name="connsiteY16" fmla="*/ 655320 h 713232"/>
              <a:gd name="connsiteX17" fmla="*/ 225552 w 372618"/>
              <a:gd name="connsiteY17" fmla="*/ 591312 h 713232"/>
              <a:gd name="connsiteX18" fmla="*/ 101345 w 372618"/>
              <a:gd name="connsiteY18" fmla="*/ 344423 h 713232"/>
              <a:gd name="connsiteX19" fmla="*/ 22859 w 372618"/>
              <a:gd name="connsiteY19" fmla="*/ 86868 h 713232"/>
              <a:gd name="connsiteX20" fmla="*/ 6095 w 372618"/>
              <a:gd name="connsiteY20" fmla="*/ 119633 h 7132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</a:cxnLst>
            <a:rect l="l" t="t" r="r" b="b"/>
            <a:pathLst>
              <a:path w="372618" h="713232">
                <a:moveTo>
                  <a:pt x="6095" y="119633"/>
                </a:moveTo>
                <a:lnTo>
                  <a:pt x="44195" y="277368"/>
                </a:lnTo>
                <a:lnTo>
                  <a:pt x="150876" y="520445"/>
                </a:lnTo>
                <a:lnTo>
                  <a:pt x="264414" y="688086"/>
                </a:lnTo>
                <a:lnTo>
                  <a:pt x="336804" y="713231"/>
                </a:lnTo>
                <a:lnTo>
                  <a:pt x="372617" y="638556"/>
                </a:lnTo>
                <a:lnTo>
                  <a:pt x="320040" y="439673"/>
                </a:lnTo>
                <a:lnTo>
                  <a:pt x="220980" y="214122"/>
                </a:lnTo>
                <a:lnTo>
                  <a:pt x="140207" y="73914"/>
                </a:lnTo>
                <a:lnTo>
                  <a:pt x="64007" y="761"/>
                </a:lnTo>
                <a:lnTo>
                  <a:pt x="4571" y="0"/>
                </a:lnTo>
                <a:lnTo>
                  <a:pt x="0" y="67055"/>
                </a:lnTo>
                <a:lnTo>
                  <a:pt x="51054" y="38861"/>
                </a:lnTo>
                <a:lnTo>
                  <a:pt x="138683" y="152400"/>
                </a:lnTo>
                <a:lnTo>
                  <a:pt x="230885" y="315467"/>
                </a:lnTo>
                <a:lnTo>
                  <a:pt x="307085" y="544067"/>
                </a:lnTo>
                <a:lnTo>
                  <a:pt x="298704" y="655320"/>
                </a:lnTo>
                <a:lnTo>
                  <a:pt x="225552" y="591312"/>
                </a:lnTo>
                <a:lnTo>
                  <a:pt x="101345" y="344423"/>
                </a:lnTo>
                <a:lnTo>
                  <a:pt x="22859" y="86868"/>
                </a:lnTo>
                <a:lnTo>
                  <a:pt x="6095" y="119633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7778623" y="263525"/>
            <a:ext cx="681990" cy="1480566"/>
          </a:xfrm>
          <a:custGeom>
            <a:avLst/>
            <a:gdLst>
              <a:gd name="connsiteX0" fmla="*/ 0 w 681990"/>
              <a:gd name="connsiteY0" fmla="*/ 0 h 1480566"/>
              <a:gd name="connsiteX1" fmla="*/ 667512 w 681990"/>
              <a:gd name="connsiteY1" fmla="*/ 1480566 h 1480566"/>
              <a:gd name="connsiteX2" fmla="*/ 681990 w 681990"/>
              <a:gd name="connsiteY2" fmla="*/ 1394460 h 1480566"/>
              <a:gd name="connsiteX3" fmla="*/ 41909 w 681990"/>
              <a:gd name="connsiteY3" fmla="*/ 1524 h 1480566"/>
              <a:gd name="connsiteX4" fmla="*/ 0 w 681990"/>
              <a:gd name="connsiteY4" fmla="*/ 0 h 14805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1990" h="1480566">
                <a:moveTo>
                  <a:pt x="0" y="0"/>
                </a:moveTo>
                <a:lnTo>
                  <a:pt x="667512" y="1480566"/>
                </a:lnTo>
                <a:lnTo>
                  <a:pt x="681990" y="1394460"/>
                </a:lnTo>
                <a:lnTo>
                  <a:pt x="41909" y="1524"/>
                </a:lnTo>
                <a:lnTo>
                  <a:pt x="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7729093" y="38734"/>
            <a:ext cx="1169669" cy="2086356"/>
          </a:xfrm>
          <a:custGeom>
            <a:avLst/>
            <a:gdLst>
              <a:gd name="connsiteX0" fmla="*/ 749045 w 1169669"/>
              <a:gd name="connsiteY0" fmla="*/ 1773174 h 2086356"/>
              <a:gd name="connsiteX1" fmla="*/ 816864 w 1169669"/>
              <a:gd name="connsiteY1" fmla="*/ 1674875 h 2086356"/>
              <a:gd name="connsiteX2" fmla="*/ 998219 w 1169669"/>
              <a:gd name="connsiteY2" fmla="*/ 1597914 h 2086356"/>
              <a:gd name="connsiteX3" fmla="*/ 877823 w 1169669"/>
              <a:gd name="connsiteY3" fmla="*/ 1577340 h 2086356"/>
              <a:gd name="connsiteX4" fmla="*/ 750569 w 1169669"/>
              <a:gd name="connsiteY4" fmla="*/ 1638300 h 2086356"/>
              <a:gd name="connsiteX5" fmla="*/ 823721 w 1169669"/>
              <a:gd name="connsiteY5" fmla="*/ 1558290 h 2086356"/>
              <a:gd name="connsiteX6" fmla="*/ 973835 w 1169669"/>
              <a:gd name="connsiteY6" fmla="*/ 1500378 h 2086356"/>
              <a:gd name="connsiteX7" fmla="*/ 323088 w 1169669"/>
              <a:gd name="connsiteY7" fmla="*/ 64008 h 2086356"/>
              <a:gd name="connsiteX8" fmla="*/ 132588 w 1169669"/>
              <a:gd name="connsiteY8" fmla="*/ 60198 h 2086356"/>
              <a:gd name="connsiteX9" fmla="*/ 0 w 1169669"/>
              <a:gd name="connsiteY9" fmla="*/ 96012 h 2086356"/>
              <a:gd name="connsiteX10" fmla="*/ 128015 w 1169669"/>
              <a:gd name="connsiteY10" fmla="*/ 0 h 2086356"/>
              <a:gd name="connsiteX11" fmla="*/ 361950 w 1169669"/>
              <a:gd name="connsiteY11" fmla="*/ 19050 h 2086356"/>
              <a:gd name="connsiteX12" fmla="*/ 1120139 w 1169669"/>
              <a:gd name="connsiteY12" fmla="*/ 1684781 h 2086356"/>
              <a:gd name="connsiteX13" fmla="*/ 1098041 w 1169669"/>
              <a:gd name="connsiteY13" fmla="*/ 1844040 h 2086356"/>
              <a:gd name="connsiteX14" fmla="*/ 1169669 w 1169669"/>
              <a:gd name="connsiteY14" fmla="*/ 2086356 h 2086356"/>
              <a:gd name="connsiteX15" fmla="*/ 1097279 w 1169669"/>
              <a:gd name="connsiteY15" fmla="*/ 2084831 h 2086356"/>
              <a:gd name="connsiteX16" fmla="*/ 1112519 w 1169669"/>
              <a:gd name="connsiteY16" fmla="*/ 2030729 h 2086356"/>
              <a:gd name="connsiteX17" fmla="*/ 1060703 w 1169669"/>
              <a:gd name="connsiteY17" fmla="*/ 1868424 h 2086356"/>
              <a:gd name="connsiteX18" fmla="*/ 959357 w 1169669"/>
              <a:gd name="connsiteY18" fmla="*/ 1897379 h 2086356"/>
              <a:gd name="connsiteX19" fmla="*/ 915162 w 1169669"/>
              <a:gd name="connsiteY19" fmla="*/ 1864613 h 2086356"/>
              <a:gd name="connsiteX20" fmla="*/ 1030223 w 1169669"/>
              <a:gd name="connsiteY20" fmla="*/ 1827275 h 2086356"/>
              <a:gd name="connsiteX21" fmla="*/ 979169 w 1169669"/>
              <a:gd name="connsiteY21" fmla="*/ 1789175 h 2086356"/>
              <a:gd name="connsiteX22" fmla="*/ 1040891 w 1169669"/>
              <a:gd name="connsiteY22" fmla="*/ 1739646 h 2086356"/>
              <a:gd name="connsiteX23" fmla="*/ 934973 w 1169669"/>
              <a:gd name="connsiteY23" fmla="*/ 1747266 h 2086356"/>
              <a:gd name="connsiteX24" fmla="*/ 976121 w 1169669"/>
              <a:gd name="connsiteY24" fmla="*/ 1677162 h 2086356"/>
              <a:gd name="connsiteX25" fmla="*/ 749045 w 1169669"/>
              <a:gd name="connsiteY25" fmla="*/ 1773174 h 2086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</a:cxnLst>
            <a:rect l="l" t="t" r="r" b="b"/>
            <a:pathLst>
              <a:path w="1169669" h="2086356">
                <a:moveTo>
                  <a:pt x="749045" y="1773174"/>
                </a:moveTo>
                <a:lnTo>
                  <a:pt x="816864" y="1674875"/>
                </a:lnTo>
                <a:lnTo>
                  <a:pt x="998219" y="1597914"/>
                </a:lnTo>
                <a:lnTo>
                  <a:pt x="877823" y="1577340"/>
                </a:lnTo>
                <a:lnTo>
                  <a:pt x="750569" y="1638300"/>
                </a:lnTo>
                <a:lnTo>
                  <a:pt x="823721" y="1558290"/>
                </a:lnTo>
                <a:lnTo>
                  <a:pt x="973835" y="1500378"/>
                </a:lnTo>
                <a:lnTo>
                  <a:pt x="323088" y="64008"/>
                </a:lnTo>
                <a:lnTo>
                  <a:pt x="132588" y="60198"/>
                </a:lnTo>
                <a:lnTo>
                  <a:pt x="0" y="96012"/>
                </a:lnTo>
                <a:lnTo>
                  <a:pt x="128015" y="0"/>
                </a:lnTo>
                <a:lnTo>
                  <a:pt x="361950" y="19050"/>
                </a:lnTo>
                <a:lnTo>
                  <a:pt x="1120139" y="1684781"/>
                </a:lnTo>
                <a:lnTo>
                  <a:pt x="1098041" y="1844040"/>
                </a:lnTo>
                <a:lnTo>
                  <a:pt x="1169669" y="2086356"/>
                </a:lnTo>
                <a:lnTo>
                  <a:pt x="1097279" y="2084831"/>
                </a:lnTo>
                <a:lnTo>
                  <a:pt x="1112519" y="2030729"/>
                </a:lnTo>
                <a:lnTo>
                  <a:pt x="1060703" y="1868424"/>
                </a:lnTo>
                <a:lnTo>
                  <a:pt x="959357" y="1897379"/>
                </a:lnTo>
                <a:lnTo>
                  <a:pt x="915162" y="1864613"/>
                </a:lnTo>
                <a:lnTo>
                  <a:pt x="1030223" y="1827275"/>
                </a:lnTo>
                <a:lnTo>
                  <a:pt x="979169" y="1789175"/>
                </a:lnTo>
                <a:lnTo>
                  <a:pt x="1040891" y="1739646"/>
                </a:lnTo>
                <a:lnTo>
                  <a:pt x="934973" y="1747266"/>
                </a:lnTo>
                <a:lnTo>
                  <a:pt x="976121" y="1677162"/>
                </a:lnTo>
                <a:lnTo>
                  <a:pt x="749045" y="177317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8398129" y="1446910"/>
            <a:ext cx="301752" cy="142494"/>
          </a:xfrm>
          <a:custGeom>
            <a:avLst/>
            <a:gdLst>
              <a:gd name="connsiteX0" fmla="*/ 29717 w 301752"/>
              <a:gd name="connsiteY0" fmla="*/ 142494 h 142494"/>
              <a:gd name="connsiteX1" fmla="*/ 102869 w 301752"/>
              <a:gd name="connsiteY1" fmla="*/ 70104 h 142494"/>
              <a:gd name="connsiteX2" fmla="*/ 301752 w 301752"/>
              <a:gd name="connsiteY2" fmla="*/ 28194 h 142494"/>
              <a:gd name="connsiteX3" fmla="*/ 285750 w 301752"/>
              <a:gd name="connsiteY3" fmla="*/ 0 h 142494"/>
              <a:gd name="connsiteX4" fmla="*/ 152400 w 301752"/>
              <a:gd name="connsiteY4" fmla="*/ 11430 h 142494"/>
              <a:gd name="connsiteX5" fmla="*/ 0 w 301752"/>
              <a:gd name="connsiteY5" fmla="*/ 106680 h 142494"/>
              <a:gd name="connsiteX6" fmla="*/ 29717 w 301752"/>
              <a:gd name="connsiteY6" fmla="*/ 142494 h 1424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1752" h="142494">
                <a:moveTo>
                  <a:pt x="29717" y="142494"/>
                </a:moveTo>
                <a:lnTo>
                  <a:pt x="102869" y="70104"/>
                </a:lnTo>
                <a:lnTo>
                  <a:pt x="301752" y="28194"/>
                </a:lnTo>
                <a:lnTo>
                  <a:pt x="285750" y="0"/>
                </a:lnTo>
                <a:lnTo>
                  <a:pt x="152400" y="11430"/>
                </a:lnTo>
                <a:lnTo>
                  <a:pt x="0" y="106680"/>
                </a:lnTo>
                <a:lnTo>
                  <a:pt x="29717" y="1424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8322703" y="1303655"/>
            <a:ext cx="319278" cy="154686"/>
          </a:xfrm>
          <a:custGeom>
            <a:avLst/>
            <a:gdLst>
              <a:gd name="connsiteX0" fmla="*/ 18288 w 319278"/>
              <a:gd name="connsiteY0" fmla="*/ 154686 h 154686"/>
              <a:gd name="connsiteX1" fmla="*/ 131826 w 319278"/>
              <a:gd name="connsiteY1" fmla="*/ 70104 h 154686"/>
              <a:gd name="connsiteX2" fmla="*/ 319278 w 319278"/>
              <a:gd name="connsiteY2" fmla="*/ 61722 h 154686"/>
              <a:gd name="connsiteX3" fmla="*/ 290321 w 319278"/>
              <a:gd name="connsiteY3" fmla="*/ 0 h 154686"/>
              <a:gd name="connsiteX4" fmla="*/ 136397 w 319278"/>
              <a:gd name="connsiteY4" fmla="*/ 32766 h 154686"/>
              <a:gd name="connsiteX5" fmla="*/ 0 w 319278"/>
              <a:gd name="connsiteY5" fmla="*/ 105918 h 154686"/>
              <a:gd name="connsiteX6" fmla="*/ 18288 w 319278"/>
              <a:gd name="connsiteY6" fmla="*/ 154686 h 15468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19278" h="154686">
                <a:moveTo>
                  <a:pt x="18288" y="154686"/>
                </a:moveTo>
                <a:lnTo>
                  <a:pt x="131826" y="70104"/>
                </a:lnTo>
                <a:lnTo>
                  <a:pt x="319278" y="61722"/>
                </a:lnTo>
                <a:lnTo>
                  <a:pt x="290321" y="0"/>
                </a:lnTo>
                <a:lnTo>
                  <a:pt x="136397" y="32766"/>
                </a:lnTo>
                <a:lnTo>
                  <a:pt x="0" y="105918"/>
                </a:lnTo>
                <a:lnTo>
                  <a:pt x="18288" y="154686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7891399" y="371729"/>
            <a:ext cx="329946" cy="147828"/>
          </a:xfrm>
          <a:custGeom>
            <a:avLst/>
            <a:gdLst>
              <a:gd name="connsiteX0" fmla="*/ 22097 w 329946"/>
              <a:gd name="connsiteY0" fmla="*/ 147828 h 147828"/>
              <a:gd name="connsiteX1" fmla="*/ 125730 w 329946"/>
              <a:gd name="connsiteY1" fmla="*/ 67818 h 147828"/>
              <a:gd name="connsiteX2" fmla="*/ 329945 w 329946"/>
              <a:gd name="connsiteY2" fmla="*/ 54863 h 147828"/>
              <a:gd name="connsiteX3" fmla="*/ 302514 w 329946"/>
              <a:gd name="connsiteY3" fmla="*/ 0 h 147828"/>
              <a:gd name="connsiteX4" fmla="*/ 121157 w 329946"/>
              <a:gd name="connsiteY4" fmla="*/ 25145 h 147828"/>
              <a:gd name="connsiteX5" fmla="*/ 0 w 329946"/>
              <a:gd name="connsiteY5" fmla="*/ 103632 h 147828"/>
              <a:gd name="connsiteX6" fmla="*/ 22097 w 329946"/>
              <a:gd name="connsiteY6" fmla="*/ 147828 h 1478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9946" h="147828">
                <a:moveTo>
                  <a:pt x="22097" y="147828"/>
                </a:moveTo>
                <a:lnTo>
                  <a:pt x="125730" y="67818"/>
                </a:lnTo>
                <a:lnTo>
                  <a:pt x="329945" y="54863"/>
                </a:lnTo>
                <a:lnTo>
                  <a:pt x="302514" y="0"/>
                </a:lnTo>
                <a:lnTo>
                  <a:pt x="121157" y="25145"/>
                </a:lnTo>
                <a:lnTo>
                  <a:pt x="0" y="103632"/>
                </a:lnTo>
                <a:lnTo>
                  <a:pt x="22097" y="14782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7839582" y="253619"/>
            <a:ext cx="325373" cy="150875"/>
          </a:xfrm>
          <a:custGeom>
            <a:avLst/>
            <a:gdLst>
              <a:gd name="connsiteX0" fmla="*/ 29718 w 325373"/>
              <a:gd name="connsiteY0" fmla="*/ 150875 h 150875"/>
              <a:gd name="connsiteX1" fmla="*/ 114300 w 325373"/>
              <a:gd name="connsiteY1" fmla="*/ 78486 h 150875"/>
              <a:gd name="connsiteX2" fmla="*/ 325374 w 325373"/>
              <a:gd name="connsiteY2" fmla="*/ 40386 h 150875"/>
              <a:gd name="connsiteX3" fmla="*/ 300228 w 325373"/>
              <a:gd name="connsiteY3" fmla="*/ 0 h 150875"/>
              <a:gd name="connsiteX4" fmla="*/ 87630 w 325373"/>
              <a:gd name="connsiteY4" fmla="*/ 41147 h 150875"/>
              <a:gd name="connsiteX5" fmla="*/ 0 w 325373"/>
              <a:gd name="connsiteY5" fmla="*/ 107441 h 150875"/>
              <a:gd name="connsiteX6" fmla="*/ 29718 w 325373"/>
              <a:gd name="connsiteY6" fmla="*/ 150875 h 1508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5373" h="150875">
                <a:moveTo>
                  <a:pt x="29718" y="150875"/>
                </a:moveTo>
                <a:lnTo>
                  <a:pt x="114300" y="78486"/>
                </a:lnTo>
                <a:lnTo>
                  <a:pt x="325374" y="40386"/>
                </a:lnTo>
                <a:lnTo>
                  <a:pt x="300228" y="0"/>
                </a:lnTo>
                <a:lnTo>
                  <a:pt x="87630" y="41147"/>
                </a:lnTo>
                <a:lnTo>
                  <a:pt x="0" y="107441"/>
                </a:lnTo>
                <a:lnTo>
                  <a:pt x="29718" y="15087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7713865" y="124079"/>
            <a:ext cx="102108" cy="167640"/>
          </a:xfrm>
          <a:custGeom>
            <a:avLst/>
            <a:gdLst>
              <a:gd name="connsiteX0" fmla="*/ 35052 w 102108"/>
              <a:gd name="connsiteY0" fmla="*/ 0 h 167640"/>
              <a:gd name="connsiteX1" fmla="*/ 102108 w 102108"/>
              <a:gd name="connsiteY1" fmla="*/ 152399 h 167640"/>
              <a:gd name="connsiteX2" fmla="*/ 67056 w 102108"/>
              <a:gd name="connsiteY2" fmla="*/ 167640 h 167640"/>
              <a:gd name="connsiteX3" fmla="*/ 0 w 102108"/>
              <a:gd name="connsiteY3" fmla="*/ 15239 h 167640"/>
              <a:gd name="connsiteX4" fmla="*/ 35052 w 102108"/>
              <a:gd name="connsiteY4" fmla="*/ 0 h 1676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2108" h="167640">
                <a:moveTo>
                  <a:pt x="35052" y="0"/>
                </a:moveTo>
                <a:lnTo>
                  <a:pt x="102108" y="152399"/>
                </a:lnTo>
                <a:lnTo>
                  <a:pt x="67056" y="167640"/>
                </a:lnTo>
                <a:lnTo>
                  <a:pt x="0" y="15239"/>
                </a:lnTo>
                <a:lnTo>
                  <a:pt x="3505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28800" y="292100"/>
            <a:ext cx="5537200" cy="6223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8115300" y="6273800"/>
            <a:ext cx="406400" cy="24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/>
            </a:pPr>
            <a:r>
              <a:rPr lang="en-US" altLang="zh-CN" sz="13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7/58</a:t>
            </a:r>
          </a:p>
        </p:txBody>
      </p:sp>
      <p:sp>
        <p:nvSpPr>
          <p:cNvPr id="41" name="TextBox 1"/>
          <p:cNvSpPr txBox="1"/>
          <p:nvPr/>
        </p:nvSpPr>
        <p:spPr>
          <a:xfrm>
            <a:off x="469900" y="254000"/>
            <a:ext cx="6819900" cy="2247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500"/>
              </a:lnSpc>
              <a:tabLst>
                <a:tab pos="457200" algn="l"/>
                <a:tab pos="1371600" algn="l"/>
              </a:tabLst>
            </a:pPr>
            <a:r>
              <a:rPr lang="en-US" altLang="zh-CN" dirty="0"/>
              <a:t>		</a:t>
            </a:r>
            <a:r>
              <a:rPr lang="en-US" altLang="zh-CN" sz="4002" b="1" dirty="0">
                <a:solidFill>
                  <a:srgbClr val="3D00EA"/>
                </a:solidFill>
                <a:latin typeface="å¾®è½¯éé»" pitchFamily="18" charset="0"/>
                <a:cs typeface="å¾®è½¯éé»" pitchFamily="18" charset="0"/>
              </a:rPr>
              <a:t>构件的进一步定义</a:t>
            </a:r>
            <a:r>
              <a:rPr lang="en-US" altLang="zh-CN" sz="4002" b="1" dirty="0">
                <a:solidFill>
                  <a:srgbClr val="3D00EA"/>
                </a:solidFill>
                <a:latin typeface="Comic Sans MS" pitchFamily="18" charset="0"/>
                <a:cs typeface="Comic Sans MS" pitchFamily="18" charset="0"/>
              </a:rPr>
              <a:t>(</a:t>
            </a:r>
            <a:r>
              <a:rPr lang="en-US" altLang="zh-CN" sz="4002" b="1" dirty="0">
                <a:solidFill>
                  <a:srgbClr val="3D00EA"/>
                </a:solidFill>
                <a:latin typeface="å¾®è½¯éé»" pitchFamily="18" charset="0"/>
                <a:cs typeface="å¾®è½¯éé»" pitchFamily="18" charset="0"/>
              </a:rPr>
              <a:t>狭义</a:t>
            </a:r>
            <a:r>
              <a:rPr lang="en-US" altLang="zh-CN" sz="4002" b="1" dirty="0">
                <a:solidFill>
                  <a:srgbClr val="3D00EA"/>
                </a:solidFill>
                <a:latin typeface="Comic Sans MS" pitchFamily="18" charset="0"/>
                <a:cs typeface="Comic Sans MS" pitchFamily="18" charset="0"/>
              </a:rPr>
              <a:t>)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5100"/>
              </a:lnSpc>
              <a:tabLst>
                <a:tab pos="457200" algn="l"/>
                <a:tab pos="1371600" algn="l"/>
              </a:tabLst>
            </a:pPr>
            <a:r>
              <a:rPr lang="en-US" altLang="zh-CN" sz="31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1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《计算机百科全书》</a:t>
            </a:r>
          </a:p>
          <a:p>
            <a:pPr>
              <a:lnSpc>
                <a:spcPts val="4000"/>
              </a:lnSpc>
              <a:tabLst>
                <a:tab pos="457200" algn="l"/>
                <a:tab pos="1371600" algn="l"/>
              </a:tabLst>
            </a:pPr>
            <a:r>
              <a:rPr lang="en-US" altLang="zh-CN" dirty="0"/>
              <a:t>	</a:t>
            </a:r>
            <a:r>
              <a:rPr lang="en-US" altLang="zh-CN" sz="28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8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软件系统中</a:t>
            </a:r>
          </a:p>
        </p:txBody>
      </p:sp>
      <p:sp>
        <p:nvSpPr>
          <p:cNvPr id="42" name="TextBox 1"/>
          <p:cNvSpPr txBox="1"/>
          <p:nvPr/>
        </p:nvSpPr>
        <p:spPr>
          <a:xfrm>
            <a:off x="1384300" y="2527300"/>
            <a:ext cx="114300" cy="2616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300"/>
              </a:lnSpc>
              <a:tabLst/>
            </a:pPr>
            <a:r>
              <a:rPr lang="en-US" altLang="zh-CN" sz="24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</a:p>
          <a:p>
            <a:pPr>
              <a:lnSpc>
                <a:spcPts val="3400"/>
              </a:lnSpc>
              <a:tabLst/>
            </a:pPr>
            <a:r>
              <a:rPr lang="en-US" altLang="zh-CN" sz="24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</a:p>
          <a:p>
            <a:pPr>
              <a:lnSpc>
                <a:spcPts val="3400"/>
              </a:lnSpc>
              <a:tabLst/>
            </a:pPr>
            <a:r>
              <a:rPr lang="en-US" altLang="zh-CN" sz="24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</a:p>
          <a:p>
            <a:pPr>
              <a:lnSpc>
                <a:spcPts val="3400"/>
              </a:lnSpc>
              <a:tabLst/>
            </a:pPr>
            <a:r>
              <a:rPr lang="en-US" altLang="zh-CN" sz="24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</a:p>
          <a:p>
            <a:pPr>
              <a:lnSpc>
                <a:spcPts val="3400"/>
              </a:lnSpc>
              <a:tabLst/>
            </a:pPr>
            <a:r>
              <a:rPr lang="en-US" altLang="zh-CN" sz="24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</a:p>
          <a:p>
            <a:pPr>
              <a:lnSpc>
                <a:spcPts val="3400"/>
              </a:lnSpc>
              <a:tabLst/>
            </a:pPr>
            <a:r>
              <a:rPr lang="en-US" altLang="zh-CN" sz="24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</a:p>
        </p:txBody>
      </p:sp>
      <p:sp>
        <p:nvSpPr>
          <p:cNvPr id="43" name="TextBox 1"/>
          <p:cNvSpPr txBox="1"/>
          <p:nvPr/>
        </p:nvSpPr>
        <p:spPr>
          <a:xfrm>
            <a:off x="1612900" y="2603500"/>
            <a:ext cx="3060700" cy="2489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/>
            </a:pPr>
            <a:r>
              <a:rPr lang="en-US" altLang="zh-CN" sz="2400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具有相对独立功能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400"/>
              </a:lnSpc>
              <a:tabLst/>
            </a:pPr>
            <a:r>
              <a:rPr lang="en-US" altLang="zh-CN" sz="2400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可以明确辨识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400"/>
              </a:lnSpc>
              <a:tabLst/>
            </a:pPr>
            <a:r>
              <a:rPr lang="en-US" altLang="zh-CN" sz="2400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接口由契约指定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400"/>
              </a:lnSpc>
              <a:tabLst/>
            </a:pPr>
            <a:r>
              <a:rPr lang="en-US" altLang="zh-CN" sz="2400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和语境有明显依赖关系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400"/>
              </a:lnSpc>
              <a:tabLst/>
            </a:pPr>
            <a:r>
              <a:rPr lang="en-US" altLang="zh-CN" sz="2400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可独立部署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400"/>
              </a:lnSpc>
              <a:tabLst/>
            </a:pPr>
            <a:r>
              <a:rPr lang="en-US" altLang="zh-CN" sz="2400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且多由第三方提供的</a:t>
            </a:r>
          </a:p>
        </p:txBody>
      </p:sp>
      <p:sp>
        <p:nvSpPr>
          <p:cNvPr id="44" name="TextBox 1"/>
          <p:cNvSpPr txBox="1"/>
          <p:nvPr/>
        </p:nvSpPr>
        <p:spPr>
          <a:xfrm>
            <a:off x="927100" y="5130800"/>
            <a:ext cx="4449936" cy="145680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900"/>
              </a:lnSpc>
              <a:tabLst>
                <a:tab pos="1384300" algn="l"/>
              </a:tabLst>
            </a:pPr>
            <a:r>
              <a:rPr lang="en-US" altLang="zh-CN" sz="28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8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可组装软件实体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100"/>
              </a:lnSpc>
              <a:tabLst>
                <a:tab pos="1384300" algn="l"/>
              </a:tabLst>
            </a:pPr>
            <a:r>
              <a:rPr lang="en-US" altLang="zh-CN" dirty="0"/>
              <a:t>	</a:t>
            </a:r>
            <a:r>
              <a:rPr lang="zh-CN" altLang="en-US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计算机学院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研究生课程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高级软件工程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19199" y="68453"/>
            <a:ext cx="1137666" cy="2030730"/>
          </a:xfrm>
          <a:custGeom>
            <a:avLst/>
            <a:gdLst>
              <a:gd name="connsiteX0" fmla="*/ 355092 w 1137666"/>
              <a:gd name="connsiteY0" fmla="*/ 12954 h 2030730"/>
              <a:gd name="connsiteX1" fmla="*/ 114300 w 1137666"/>
              <a:gd name="connsiteY1" fmla="*/ 0 h 2030730"/>
              <a:gd name="connsiteX2" fmla="*/ 0 w 1137666"/>
              <a:gd name="connsiteY2" fmla="*/ 76200 h 2030730"/>
              <a:gd name="connsiteX3" fmla="*/ 752856 w 1137666"/>
              <a:gd name="connsiteY3" fmla="*/ 1716024 h 2030730"/>
              <a:gd name="connsiteX4" fmla="*/ 940308 w 1137666"/>
              <a:gd name="connsiteY4" fmla="*/ 1858518 h 2030730"/>
              <a:gd name="connsiteX5" fmla="*/ 1095756 w 1137666"/>
              <a:gd name="connsiteY5" fmla="*/ 2030730 h 2030730"/>
              <a:gd name="connsiteX6" fmla="*/ 1137666 w 1137666"/>
              <a:gd name="connsiteY6" fmla="*/ 2026920 h 2030730"/>
              <a:gd name="connsiteX7" fmla="*/ 1078230 w 1137666"/>
              <a:gd name="connsiteY7" fmla="*/ 1796034 h 2030730"/>
              <a:gd name="connsiteX8" fmla="*/ 1092708 w 1137666"/>
              <a:gd name="connsiteY8" fmla="*/ 1657350 h 2030730"/>
              <a:gd name="connsiteX9" fmla="*/ 355092 w 1137666"/>
              <a:gd name="connsiteY9" fmla="*/ 12954 h 20307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7666" h="2030730">
                <a:moveTo>
                  <a:pt x="355092" y="12954"/>
                </a:moveTo>
                <a:lnTo>
                  <a:pt x="114300" y="0"/>
                </a:lnTo>
                <a:lnTo>
                  <a:pt x="0" y="76200"/>
                </a:lnTo>
                <a:lnTo>
                  <a:pt x="752856" y="1716024"/>
                </a:lnTo>
                <a:lnTo>
                  <a:pt x="940308" y="1858518"/>
                </a:lnTo>
                <a:lnTo>
                  <a:pt x="1095756" y="2030730"/>
                </a:lnTo>
                <a:lnTo>
                  <a:pt x="1137666" y="2026920"/>
                </a:lnTo>
                <a:lnTo>
                  <a:pt x="1078230" y="1796034"/>
                </a:lnTo>
                <a:lnTo>
                  <a:pt x="1092708" y="1657350"/>
                </a:lnTo>
                <a:lnTo>
                  <a:pt x="355092" y="12954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814437" y="110363"/>
            <a:ext cx="1130046" cy="2042922"/>
          </a:xfrm>
          <a:custGeom>
            <a:avLst/>
            <a:gdLst>
              <a:gd name="connsiteX0" fmla="*/ 0 w 1130046"/>
              <a:gd name="connsiteY0" fmla="*/ 61722 h 2042922"/>
              <a:gd name="connsiteX1" fmla="*/ 757428 w 1130046"/>
              <a:gd name="connsiteY1" fmla="*/ 1720596 h 2042922"/>
              <a:gd name="connsiteX2" fmla="*/ 923543 w 1130046"/>
              <a:gd name="connsiteY2" fmla="*/ 1845564 h 2042922"/>
              <a:gd name="connsiteX3" fmla="*/ 1086612 w 1130046"/>
              <a:gd name="connsiteY3" fmla="*/ 2035301 h 2042922"/>
              <a:gd name="connsiteX4" fmla="*/ 1130045 w 1130046"/>
              <a:gd name="connsiteY4" fmla="*/ 2042922 h 2042922"/>
              <a:gd name="connsiteX5" fmla="*/ 1061466 w 1130046"/>
              <a:gd name="connsiteY5" fmla="*/ 1804416 h 2042922"/>
              <a:gd name="connsiteX6" fmla="*/ 1084326 w 1130046"/>
              <a:gd name="connsiteY6" fmla="*/ 1650492 h 2042922"/>
              <a:gd name="connsiteX7" fmla="*/ 342900 w 1130046"/>
              <a:gd name="connsiteY7" fmla="*/ 10668 h 2042922"/>
              <a:gd name="connsiteX8" fmla="*/ 115061 w 1130046"/>
              <a:gd name="connsiteY8" fmla="*/ 0 h 2042922"/>
              <a:gd name="connsiteX9" fmla="*/ 0 w 1130046"/>
              <a:gd name="connsiteY9" fmla="*/ 61722 h 2042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0046" h="2042922">
                <a:moveTo>
                  <a:pt x="0" y="61722"/>
                </a:moveTo>
                <a:lnTo>
                  <a:pt x="757428" y="1720596"/>
                </a:lnTo>
                <a:lnTo>
                  <a:pt x="923543" y="1845564"/>
                </a:lnTo>
                <a:lnTo>
                  <a:pt x="1086612" y="2035301"/>
                </a:lnTo>
                <a:lnTo>
                  <a:pt x="1130045" y="2042922"/>
                </a:lnTo>
                <a:lnTo>
                  <a:pt x="1061466" y="1804416"/>
                </a:lnTo>
                <a:lnTo>
                  <a:pt x="1084326" y="1650492"/>
                </a:lnTo>
                <a:lnTo>
                  <a:pt x="342900" y="10668"/>
                </a:lnTo>
                <a:lnTo>
                  <a:pt x="115061" y="0"/>
                </a:lnTo>
                <a:lnTo>
                  <a:pt x="0" y="61722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7867027" y="229996"/>
            <a:ext cx="972312" cy="1530096"/>
          </a:xfrm>
          <a:custGeom>
            <a:avLst/>
            <a:gdLst>
              <a:gd name="connsiteX0" fmla="*/ 662940 w 972312"/>
              <a:gd name="connsiteY0" fmla="*/ 1530096 h 1530096"/>
              <a:gd name="connsiteX1" fmla="*/ 797814 w 972312"/>
              <a:gd name="connsiteY1" fmla="*/ 1415034 h 1530096"/>
              <a:gd name="connsiteX2" fmla="*/ 972312 w 972312"/>
              <a:gd name="connsiteY2" fmla="*/ 1394460 h 1530096"/>
              <a:gd name="connsiteX3" fmla="*/ 340614 w 972312"/>
              <a:gd name="connsiteY3" fmla="*/ 0 h 1530096"/>
              <a:gd name="connsiteX4" fmla="*/ 89916 w 972312"/>
              <a:gd name="connsiteY4" fmla="*/ 32766 h 1530096"/>
              <a:gd name="connsiteX5" fmla="*/ 0 w 972312"/>
              <a:gd name="connsiteY5" fmla="*/ 75438 h 1530096"/>
              <a:gd name="connsiteX6" fmla="*/ 662940 w 972312"/>
              <a:gd name="connsiteY6" fmla="*/ 1530096 h 15300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972312" h="1530096">
                <a:moveTo>
                  <a:pt x="662940" y="1530096"/>
                </a:moveTo>
                <a:lnTo>
                  <a:pt x="797814" y="1415034"/>
                </a:lnTo>
                <a:lnTo>
                  <a:pt x="972312" y="1394460"/>
                </a:lnTo>
                <a:lnTo>
                  <a:pt x="340614" y="0"/>
                </a:lnTo>
                <a:lnTo>
                  <a:pt x="89916" y="32766"/>
                </a:lnTo>
                <a:lnTo>
                  <a:pt x="0" y="75438"/>
                </a:lnTo>
                <a:lnTo>
                  <a:pt x="662940" y="1530096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38239" y="5563235"/>
            <a:ext cx="1728978" cy="1030224"/>
          </a:xfrm>
          <a:custGeom>
            <a:avLst/>
            <a:gdLst>
              <a:gd name="connsiteX0" fmla="*/ 1260348 w 1728978"/>
              <a:gd name="connsiteY0" fmla="*/ 999744 h 1030224"/>
              <a:gd name="connsiteX1" fmla="*/ 1127760 w 1728978"/>
              <a:gd name="connsiteY1" fmla="*/ 877823 h 1030224"/>
              <a:gd name="connsiteX2" fmla="*/ 1057656 w 1728978"/>
              <a:gd name="connsiteY2" fmla="*/ 377951 h 1030224"/>
              <a:gd name="connsiteX3" fmla="*/ 1699260 w 1728978"/>
              <a:gd name="connsiteY3" fmla="*/ 261365 h 1030224"/>
              <a:gd name="connsiteX4" fmla="*/ 1728978 w 1728978"/>
              <a:gd name="connsiteY4" fmla="*/ 160781 h 1030224"/>
              <a:gd name="connsiteX5" fmla="*/ 1667256 w 1728978"/>
              <a:gd name="connsiteY5" fmla="*/ 79247 h 1030224"/>
              <a:gd name="connsiteX6" fmla="*/ 1013459 w 1728978"/>
              <a:gd name="connsiteY6" fmla="*/ 166877 h 1030224"/>
              <a:gd name="connsiteX7" fmla="*/ 968501 w 1728978"/>
              <a:gd name="connsiteY7" fmla="*/ 25145 h 1030224"/>
              <a:gd name="connsiteX8" fmla="*/ 861822 w 1728978"/>
              <a:gd name="connsiteY8" fmla="*/ 0 h 1030224"/>
              <a:gd name="connsiteX9" fmla="*/ 761238 w 1728978"/>
              <a:gd name="connsiteY9" fmla="*/ 22097 h 1030224"/>
              <a:gd name="connsiteX10" fmla="*/ 705612 w 1728978"/>
              <a:gd name="connsiteY10" fmla="*/ 83819 h 1030224"/>
              <a:gd name="connsiteX11" fmla="*/ 744474 w 1728978"/>
              <a:gd name="connsiteY11" fmla="*/ 225551 h 1030224"/>
              <a:gd name="connsiteX12" fmla="*/ 524256 w 1728978"/>
              <a:gd name="connsiteY12" fmla="*/ 349757 h 1030224"/>
              <a:gd name="connsiteX13" fmla="*/ 781050 w 1728978"/>
              <a:gd name="connsiteY13" fmla="*/ 374903 h 1030224"/>
              <a:gd name="connsiteX14" fmla="*/ 883158 w 1728978"/>
              <a:gd name="connsiteY14" fmla="*/ 705612 h 1030224"/>
              <a:gd name="connsiteX15" fmla="*/ 112014 w 1728978"/>
              <a:gd name="connsiteY15" fmla="*/ 371856 h 1030224"/>
              <a:gd name="connsiteX16" fmla="*/ 36576 w 1728978"/>
              <a:gd name="connsiteY16" fmla="*/ 403859 h 1030224"/>
              <a:gd name="connsiteX17" fmla="*/ 0 w 1728978"/>
              <a:gd name="connsiteY17" fmla="*/ 504444 h 1030224"/>
              <a:gd name="connsiteX18" fmla="*/ 44196 w 1728978"/>
              <a:gd name="connsiteY18" fmla="*/ 617981 h 1030224"/>
              <a:gd name="connsiteX19" fmla="*/ 904494 w 1728978"/>
              <a:gd name="connsiteY19" fmla="*/ 1021841 h 1030224"/>
              <a:gd name="connsiteX20" fmla="*/ 1094994 w 1728978"/>
              <a:gd name="connsiteY20" fmla="*/ 996696 h 1030224"/>
              <a:gd name="connsiteX21" fmla="*/ 1247394 w 1728978"/>
              <a:gd name="connsiteY21" fmla="*/ 1030223 h 1030224"/>
              <a:gd name="connsiteX22" fmla="*/ 1260348 w 1728978"/>
              <a:gd name="connsiteY22" fmla="*/ 999744 h 10302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</a:cxnLst>
            <a:rect l="l" t="t" r="r" b="b"/>
            <a:pathLst>
              <a:path w="1728978" h="1030224">
                <a:moveTo>
                  <a:pt x="1260348" y="999744"/>
                </a:moveTo>
                <a:lnTo>
                  <a:pt x="1127760" y="877823"/>
                </a:lnTo>
                <a:lnTo>
                  <a:pt x="1057656" y="377951"/>
                </a:lnTo>
                <a:lnTo>
                  <a:pt x="1699260" y="261365"/>
                </a:lnTo>
                <a:lnTo>
                  <a:pt x="1728978" y="160781"/>
                </a:lnTo>
                <a:lnTo>
                  <a:pt x="1667256" y="79247"/>
                </a:lnTo>
                <a:lnTo>
                  <a:pt x="1013459" y="166877"/>
                </a:lnTo>
                <a:lnTo>
                  <a:pt x="968501" y="25145"/>
                </a:lnTo>
                <a:lnTo>
                  <a:pt x="861822" y="0"/>
                </a:lnTo>
                <a:lnTo>
                  <a:pt x="761238" y="22097"/>
                </a:lnTo>
                <a:lnTo>
                  <a:pt x="705612" y="83819"/>
                </a:lnTo>
                <a:lnTo>
                  <a:pt x="744474" y="225551"/>
                </a:lnTo>
                <a:lnTo>
                  <a:pt x="524256" y="349757"/>
                </a:lnTo>
                <a:lnTo>
                  <a:pt x="781050" y="374903"/>
                </a:lnTo>
                <a:lnTo>
                  <a:pt x="883158" y="705612"/>
                </a:lnTo>
                <a:lnTo>
                  <a:pt x="112014" y="371856"/>
                </a:lnTo>
                <a:lnTo>
                  <a:pt x="36576" y="403859"/>
                </a:lnTo>
                <a:lnTo>
                  <a:pt x="0" y="504444"/>
                </a:lnTo>
                <a:lnTo>
                  <a:pt x="44196" y="617981"/>
                </a:lnTo>
                <a:lnTo>
                  <a:pt x="904494" y="1021841"/>
                </a:lnTo>
                <a:lnTo>
                  <a:pt x="1094994" y="996696"/>
                </a:lnTo>
                <a:lnTo>
                  <a:pt x="1247394" y="1030223"/>
                </a:lnTo>
                <a:lnTo>
                  <a:pt x="1260348" y="999744"/>
                </a:lnTo>
              </a:path>
            </a:pathLst>
          </a:custGeom>
          <a:solidFill>
            <a:srgbClr val="F9F9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1623199" y="5685155"/>
            <a:ext cx="112776" cy="204978"/>
          </a:xfrm>
          <a:custGeom>
            <a:avLst/>
            <a:gdLst>
              <a:gd name="connsiteX0" fmla="*/ 0 w 112776"/>
              <a:gd name="connsiteY0" fmla="*/ 5334 h 204978"/>
              <a:gd name="connsiteX1" fmla="*/ 94488 w 112776"/>
              <a:gd name="connsiteY1" fmla="*/ 0 h 204978"/>
              <a:gd name="connsiteX2" fmla="*/ 112776 w 112776"/>
              <a:gd name="connsiteY2" fmla="*/ 185165 h 204978"/>
              <a:gd name="connsiteX3" fmla="*/ 6095 w 112776"/>
              <a:gd name="connsiteY3" fmla="*/ 204977 h 204978"/>
              <a:gd name="connsiteX4" fmla="*/ 0 w 112776"/>
              <a:gd name="connsiteY4" fmla="*/ 5334 h 20497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2776" h="204978">
                <a:moveTo>
                  <a:pt x="0" y="5334"/>
                </a:moveTo>
                <a:lnTo>
                  <a:pt x="94488" y="0"/>
                </a:lnTo>
                <a:lnTo>
                  <a:pt x="112776" y="185165"/>
                </a:lnTo>
                <a:lnTo>
                  <a:pt x="6095" y="204977"/>
                </a:lnTo>
                <a:lnTo>
                  <a:pt x="0" y="5334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32143" y="5989955"/>
            <a:ext cx="1257300" cy="650747"/>
          </a:xfrm>
          <a:custGeom>
            <a:avLst/>
            <a:gdLst>
              <a:gd name="connsiteX0" fmla="*/ 108966 w 1257300"/>
              <a:gd name="connsiteY0" fmla="*/ 0 h 650747"/>
              <a:gd name="connsiteX1" fmla="*/ 1055370 w 1257300"/>
              <a:gd name="connsiteY1" fmla="*/ 411479 h 650747"/>
              <a:gd name="connsiteX2" fmla="*/ 1132332 w 1257300"/>
              <a:gd name="connsiteY2" fmla="*/ 505967 h 650747"/>
              <a:gd name="connsiteX3" fmla="*/ 1257300 w 1257300"/>
              <a:gd name="connsiteY3" fmla="*/ 627887 h 650747"/>
              <a:gd name="connsiteX4" fmla="*/ 1240536 w 1257300"/>
              <a:gd name="connsiteY4" fmla="*/ 650748 h 650747"/>
              <a:gd name="connsiteX5" fmla="*/ 1070610 w 1257300"/>
              <a:gd name="connsiteY5" fmla="*/ 624077 h 650747"/>
              <a:gd name="connsiteX6" fmla="*/ 907542 w 1257300"/>
              <a:gd name="connsiteY6" fmla="*/ 643127 h 650747"/>
              <a:gd name="connsiteX7" fmla="*/ 33528 w 1257300"/>
              <a:gd name="connsiteY7" fmla="*/ 236220 h 650747"/>
              <a:gd name="connsiteX8" fmla="*/ 0 w 1257300"/>
              <a:gd name="connsiteY8" fmla="*/ 118871 h 650747"/>
              <a:gd name="connsiteX9" fmla="*/ 36576 w 1257300"/>
              <a:gd name="connsiteY9" fmla="*/ 25146 h 650747"/>
              <a:gd name="connsiteX10" fmla="*/ 108966 w 1257300"/>
              <a:gd name="connsiteY10" fmla="*/ 0 h 6507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1257300" h="650747">
                <a:moveTo>
                  <a:pt x="108966" y="0"/>
                </a:moveTo>
                <a:lnTo>
                  <a:pt x="1055370" y="411479"/>
                </a:lnTo>
                <a:lnTo>
                  <a:pt x="1132332" y="505967"/>
                </a:lnTo>
                <a:lnTo>
                  <a:pt x="1257300" y="627887"/>
                </a:lnTo>
                <a:lnTo>
                  <a:pt x="1240536" y="650748"/>
                </a:lnTo>
                <a:lnTo>
                  <a:pt x="1070610" y="624077"/>
                </a:lnTo>
                <a:lnTo>
                  <a:pt x="907542" y="643127"/>
                </a:lnTo>
                <a:lnTo>
                  <a:pt x="33528" y="236220"/>
                </a:lnTo>
                <a:lnTo>
                  <a:pt x="0" y="118871"/>
                </a:lnTo>
                <a:lnTo>
                  <a:pt x="36576" y="25146"/>
                </a:lnTo>
                <a:lnTo>
                  <a:pt x="108966" y="0"/>
                </a:ln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05117" y="6044057"/>
            <a:ext cx="833628" cy="593598"/>
          </a:xfrm>
          <a:custGeom>
            <a:avLst/>
            <a:gdLst>
              <a:gd name="connsiteX0" fmla="*/ 0 w 833628"/>
              <a:gd name="connsiteY0" fmla="*/ 258317 h 593598"/>
              <a:gd name="connsiteX1" fmla="*/ 733044 w 833628"/>
              <a:gd name="connsiteY1" fmla="*/ 593598 h 593598"/>
              <a:gd name="connsiteX2" fmla="*/ 745998 w 833628"/>
              <a:gd name="connsiteY2" fmla="*/ 424433 h 593598"/>
              <a:gd name="connsiteX3" fmla="*/ 833628 w 833628"/>
              <a:gd name="connsiteY3" fmla="*/ 335279 h 593598"/>
              <a:gd name="connsiteX4" fmla="*/ 62484 w 833628"/>
              <a:gd name="connsiteY4" fmla="*/ 0 h 593598"/>
              <a:gd name="connsiteX5" fmla="*/ 0 w 833628"/>
              <a:gd name="connsiteY5" fmla="*/ 100583 h 593598"/>
              <a:gd name="connsiteX6" fmla="*/ 0 w 833628"/>
              <a:gd name="connsiteY6" fmla="*/ 258317 h 5935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833628" h="593598">
                <a:moveTo>
                  <a:pt x="0" y="258317"/>
                </a:moveTo>
                <a:lnTo>
                  <a:pt x="733044" y="593598"/>
                </a:lnTo>
                <a:lnTo>
                  <a:pt x="745998" y="424433"/>
                </a:lnTo>
                <a:lnTo>
                  <a:pt x="833628" y="335279"/>
                </a:lnTo>
                <a:lnTo>
                  <a:pt x="62484" y="0"/>
                </a:lnTo>
                <a:lnTo>
                  <a:pt x="0" y="100583"/>
                </a:lnTo>
                <a:lnTo>
                  <a:pt x="0" y="258317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770521" y="5605907"/>
            <a:ext cx="214122" cy="192023"/>
          </a:xfrm>
          <a:custGeom>
            <a:avLst/>
            <a:gdLst>
              <a:gd name="connsiteX0" fmla="*/ 0 w 214122"/>
              <a:gd name="connsiteY0" fmla="*/ 22097 h 192023"/>
              <a:gd name="connsiteX1" fmla="*/ 125730 w 214122"/>
              <a:gd name="connsiteY1" fmla="*/ 0 h 192023"/>
              <a:gd name="connsiteX2" fmla="*/ 197358 w 214122"/>
              <a:gd name="connsiteY2" fmla="*/ 28194 h 192023"/>
              <a:gd name="connsiteX3" fmla="*/ 214122 w 214122"/>
              <a:gd name="connsiteY3" fmla="*/ 110489 h 192023"/>
              <a:gd name="connsiteX4" fmla="*/ 128777 w 214122"/>
              <a:gd name="connsiteY4" fmla="*/ 116585 h 192023"/>
              <a:gd name="connsiteX5" fmla="*/ 25145 w 214122"/>
              <a:gd name="connsiteY5" fmla="*/ 192023 h 192023"/>
              <a:gd name="connsiteX6" fmla="*/ 0 w 214122"/>
              <a:gd name="connsiteY6" fmla="*/ 22097 h 1920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214122" h="192023">
                <a:moveTo>
                  <a:pt x="0" y="22097"/>
                </a:moveTo>
                <a:lnTo>
                  <a:pt x="125730" y="0"/>
                </a:lnTo>
                <a:lnTo>
                  <a:pt x="197358" y="28194"/>
                </a:lnTo>
                <a:lnTo>
                  <a:pt x="214122" y="110489"/>
                </a:lnTo>
                <a:lnTo>
                  <a:pt x="128777" y="116585"/>
                </a:lnTo>
                <a:lnTo>
                  <a:pt x="25145" y="192023"/>
                </a:lnTo>
                <a:lnTo>
                  <a:pt x="0" y="22097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1018171" y="6607175"/>
            <a:ext cx="120396" cy="178307"/>
          </a:xfrm>
          <a:custGeom>
            <a:avLst/>
            <a:gdLst>
              <a:gd name="connsiteX0" fmla="*/ 120396 w 120396"/>
              <a:gd name="connsiteY0" fmla="*/ 3809 h 178307"/>
              <a:gd name="connsiteX1" fmla="*/ 120396 w 120396"/>
              <a:gd name="connsiteY1" fmla="*/ 178307 h 178307"/>
              <a:gd name="connsiteX2" fmla="*/ 0 w 120396"/>
              <a:gd name="connsiteY2" fmla="*/ 6857 h 178307"/>
              <a:gd name="connsiteX3" fmla="*/ 57150 w 120396"/>
              <a:gd name="connsiteY3" fmla="*/ 0 h 178307"/>
              <a:gd name="connsiteX4" fmla="*/ 120396 w 120396"/>
              <a:gd name="connsiteY4" fmla="*/ 3809 h 1783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6" h="178307">
                <a:moveTo>
                  <a:pt x="120396" y="3809"/>
                </a:moveTo>
                <a:lnTo>
                  <a:pt x="120396" y="178307"/>
                </a:lnTo>
                <a:lnTo>
                  <a:pt x="0" y="6857"/>
                </a:lnTo>
                <a:lnTo>
                  <a:pt x="57150" y="0"/>
                </a:lnTo>
                <a:lnTo>
                  <a:pt x="120396" y="3809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800239" y="5724779"/>
            <a:ext cx="307086" cy="608076"/>
          </a:xfrm>
          <a:custGeom>
            <a:avLst/>
            <a:gdLst>
              <a:gd name="connsiteX0" fmla="*/ 0 w 307086"/>
              <a:gd name="connsiteY0" fmla="*/ 64008 h 608076"/>
              <a:gd name="connsiteX1" fmla="*/ 69341 w 307086"/>
              <a:gd name="connsiteY1" fmla="*/ 0 h 608076"/>
              <a:gd name="connsiteX2" fmla="*/ 184403 w 307086"/>
              <a:gd name="connsiteY2" fmla="*/ 4572 h 608076"/>
              <a:gd name="connsiteX3" fmla="*/ 307086 w 307086"/>
              <a:gd name="connsiteY3" fmla="*/ 608076 h 608076"/>
              <a:gd name="connsiteX4" fmla="*/ 221741 w 307086"/>
              <a:gd name="connsiteY4" fmla="*/ 573023 h 608076"/>
              <a:gd name="connsiteX5" fmla="*/ 121158 w 307086"/>
              <a:gd name="connsiteY5" fmla="*/ 538734 h 608076"/>
              <a:gd name="connsiteX6" fmla="*/ 0 w 307086"/>
              <a:gd name="connsiteY6" fmla="*/ 64008 h 6080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7086" h="608076">
                <a:moveTo>
                  <a:pt x="0" y="64008"/>
                </a:moveTo>
                <a:lnTo>
                  <a:pt x="69341" y="0"/>
                </a:lnTo>
                <a:lnTo>
                  <a:pt x="184403" y="4572"/>
                </a:lnTo>
                <a:lnTo>
                  <a:pt x="307086" y="608076"/>
                </a:lnTo>
                <a:lnTo>
                  <a:pt x="221741" y="573023"/>
                </a:lnTo>
                <a:lnTo>
                  <a:pt x="121158" y="538734"/>
                </a:lnTo>
                <a:lnTo>
                  <a:pt x="0" y="64008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1060843" y="5698109"/>
            <a:ext cx="577596" cy="275843"/>
          </a:xfrm>
          <a:custGeom>
            <a:avLst/>
            <a:gdLst>
              <a:gd name="connsiteX0" fmla="*/ 549402 w 577596"/>
              <a:gd name="connsiteY0" fmla="*/ 0 h 275843"/>
              <a:gd name="connsiteX1" fmla="*/ 0 w 577596"/>
              <a:gd name="connsiteY1" fmla="*/ 83819 h 275843"/>
              <a:gd name="connsiteX2" fmla="*/ 22098 w 577596"/>
              <a:gd name="connsiteY2" fmla="*/ 275843 h 275843"/>
              <a:gd name="connsiteX3" fmla="*/ 567690 w 577596"/>
              <a:gd name="connsiteY3" fmla="*/ 188213 h 275843"/>
              <a:gd name="connsiteX4" fmla="*/ 577596 w 577596"/>
              <a:gd name="connsiteY4" fmla="*/ 33527 h 275843"/>
              <a:gd name="connsiteX5" fmla="*/ 549402 w 577596"/>
              <a:gd name="connsiteY5" fmla="*/ 0 h 2758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577596" h="275843">
                <a:moveTo>
                  <a:pt x="549402" y="0"/>
                </a:moveTo>
                <a:lnTo>
                  <a:pt x="0" y="83819"/>
                </a:lnTo>
                <a:lnTo>
                  <a:pt x="22098" y="275843"/>
                </a:lnTo>
                <a:lnTo>
                  <a:pt x="567690" y="188213"/>
                </a:lnTo>
                <a:lnTo>
                  <a:pt x="577596" y="33527"/>
                </a:lnTo>
                <a:lnTo>
                  <a:pt x="549402" y="0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551065" y="5861177"/>
            <a:ext cx="247650" cy="106679"/>
          </a:xfrm>
          <a:custGeom>
            <a:avLst/>
            <a:gdLst>
              <a:gd name="connsiteX0" fmla="*/ 216408 w 247650"/>
              <a:gd name="connsiteY0" fmla="*/ 0 h 106679"/>
              <a:gd name="connsiteX1" fmla="*/ 0 w 247650"/>
              <a:gd name="connsiteY1" fmla="*/ 61721 h 106679"/>
              <a:gd name="connsiteX2" fmla="*/ 247650 w 247650"/>
              <a:gd name="connsiteY2" fmla="*/ 106679 h 106679"/>
              <a:gd name="connsiteX3" fmla="*/ 216408 w 247650"/>
              <a:gd name="connsiteY3" fmla="*/ 0 h 106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7650" h="106679">
                <a:moveTo>
                  <a:pt x="216408" y="0"/>
                </a:moveTo>
                <a:lnTo>
                  <a:pt x="0" y="61721"/>
                </a:lnTo>
                <a:lnTo>
                  <a:pt x="247650" y="106679"/>
                </a:lnTo>
                <a:lnTo>
                  <a:pt x="216408" y="0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792619" y="5692775"/>
            <a:ext cx="249174" cy="138684"/>
          </a:xfrm>
          <a:custGeom>
            <a:avLst/>
            <a:gdLst>
              <a:gd name="connsiteX0" fmla="*/ 0 w 249174"/>
              <a:gd name="connsiteY0" fmla="*/ 84582 h 138684"/>
              <a:gd name="connsiteX1" fmla="*/ 90677 w 249174"/>
              <a:gd name="connsiteY1" fmla="*/ 8382 h 138684"/>
              <a:gd name="connsiteX2" fmla="*/ 169925 w 249174"/>
              <a:gd name="connsiteY2" fmla="*/ 0 h 138684"/>
              <a:gd name="connsiteX3" fmla="*/ 232410 w 249174"/>
              <a:gd name="connsiteY3" fmla="*/ 21335 h 138684"/>
              <a:gd name="connsiteX4" fmla="*/ 249174 w 249174"/>
              <a:gd name="connsiteY4" fmla="*/ 72390 h 138684"/>
              <a:gd name="connsiteX5" fmla="*/ 133350 w 249174"/>
              <a:gd name="connsiteY5" fmla="*/ 53340 h 138684"/>
              <a:gd name="connsiteX6" fmla="*/ 58674 w 249174"/>
              <a:gd name="connsiteY6" fmla="*/ 80010 h 138684"/>
              <a:gd name="connsiteX7" fmla="*/ 10668 w 249174"/>
              <a:gd name="connsiteY7" fmla="*/ 138684 h 138684"/>
              <a:gd name="connsiteX8" fmla="*/ 0 w 249174"/>
              <a:gd name="connsiteY8" fmla="*/ 84582 h 1386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49174" h="138684">
                <a:moveTo>
                  <a:pt x="0" y="84582"/>
                </a:moveTo>
                <a:lnTo>
                  <a:pt x="90677" y="8382"/>
                </a:lnTo>
                <a:lnTo>
                  <a:pt x="169925" y="0"/>
                </a:lnTo>
                <a:lnTo>
                  <a:pt x="232410" y="21335"/>
                </a:lnTo>
                <a:lnTo>
                  <a:pt x="249174" y="72390"/>
                </a:lnTo>
                <a:lnTo>
                  <a:pt x="133350" y="53340"/>
                </a:lnTo>
                <a:lnTo>
                  <a:pt x="58674" y="80010"/>
                </a:lnTo>
                <a:lnTo>
                  <a:pt x="10668" y="138684"/>
                </a:lnTo>
                <a:lnTo>
                  <a:pt x="0" y="8458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1009789" y="6566027"/>
            <a:ext cx="182880" cy="211073"/>
          </a:xfrm>
          <a:custGeom>
            <a:avLst/>
            <a:gdLst>
              <a:gd name="connsiteX0" fmla="*/ 0 w 182880"/>
              <a:gd name="connsiteY0" fmla="*/ 32004 h 211073"/>
              <a:gd name="connsiteX1" fmla="*/ 127253 w 182880"/>
              <a:gd name="connsiteY1" fmla="*/ 211073 h 211073"/>
              <a:gd name="connsiteX2" fmla="*/ 182880 w 182880"/>
              <a:gd name="connsiteY2" fmla="*/ 199643 h 211073"/>
              <a:gd name="connsiteX3" fmla="*/ 177546 w 182880"/>
              <a:gd name="connsiteY3" fmla="*/ 13716 h 211073"/>
              <a:gd name="connsiteX4" fmla="*/ 131825 w 182880"/>
              <a:gd name="connsiteY4" fmla="*/ 0 h 211073"/>
              <a:gd name="connsiteX5" fmla="*/ 142494 w 182880"/>
              <a:gd name="connsiteY5" fmla="*/ 156209 h 211073"/>
              <a:gd name="connsiteX6" fmla="*/ 56388 w 182880"/>
              <a:gd name="connsiteY6" fmla="*/ 3047 h 211073"/>
              <a:gd name="connsiteX7" fmla="*/ 0 w 182880"/>
              <a:gd name="connsiteY7" fmla="*/ 32004 h 2110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82880" h="211073">
                <a:moveTo>
                  <a:pt x="0" y="32004"/>
                </a:moveTo>
                <a:lnTo>
                  <a:pt x="127253" y="211073"/>
                </a:lnTo>
                <a:lnTo>
                  <a:pt x="182880" y="199643"/>
                </a:lnTo>
                <a:lnTo>
                  <a:pt x="177546" y="13716"/>
                </a:lnTo>
                <a:lnTo>
                  <a:pt x="131825" y="0"/>
                </a:lnTo>
                <a:lnTo>
                  <a:pt x="142494" y="156209"/>
                </a:lnTo>
                <a:lnTo>
                  <a:pt x="56388" y="3047"/>
                </a:lnTo>
                <a:lnTo>
                  <a:pt x="0" y="3200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1594243" y="5653151"/>
            <a:ext cx="68580" cy="185928"/>
          </a:xfrm>
          <a:custGeom>
            <a:avLst/>
            <a:gdLst>
              <a:gd name="connsiteX0" fmla="*/ 0 w 68580"/>
              <a:gd name="connsiteY0" fmla="*/ 15240 h 185928"/>
              <a:gd name="connsiteX1" fmla="*/ 28194 w 68580"/>
              <a:gd name="connsiteY1" fmla="*/ 73914 h 185928"/>
              <a:gd name="connsiteX2" fmla="*/ 34289 w 68580"/>
              <a:gd name="connsiteY2" fmla="*/ 122682 h 185928"/>
              <a:gd name="connsiteX3" fmla="*/ 21336 w 68580"/>
              <a:gd name="connsiteY3" fmla="*/ 185927 h 185928"/>
              <a:gd name="connsiteX4" fmla="*/ 63245 w 68580"/>
              <a:gd name="connsiteY4" fmla="*/ 174497 h 185928"/>
              <a:gd name="connsiteX5" fmla="*/ 68579 w 68580"/>
              <a:gd name="connsiteY5" fmla="*/ 92202 h 185928"/>
              <a:gd name="connsiteX6" fmla="*/ 36576 w 68580"/>
              <a:gd name="connsiteY6" fmla="*/ 0 h 185928"/>
              <a:gd name="connsiteX7" fmla="*/ 0 w 68580"/>
              <a:gd name="connsiteY7" fmla="*/ 15240 h 1859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8580" h="185928">
                <a:moveTo>
                  <a:pt x="0" y="15240"/>
                </a:moveTo>
                <a:lnTo>
                  <a:pt x="28194" y="73914"/>
                </a:lnTo>
                <a:lnTo>
                  <a:pt x="34289" y="122682"/>
                </a:lnTo>
                <a:lnTo>
                  <a:pt x="21336" y="185927"/>
                </a:lnTo>
                <a:lnTo>
                  <a:pt x="63245" y="174497"/>
                </a:lnTo>
                <a:lnTo>
                  <a:pt x="68579" y="92202"/>
                </a:lnTo>
                <a:lnTo>
                  <a:pt x="36576" y="0"/>
                </a:lnTo>
                <a:lnTo>
                  <a:pt x="0" y="1524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121297" y="5922899"/>
            <a:ext cx="944117" cy="397002"/>
          </a:xfrm>
          <a:custGeom>
            <a:avLst/>
            <a:gdLst>
              <a:gd name="connsiteX0" fmla="*/ 79248 w 944117"/>
              <a:gd name="connsiteY0" fmla="*/ 0 h 397002"/>
              <a:gd name="connsiteX1" fmla="*/ 944117 w 944117"/>
              <a:gd name="connsiteY1" fmla="*/ 389382 h 397002"/>
              <a:gd name="connsiteX2" fmla="*/ 854201 w 944117"/>
              <a:gd name="connsiteY2" fmla="*/ 397002 h 397002"/>
              <a:gd name="connsiteX3" fmla="*/ 0 w 944117"/>
              <a:gd name="connsiteY3" fmla="*/ 22097 h 397002"/>
              <a:gd name="connsiteX4" fmla="*/ 79248 w 944117"/>
              <a:gd name="connsiteY4" fmla="*/ 0 h 39700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44117" h="397002">
                <a:moveTo>
                  <a:pt x="79248" y="0"/>
                </a:moveTo>
                <a:lnTo>
                  <a:pt x="944117" y="389382"/>
                </a:lnTo>
                <a:lnTo>
                  <a:pt x="854201" y="397002"/>
                </a:lnTo>
                <a:lnTo>
                  <a:pt x="0" y="22097"/>
                </a:lnTo>
                <a:lnTo>
                  <a:pt x="7924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413143" y="6167501"/>
            <a:ext cx="387096" cy="235457"/>
          </a:xfrm>
          <a:custGeom>
            <a:avLst/>
            <a:gdLst>
              <a:gd name="connsiteX0" fmla="*/ 11430 w 387096"/>
              <a:gd name="connsiteY0" fmla="*/ 27432 h 235457"/>
              <a:gd name="connsiteX1" fmla="*/ 126492 w 387096"/>
              <a:gd name="connsiteY1" fmla="*/ 52577 h 235457"/>
              <a:gd name="connsiteX2" fmla="*/ 256794 w 387096"/>
              <a:gd name="connsiteY2" fmla="*/ 108965 h 235457"/>
              <a:gd name="connsiteX3" fmla="*/ 348996 w 387096"/>
              <a:gd name="connsiteY3" fmla="*/ 192785 h 235457"/>
              <a:gd name="connsiteX4" fmla="*/ 258318 w 387096"/>
              <a:gd name="connsiteY4" fmla="*/ 182879 h 235457"/>
              <a:gd name="connsiteX5" fmla="*/ 110490 w 387096"/>
              <a:gd name="connsiteY5" fmla="*/ 115823 h 235457"/>
              <a:gd name="connsiteX6" fmla="*/ 39624 w 387096"/>
              <a:gd name="connsiteY6" fmla="*/ 64007 h 235457"/>
              <a:gd name="connsiteX7" fmla="*/ 84582 w 387096"/>
              <a:gd name="connsiteY7" fmla="*/ 129539 h 235457"/>
              <a:gd name="connsiteX8" fmla="*/ 215646 w 387096"/>
              <a:gd name="connsiteY8" fmla="*/ 214883 h 235457"/>
              <a:gd name="connsiteX9" fmla="*/ 369570 w 387096"/>
              <a:gd name="connsiteY9" fmla="*/ 235457 h 235457"/>
              <a:gd name="connsiteX10" fmla="*/ 387096 w 387096"/>
              <a:gd name="connsiteY10" fmla="*/ 178307 h 235457"/>
              <a:gd name="connsiteX11" fmla="*/ 312420 w 387096"/>
              <a:gd name="connsiteY11" fmla="*/ 95250 h 235457"/>
              <a:gd name="connsiteX12" fmla="*/ 134874 w 387096"/>
              <a:gd name="connsiteY12" fmla="*/ 13715 h 235457"/>
              <a:gd name="connsiteX13" fmla="*/ 0 w 387096"/>
              <a:gd name="connsiteY13" fmla="*/ 0 h 235457"/>
              <a:gd name="connsiteX14" fmla="*/ 11430 w 387096"/>
              <a:gd name="connsiteY14" fmla="*/ 27432 h 23545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7096" h="235457">
                <a:moveTo>
                  <a:pt x="11430" y="27432"/>
                </a:moveTo>
                <a:lnTo>
                  <a:pt x="126492" y="52577"/>
                </a:lnTo>
                <a:lnTo>
                  <a:pt x="256794" y="108965"/>
                </a:lnTo>
                <a:lnTo>
                  <a:pt x="348996" y="192785"/>
                </a:lnTo>
                <a:lnTo>
                  <a:pt x="258318" y="182879"/>
                </a:lnTo>
                <a:lnTo>
                  <a:pt x="110490" y="115823"/>
                </a:lnTo>
                <a:lnTo>
                  <a:pt x="39624" y="64007"/>
                </a:lnTo>
                <a:lnTo>
                  <a:pt x="84582" y="129539"/>
                </a:lnTo>
                <a:lnTo>
                  <a:pt x="215646" y="214883"/>
                </a:lnTo>
                <a:lnTo>
                  <a:pt x="369570" y="235457"/>
                </a:lnTo>
                <a:lnTo>
                  <a:pt x="387096" y="178307"/>
                </a:lnTo>
                <a:lnTo>
                  <a:pt x="312420" y="95250"/>
                </a:lnTo>
                <a:lnTo>
                  <a:pt x="134874" y="13715"/>
                </a:lnTo>
                <a:lnTo>
                  <a:pt x="0" y="0"/>
                </a:lnTo>
                <a:lnTo>
                  <a:pt x="11430" y="2743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897775" y="5840603"/>
            <a:ext cx="169164" cy="377951"/>
          </a:xfrm>
          <a:custGeom>
            <a:avLst/>
            <a:gdLst>
              <a:gd name="connsiteX0" fmla="*/ 19050 w 169164"/>
              <a:gd name="connsiteY0" fmla="*/ 0 h 377951"/>
              <a:gd name="connsiteX1" fmla="*/ 72389 w 169164"/>
              <a:gd name="connsiteY1" fmla="*/ 19811 h 377951"/>
              <a:gd name="connsiteX2" fmla="*/ 63246 w 169164"/>
              <a:gd name="connsiteY2" fmla="*/ 151637 h 377951"/>
              <a:gd name="connsiteX3" fmla="*/ 83819 w 169164"/>
              <a:gd name="connsiteY3" fmla="*/ 258317 h 377951"/>
              <a:gd name="connsiteX4" fmla="*/ 169164 w 169164"/>
              <a:gd name="connsiteY4" fmla="*/ 356615 h 377951"/>
              <a:gd name="connsiteX5" fmla="*/ 76961 w 169164"/>
              <a:gd name="connsiteY5" fmla="*/ 377951 h 377951"/>
              <a:gd name="connsiteX6" fmla="*/ 23622 w 169164"/>
              <a:gd name="connsiteY6" fmla="*/ 272033 h 377951"/>
              <a:gd name="connsiteX7" fmla="*/ 0 w 169164"/>
              <a:gd name="connsiteY7" fmla="*/ 44957 h 377951"/>
              <a:gd name="connsiteX8" fmla="*/ 19050 w 169164"/>
              <a:gd name="connsiteY8" fmla="*/ 0 h 3779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69164" h="377951">
                <a:moveTo>
                  <a:pt x="19050" y="0"/>
                </a:moveTo>
                <a:lnTo>
                  <a:pt x="72389" y="19811"/>
                </a:lnTo>
                <a:lnTo>
                  <a:pt x="63246" y="151637"/>
                </a:lnTo>
                <a:lnTo>
                  <a:pt x="83819" y="258317"/>
                </a:lnTo>
                <a:lnTo>
                  <a:pt x="169164" y="356615"/>
                </a:lnTo>
                <a:lnTo>
                  <a:pt x="76961" y="377951"/>
                </a:lnTo>
                <a:lnTo>
                  <a:pt x="23622" y="272033"/>
                </a:lnTo>
                <a:lnTo>
                  <a:pt x="0" y="44957"/>
                </a:lnTo>
                <a:lnTo>
                  <a:pt x="1905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1062367" y="6425057"/>
            <a:ext cx="118872" cy="137922"/>
          </a:xfrm>
          <a:custGeom>
            <a:avLst/>
            <a:gdLst>
              <a:gd name="connsiteX0" fmla="*/ 87630 w 118872"/>
              <a:gd name="connsiteY0" fmla="*/ 0 h 137922"/>
              <a:gd name="connsiteX1" fmla="*/ 32004 w 118872"/>
              <a:gd name="connsiteY1" fmla="*/ 52578 h 137922"/>
              <a:gd name="connsiteX2" fmla="*/ 0 w 118872"/>
              <a:gd name="connsiteY2" fmla="*/ 137922 h 137922"/>
              <a:gd name="connsiteX3" fmla="*/ 64008 w 118872"/>
              <a:gd name="connsiteY3" fmla="*/ 127253 h 137922"/>
              <a:gd name="connsiteX4" fmla="*/ 82296 w 118872"/>
              <a:gd name="connsiteY4" fmla="*/ 67055 h 137922"/>
              <a:gd name="connsiteX5" fmla="*/ 118872 w 118872"/>
              <a:gd name="connsiteY5" fmla="*/ 21335 h 137922"/>
              <a:gd name="connsiteX6" fmla="*/ 87630 w 118872"/>
              <a:gd name="connsiteY6" fmla="*/ 0 h 137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18872" h="137922">
                <a:moveTo>
                  <a:pt x="87630" y="0"/>
                </a:moveTo>
                <a:lnTo>
                  <a:pt x="32004" y="52578"/>
                </a:lnTo>
                <a:lnTo>
                  <a:pt x="0" y="137922"/>
                </a:lnTo>
                <a:lnTo>
                  <a:pt x="64008" y="127253"/>
                </a:lnTo>
                <a:lnTo>
                  <a:pt x="82296" y="67055"/>
                </a:lnTo>
                <a:lnTo>
                  <a:pt x="118872" y="21335"/>
                </a:lnTo>
                <a:lnTo>
                  <a:pt x="8763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8521" y="5916803"/>
            <a:ext cx="1336548" cy="698754"/>
          </a:xfrm>
          <a:custGeom>
            <a:avLst/>
            <a:gdLst>
              <a:gd name="connsiteX0" fmla="*/ 123444 w 1336548"/>
              <a:gd name="connsiteY0" fmla="*/ 0 h 698754"/>
              <a:gd name="connsiteX1" fmla="*/ 50292 w 1336548"/>
              <a:gd name="connsiteY1" fmla="*/ 41147 h 698754"/>
              <a:gd name="connsiteX2" fmla="*/ 0 w 1336548"/>
              <a:gd name="connsiteY2" fmla="*/ 165353 h 698754"/>
              <a:gd name="connsiteX3" fmla="*/ 53339 w 1336548"/>
              <a:gd name="connsiteY3" fmla="*/ 284225 h 698754"/>
              <a:gd name="connsiteX4" fmla="*/ 938022 w 1336548"/>
              <a:gd name="connsiteY4" fmla="*/ 688085 h 698754"/>
              <a:gd name="connsiteX5" fmla="*/ 1128522 w 1336548"/>
              <a:gd name="connsiteY5" fmla="*/ 662940 h 698754"/>
              <a:gd name="connsiteX6" fmla="*/ 1282446 w 1336548"/>
              <a:gd name="connsiteY6" fmla="*/ 698753 h 698754"/>
              <a:gd name="connsiteX7" fmla="*/ 1336548 w 1336548"/>
              <a:gd name="connsiteY7" fmla="*/ 641603 h 698754"/>
              <a:gd name="connsiteX8" fmla="*/ 1191768 w 1336548"/>
              <a:gd name="connsiteY8" fmla="*/ 527303 h 698754"/>
              <a:gd name="connsiteX9" fmla="*/ 1133094 w 1336548"/>
              <a:gd name="connsiteY9" fmla="*/ 406145 h 698754"/>
              <a:gd name="connsiteX10" fmla="*/ 1086612 w 1336548"/>
              <a:gd name="connsiteY10" fmla="*/ 418337 h 698754"/>
              <a:gd name="connsiteX11" fmla="*/ 1142238 w 1336548"/>
              <a:gd name="connsiteY11" fmla="*/ 527303 h 698754"/>
              <a:gd name="connsiteX12" fmla="*/ 1252728 w 1336548"/>
              <a:gd name="connsiteY12" fmla="*/ 643128 h 698754"/>
              <a:gd name="connsiteX13" fmla="*/ 1121664 w 1336548"/>
              <a:gd name="connsiteY13" fmla="*/ 624840 h 698754"/>
              <a:gd name="connsiteX14" fmla="*/ 967740 w 1336548"/>
              <a:gd name="connsiteY14" fmla="*/ 646176 h 698754"/>
              <a:gd name="connsiteX15" fmla="*/ 995934 w 1336548"/>
              <a:gd name="connsiteY15" fmla="*/ 515873 h 698754"/>
              <a:gd name="connsiteX16" fmla="*/ 1062228 w 1336548"/>
              <a:gd name="connsiteY16" fmla="*/ 427481 h 698754"/>
              <a:gd name="connsiteX17" fmla="*/ 985266 w 1336548"/>
              <a:gd name="connsiteY17" fmla="*/ 438150 h 698754"/>
              <a:gd name="connsiteX18" fmla="*/ 924306 w 1336548"/>
              <a:gd name="connsiteY18" fmla="*/ 522731 h 698754"/>
              <a:gd name="connsiteX19" fmla="*/ 903732 w 1336548"/>
              <a:gd name="connsiteY19" fmla="*/ 627888 h 698754"/>
              <a:gd name="connsiteX20" fmla="*/ 84582 w 1336548"/>
              <a:gd name="connsiteY20" fmla="*/ 246125 h 698754"/>
              <a:gd name="connsiteX21" fmla="*/ 63246 w 1336548"/>
              <a:gd name="connsiteY21" fmla="*/ 170687 h 698754"/>
              <a:gd name="connsiteX22" fmla="*/ 81533 w 1336548"/>
              <a:gd name="connsiteY22" fmla="*/ 75437 h 698754"/>
              <a:gd name="connsiteX23" fmla="*/ 172212 w 1336548"/>
              <a:gd name="connsiteY23" fmla="*/ 0 h 698754"/>
              <a:gd name="connsiteX24" fmla="*/ 123444 w 1336548"/>
              <a:gd name="connsiteY24" fmla="*/ 0 h 69875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</a:cxnLst>
            <a:rect l="l" t="t" r="r" b="b"/>
            <a:pathLst>
              <a:path w="1336548" h="698754">
                <a:moveTo>
                  <a:pt x="123444" y="0"/>
                </a:moveTo>
                <a:lnTo>
                  <a:pt x="50292" y="41147"/>
                </a:lnTo>
                <a:lnTo>
                  <a:pt x="0" y="165353"/>
                </a:lnTo>
                <a:lnTo>
                  <a:pt x="53339" y="284225"/>
                </a:lnTo>
                <a:lnTo>
                  <a:pt x="938022" y="688085"/>
                </a:lnTo>
                <a:lnTo>
                  <a:pt x="1128522" y="662940"/>
                </a:lnTo>
                <a:lnTo>
                  <a:pt x="1282446" y="698753"/>
                </a:lnTo>
                <a:lnTo>
                  <a:pt x="1336548" y="641603"/>
                </a:lnTo>
                <a:lnTo>
                  <a:pt x="1191768" y="527303"/>
                </a:lnTo>
                <a:lnTo>
                  <a:pt x="1133094" y="406145"/>
                </a:lnTo>
                <a:lnTo>
                  <a:pt x="1086612" y="418337"/>
                </a:lnTo>
                <a:lnTo>
                  <a:pt x="1142238" y="527303"/>
                </a:lnTo>
                <a:lnTo>
                  <a:pt x="1252728" y="643128"/>
                </a:lnTo>
                <a:lnTo>
                  <a:pt x="1121664" y="624840"/>
                </a:lnTo>
                <a:lnTo>
                  <a:pt x="967740" y="646176"/>
                </a:lnTo>
                <a:lnTo>
                  <a:pt x="995934" y="515873"/>
                </a:lnTo>
                <a:lnTo>
                  <a:pt x="1062228" y="427481"/>
                </a:lnTo>
                <a:lnTo>
                  <a:pt x="985266" y="438150"/>
                </a:lnTo>
                <a:lnTo>
                  <a:pt x="924306" y="522731"/>
                </a:lnTo>
                <a:lnTo>
                  <a:pt x="903732" y="627888"/>
                </a:lnTo>
                <a:lnTo>
                  <a:pt x="84582" y="246125"/>
                </a:lnTo>
                <a:lnTo>
                  <a:pt x="63246" y="170687"/>
                </a:lnTo>
                <a:lnTo>
                  <a:pt x="81533" y="75437"/>
                </a:lnTo>
                <a:lnTo>
                  <a:pt x="172212" y="0"/>
                </a:lnTo>
                <a:lnTo>
                  <a:pt x="123444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168541" y="5983859"/>
            <a:ext cx="127254" cy="265176"/>
          </a:xfrm>
          <a:custGeom>
            <a:avLst/>
            <a:gdLst>
              <a:gd name="connsiteX0" fmla="*/ 92202 w 127254"/>
              <a:gd name="connsiteY0" fmla="*/ 0 h 265176"/>
              <a:gd name="connsiteX1" fmla="*/ 15239 w 127254"/>
              <a:gd name="connsiteY1" fmla="*/ 83819 h 265176"/>
              <a:gd name="connsiteX2" fmla="*/ 0 w 127254"/>
              <a:gd name="connsiteY2" fmla="*/ 182117 h 265176"/>
              <a:gd name="connsiteX3" fmla="*/ 26670 w 127254"/>
              <a:gd name="connsiteY3" fmla="*/ 248411 h 265176"/>
              <a:gd name="connsiteX4" fmla="*/ 74676 w 127254"/>
              <a:gd name="connsiteY4" fmla="*/ 265175 h 265176"/>
              <a:gd name="connsiteX5" fmla="*/ 60197 w 127254"/>
              <a:gd name="connsiteY5" fmla="*/ 121919 h 265176"/>
              <a:gd name="connsiteX6" fmla="*/ 127254 w 127254"/>
              <a:gd name="connsiteY6" fmla="*/ 12953 h 265176"/>
              <a:gd name="connsiteX7" fmla="*/ 92202 w 127254"/>
              <a:gd name="connsiteY7" fmla="*/ 0 h 2651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27254" h="265176">
                <a:moveTo>
                  <a:pt x="92202" y="0"/>
                </a:moveTo>
                <a:lnTo>
                  <a:pt x="15239" y="83819"/>
                </a:lnTo>
                <a:lnTo>
                  <a:pt x="0" y="182117"/>
                </a:lnTo>
                <a:lnTo>
                  <a:pt x="26670" y="248411"/>
                </a:lnTo>
                <a:lnTo>
                  <a:pt x="74676" y="265175"/>
                </a:lnTo>
                <a:lnTo>
                  <a:pt x="60197" y="121919"/>
                </a:lnTo>
                <a:lnTo>
                  <a:pt x="127254" y="12953"/>
                </a:lnTo>
                <a:lnTo>
                  <a:pt x="9220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713371" y="5538851"/>
            <a:ext cx="511302" cy="943356"/>
          </a:xfrm>
          <a:custGeom>
            <a:avLst/>
            <a:gdLst>
              <a:gd name="connsiteX0" fmla="*/ 173736 w 511302"/>
              <a:gd name="connsiteY0" fmla="*/ 711708 h 943356"/>
              <a:gd name="connsiteX1" fmla="*/ 0 w 511302"/>
              <a:gd name="connsiteY1" fmla="*/ 98297 h 943356"/>
              <a:gd name="connsiteX2" fmla="*/ 64769 w 511302"/>
              <a:gd name="connsiteY2" fmla="*/ 30479 h 943356"/>
              <a:gd name="connsiteX3" fmla="*/ 204978 w 511302"/>
              <a:gd name="connsiteY3" fmla="*/ 0 h 943356"/>
              <a:gd name="connsiteX4" fmla="*/ 317753 w 511302"/>
              <a:gd name="connsiteY4" fmla="*/ 45720 h 943356"/>
              <a:gd name="connsiteX5" fmla="*/ 511302 w 511302"/>
              <a:gd name="connsiteY5" fmla="*/ 943356 h 943356"/>
              <a:gd name="connsiteX6" fmla="*/ 441960 w 511302"/>
              <a:gd name="connsiteY6" fmla="*/ 866394 h 943356"/>
              <a:gd name="connsiteX7" fmla="*/ 282702 w 511302"/>
              <a:gd name="connsiteY7" fmla="*/ 76961 h 943356"/>
              <a:gd name="connsiteX8" fmla="*/ 179832 w 511302"/>
              <a:gd name="connsiteY8" fmla="*/ 48767 h 943356"/>
              <a:gd name="connsiteX9" fmla="*/ 94487 w 511302"/>
              <a:gd name="connsiteY9" fmla="*/ 58673 h 943356"/>
              <a:gd name="connsiteX10" fmla="*/ 60198 w 511302"/>
              <a:gd name="connsiteY10" fmla="*/ 112014 h 943356"/>
              <a:gd name="connsiteX11" fmla="*/ 243839 w 511302"/>
              <a:gd name="connsiteY11" fmla="*/ 733806 h 943356"/>
              <a:gd name="connsiteX12" fmla="*/ 173736 w 511302"/>
              <a:gd name="connsiteY12" fmla="*/ 711708 h 943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511302" h="943356">
                <a:moveTo>
                  <a:pt x="173736" y="711708"/>
                </a:moveTo>
                <a:lnTo>
                  <a:pt x="0" y="98297"/>
                </a:lnTo>
                <a:lnTo>
                  <a:pt x="64769" y="30479"/>
                </a:lnTo>
                <a:lnTo>
                  <a:pt x="204978" y="0"/>
                </a:lnTo>
                <a:lnTo>
                  <a:pt x="317753" y="45720"/>
                </a:lnTo>
                <a:lnTo>
                  <a:pt x="511302" y="943356"/>
                </a:lnTo>
                <a:lnTo>
                  <a:pt x="441960" y="866394"/>
                </a:lnTo>
                <a:lnTo>
                  <a:pt x="282702" y="76961"/>
                </a:lnTo>
                <a:lnTo>
                  <a:pt x="179832" y="48767"/>
                </a:lnTo>
                <a:lnTo>
                  <a:pt x="94487" y="58673"/>
                </a:lnTo>
                <a:lnTo>
                  <a:pt x="60198" y="112014"/>
                </a:lnTo>
                <a:lnTo>
                  <a:pt x="243839" y="733806"/>
                </a:lnTo>
                <a:lnTo>
                  <a:pt x="173736" y="71170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918349" y="5793359"/>
            <a:ext cx="152400" cy="400050"/>
          </a:xfrm>
          <a:custGeom>
            <a:avLst/>
            <a:gdLst>
              <a:gd name="connsiteX0" fmla="*/ 0 w 152400"/>
              <a:gd name="connsiteY0" fmla="*/ 21335 h 400050"/>
              <a:gd name="connsiteX1" fmla="*/ 60197 w 152400"/>
              <a:gd name="connsiteY1" fmla="*/ 153923 h 400050"/>
              <a:gd name="connsiteX2" fmla="*/ 89153 w 152400"/>
              <a:gd name="connsiteY2" fmla="*/ 252221 h 400050"/>
              <a:gd name="connsiteX3" fmla="*/ 91439 w 152400"/>
              <a:gd name="connsiteY3" fmla="*/ 400050 h 400050"/>
              <a:gd name="connsiteX4" fmla="*/ 152400 w 152400"/>
              <a:gd name="connsiteY4" fmla="*/ 400050 h 400050"/>
              <a:gd name="connsiteX5" fmla="*/ 147828 w 152400"/>
              <a:gd name="connsiteY5" fmla="*/ 285750 h 400050"/>
              <a:gd name="connsiteX6" fmla="*/ 128016 w 152400"/>
              <a:gd name="connsiteY6" fmla="*/ 164591 h 400050"/>
              <a:gd name="connsiteX7" fmla="*/ 78486 w 152400"/>
              <a:gd name="connsiteY7" fmla="*/ 46482 h 400050"/>
              <a:gd name="connsiteX8" fmla="*/ 49530 w 152400"/>
              <a:gd name="connsiteY8" fmla="*/ 0 h 400050"/>
              <a:gd name="connsiteX9" fmla="*/ 0 w 152400"/>
              <a:gd name="connsiteY9" fmla="*/ 21335 h 4000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52400" h="400050">
                <a:moveTo>
                  <a:pt x="0" y="21335"/>
                </a:moveTo>
                <a:lnTo>
                  <a:pt x="60197" y="153923"/>
                </a:lnTo>
                <a:lnTo>
                  <a:pt x="89153" y="252221"/>
                </a:lnTo>
                <a:lnTo>
                  <a:pt x="91439" y="400050"/>
                </a:lnTo>
                <a:lnTo>
                  <a:pt x="152400" y="400050"/>
                </a:lnTo>
                <a:lnTo>
                  <a:pt x="147828" y="285750"/>
                </a:lnTo>
                <a:lnTo>
                  <a:pt x="128016" y="164591"/>
                </a:lnTo>
                <a:lnTo>
                  <a:pt x="78486" y="46482"/>
                </a:lnTo>
                <a:lnTo>
                  <a:pt x="49530" y="0"/>
                </a:lnTo>
                <a:lnTo>
                  <a:pt x="0" y="2133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521347" y="5761355"/>
            <a:ext cx="309372" cy="214122"/>
          </a:xfrm>
          <a:custGeom>
            <a:avLst/>
            <a:gdLst>
              <a:gd name="connsiteX0" fmla="*/ 235458 w 309372"/>
              <a:gd name="connsiteY0" fmla="*/ 0 h 214122"/>
              <a:gd name="connsiteX1" fmla="*/ 204216 w 309372"/>
              <a:gd name="connsiteY1" fmla="*/ 13715 h 214122"/>
              <a:gd name="connsiteX2" fmla="*/ 200406 w 309372"/>
              <a:gd name="connsiteY2" fmla="*/ 52578 h 214122"/>
              <a:gd name="connsiteX3" fmla="*/ 0 w 309372"/>
              <a:gd name="connsiteY3" fmla="*/ 134873 h 214122"/>
              <a:gd name="connsiteX4" fmla="*/ 0 w 309372"/>
              <a:gd name="connsiteY4" fmla="*/ 176784 h 214122"/>
              <a:gd name="connsiteX5" fmla="*/ 225552 w 309372"/>
              <a:gd name="connsiteY5" fmla="*/ 179832 h 214122"/>
              <a:gd name="connsiteX6" fmla="*/ 253746 w 309372"/>
              <a:gd name="connsiteY6" fmla="*/ 214121 h 214122"/>
              <a:gd name="connsiteX7" fmla="*/ 309372 w 309372"/>
              <a:gd name="connsiteY7" fmla="*/ 211835 h 214122"/>
              <a:gd name="connsiteX8" fmla="*/ 304038 w 309372"/>
              <a:gd name="connsiteY8" fmla="*/ 151638 h 214122"/>
              <a:gd name="connsiteX9" fmla="*/ 92202 w 309372"/>
              <a:gd name="connsiteY9" fmla="*/ 140208 h 214122"/>
              <a:gd name="connsiteX10" fmla="*/ 264414 w 309372"/>
              <a:gd name="connsiteY10" fmla="*/ 70865 h 214122"/>
              <a:gd name="connsiteX11" fmla="*/ 235458 w 309372"/>
              <a:gd name="connsiteY11" fmla="*/ 0 h 2141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309372" h="214122">
                <a:moveTo>
                  <a:pt x="235458" y="0"/>
                </a:moveTo>
                <a:lnTo>
                  <a:pt x="204216" y="13715"/>
                </a:lnTo>
                <a:lnTo>
                  <a:pt x="200406" y="52578"/>
                </a:lnTo>
                <a:lnTo>
                  <a:pt x="0" y="134873"/>
                </a:lnTo>
                <a:lnTo>
                  <a:pt x="0" y="176784"/>
                </a:lnTo>
                <a:lnTo>
                  <a:pt x="225552" y="179832"/>
                </a:lnTo>
                <a:lnTo>
                  <a:pt x="253746" y="214121"/>
                </a:lnTo>
                <a:lnTo>
                  <a:pt x="309372" y="211835"/>
                </a:lnTo>
                <a:lnTo>
                  <a:pt x="304038" y="151638"/>
                </a:lnTo>
                <a:lnTo>
                  <a:pt x="92202" y="140208"/>
                </a:lnTo>
                <a:lnTo>
                  <a:pt x="264414" y="70865"/>
                </a:lnTo>
                <a:lnTo>
                  <a:pt x="23545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1044841" y="5615051"/>
            <a:ext cx="748284" cy="336804"/>
          </a:xfrm>
          <a:custGeom>
            <a:avLst/>
            <a:gdLst>
              <a:gd name="connsiteX0" fmla="*/ 0 w 748284"/>
              <a:gd name="connsiteY0" fmla="*/ 104394 h 336804"/>
              <a:gd name="connsiteX1" fmla="*/ 685800 w 748284"/>
              <a:gd name="connsiteY1" fmla="*/ 0 h 336804"/>
              <a:gd name="connsiteX2" fmla="*/ 736092 w 748284"/>
              <a:gd name="connsiteY2" fmla="*/ 62484 h 336804"/>
              <a:gd name="connsiteX3" fmla="*/ 748284 w 748284"/>
              <a:gd name="connsiteY3" fmla="*/ 144017 h 336804"/>
              <a:gd name="connsiteX4" fmla="*/ 717804 w 748284"/>
              <a:gd name="connsiteY4" fmla="*/ 224028 h 336804"/>
              <a:gd name="connsiteX5" fmla="*/ 45719 w 748284"/>
              <a:gd name="connsiteY5" fmla="*/ 336803 h 336804"/>
              <a:gd name="connsiteX6" fmla="*/ 42672 w 748284"/>
              <a:gd name="connsiteY6" fmla="*/ 304800 h 336804"/>
              <a:gd name="connsiteX7" fmla="*/ 685800 w 748284"/>
              <a:gd name="connsiteY7" fmla="*/ 192023 h 336804"/>
              <a:gd name="connsiteX8" fmla="*/ 710184 w 748284"/>
              <a:gd name="connsiteY8" fmla="*/ 115061 h 336804"/>
              <a:gd name="connsiteX9" fmla="*/ 667512 w 748284"/>
              <a:gd name="connsiteY9" fmla="*/ 45720 h 336804"/>
              <a:gd name="connsiteX10" fmla="*/ 0 w 748284"/>
              <a:gd name="connsiteY10" fmla="*/ 147065 h 336804"/>
              <a:gd name="connsiteX11" fmla="*/ 0 w 748284"/>
              <a:gd name="connsiteY11" fmla="*/ 104394 h 3368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748284" h="336804">
                <a:moveTo>
                  <a:pt x="0" y="104394"/>
                </a:moveTo>
                <a:lnTo>
                  <a:pt x="685800" y="0"/>
                </a:lnTo>
                <a:lnTo>
                  <a:pt x="736092" y="62484"/>
                </a:lnTo>
                <a:lnTo>
                  <a:pt x="748284" y="144017"/>
                </a:lnTo>
                <a:lnTo>
                  <a:pt x="717804" y="224028"/>
                </a:lnTo>
                <a:lnTo>
                  <a:pt x="45719" y="336803"/>
                </a:lnTo>
                <a:lnTo>
                  <a:pt x="42672" y="304800"/>
                </a:lnTo>
                <a:lnTo>
                  <a:pt x="685800" y="192023"/>
                </a:lnTo>
                <a:lnTo>
                  <a:pt x="710184" y="115061"/>
                </a:lnTo>
                <a:lnTo>
                  <a:pt x="667512" y="45720"/>
                </a:lnTo>
                <a:lnTo>
                  <a:pt x="0" y="147065"/>
                </a:lnTo>
                <a:lnTo>
                  <a:pt x="0" y="1043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1138567" y="5723255"/>
            <a:ext cx="389382" cy="136398"/>
          </a:xfrm>
          <a:custGeom>
            <a:avLst/>
            <a:gdLst>
              <a:gd name="connsiteX0" fmla="*/ 0 w 389382"/>
              <a:gd name="connsiteY0" fmla="*/ 99060 h 136398"/>
              <a:gd name="connsiteX1" fmla="*/ 52577 w 389382"/>
              <a:gd name="connsiteY1" fmla="*/ 136397 h 136398"/>
              <a:gd name="connsiteX2" fmla="*/ 176783 w 389382"/>
              <a:gd name="connsiteY2" fmla="*/ 131064 h 136398"/>
              <a:gd name="connsiteX3" fmla="*/ 332994 w 389382"/>
              <a:gd name="connsiteY3" fmla="*/ 91440 h 136398"/>
              <a:gd name="connsiteX4" fmla="*/ 389382 w 389382"/>
              <a:gd name="connsiteY4" fmla="*/ 32766 h 136398"/>
              <a:gd name="connsiteX5" fmla="*/ 353567 w 389382"/>
              <a:gd name="connsiteY5" fmla="*/ 1523 h 136398"/>
              <a:gd name="connsiteX6" fmla="*/ 201930 w 389382"/>
              <a:gd name="connsiteY6" fmla="*/ 0 h 136398"/>
              <a:gd name="connsiteX7" fmla="*/ 87630 w 389382"/>
              <a:gd name="connsiteY7" fmla="*/ 9144 h 136398"/>
              <a:gd name="connsiteX8" fmla="*/ 12191 w 389382"/>
              <a:gd name="connsiteY8" fmla="*/ 60197 h 136398"/>
              <a:gd name="connsiteX9" fmla="*/ 89153 w 389382"/>
              <a:gd name="connsiteY9" fmla="*/ 74676 h 136398"/>
              <a:gd name="connsiteX10" fmla="*/ 219455 w 389382"/>
              <a:gd name="connsiteY10" fmla="*/ 41910 h 136398"/>
              <a:gd name="connsiteX11" fmla="*/ 331469 w 389382"/>
              <a:gd name="connsiteY11" fmla="*/ 41910 h 136398"/>
              <a:gd name="connsiteX12" fmla="*/ 214122 w 389382"/>
              <a:gd name="connsiteY12" fmla="*/ 86867 h 136398"/>
              <a:gd name="connsiteX13" fmla="*/ 113538 w 389382"/>
              <a:gd name="connsiteY13" fmla="*/ 99060 h 136398"/>
              <a:gd name="connsiteX14" fmla="*/ 0 w 389382"/>
              <a:gd name="connsiteY14" fmla="*/ 99060 h 1363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9382" h="136398">
                <a:moveTo>
                  <a:pt x="0" y="99060"/>
                </a:moveTo>
                <a:lnTo>
                  <a:pt x="52577" y="136397"/>
                </a:lnTo>
                <a:lnTo>
                  <a:pt x="176783" y="131064"/>
                </a:lnTo>
                <a:lnTo>
                  <a:pt x="332994" y="91440"/>
                </a:lnTo>
                <a:lnTo>
                  <a:pt x="389382" y="32766"/>
                </a:lnTo>
                <a:lnTo>
                  <a:pt x="353567" y="1523"/>
                </a:lnTo>
                <a:lnTo>
                  <a:pt x="201930" y="0"/>
                </a:lnTo>
                <a:lnTo>
                  <a:pt x="87630" y="9144"/>
                </a:lnTo>
                <a:lnTo>
                  <a:pt x="12191" y="60197"/>
                </a:lnTo>
                <a:lnTo>
                  <a:pt x="89153" y="74676"/>
                </a:lnTo>
                <a:lnTo>
                  <a:pt x="219455" y="41910"/>
                </a:lnTo>
                <a:lnTo>
                  <a:pt x="331469" y="41910"/>
                </a:lnTo>
                <a:lnTo>
                  <a:pt x="214122" y="86867"/>
                </a:lnTo>
                <a:lnTo>
                  <a:pt x="113538" y="99060"/>
                </a:lnTo>
                <a:lnTo>
                  <a:pt x="0" y="9906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8680844" y="4158107"/>
            <a:ext cx="325373" cy="2265426"/>
          </a:xfrm>
          <a:custGeom>
            <a:avLst/>
            <a:gdLst>
              <a:gd name="connsiteX0" fmla="*/ 33528 w 325373"/>
              <a:gd name="connsiteY0" fmla="*/ 2189226 h 2265426"/>
              <a:gd name="connsiteX1" fmla="*/ 165354 w 325373"/>
              <a:gd name="connsiteY1" fmla="*/ 2042921 h 2265426"/>
              <a:gd name="connsiteX2" fmla="*/ 191261 w 325373"/>
              <a:gd name="connsiteY2" fmla="*/ 1930145 h 2265426"/>
              <a:gd name="connsiteX3" fmla="*/ 169164 w 325373"/>
              <a:gd name="connsiteY3" fmla="*/ 1763268 h 2265426"/>
              <a:gd name="connsiteX4" fmla="*/ 76200 w 325373"/>
              <a:gd name="connsiteY4" fmla="*/ 1561338 h 2265426"/>
              <a:gd name="connsiteX5" fmla="*/ 55626 w 325373"/>
              <a:gd name="connsiteY5" fmla="*/ 1435607 h 2265426"/>
              <a:gd name="connsiteX6" fmla="*/ 76200 w 325373"/>
              <a:gd name="connsiteY6" fmla="*/ 1351026 h 2265426"/>
              <a:gd name="connsiteX7" fmla="*/ 156209 w 325373"/>
              <a:gd name="connsiteY7" fmla="*/ 1289303 h 2265426"/>
              <a:gd name="connsiteX8" fmla="*/ 173735 w 325373"/>
              <a:gd name="connsiteY8" fmla="*/ 1211579 h 2265426"/>
              <a:gd name="connsiteX9" fmla="*/ 144018 w 325373"/>
              <a:gd name="connsiteY9" fmla="*/ 1100327 h 2265426"/>
              <a:gd name="connsiteX10" fmla="*/ 12954 w 325373"/>
              <a:gd name="connsiteY10" fmla="*/ 801623 h 2265426"/>
              <a:gd name="connsiteX11" fmla="*/ 0 w 325373"/>
              <a:gd name="connsiteY11" fmla="*/ 655319 h 2265426"/>
              <a:gd name="connsiteX12" fmla="*/ 33528 w 325373"/>
              <a:gd name="connsiteY12" fmla="*/ 494538 h 2265426"/>
              <a:gd name="connsiteX13" fmla="*/ 144018 w 325373"/>
              <a:gd name="connsiteY13" fmla="*/ 418338 h 2265426"/>
              <a:gd name="connsiteX14" fmla="*/ 241554 w 325373"/>
              <a:gd name="connsiteY14" fmla="*/ 292607 h 2265426"/>
              <a:gd name="connsiteX15" fmla="*/ 325373 w 325373"/>
              <a:gd name="connsiteY15" fmla="*/ 0 h 2265426"/>
              <a:gd name="connsiteX16" fmla="*/ 313181 w 325373"/>
              <a:gd name="connsiteY16" fmla="*/ 265176 h 2265426"/>
              <a:gd name="connsiteX17" fmla="*/ 249935 w 325373"/>
              <a:gd name="connsiteY17" fmla="*/ 424433 h 2265426"/>
              <a:gd name="connsiteX18" fmla="*/ 165354 w 325373"/>
              <a:gd name="connsiteY18" fmla="*/ 521969 h 2265426"/>
              <a:gd name="connsiteX19" fmla="*/ 72390 w 325373"/>
              <a:gd name="connsiteY19" fmla="*/ 577595 h 2265426"/>
              <a:gd name="connsiteX20" fmla="*/ 67818 w 325373"/>
              <a:gd name="connsiteY20" fmla="*/ 723900 h 2265426"/>
              <a:gd name="connsiteX21" fmla="*/ 115061 w 325373"/>
              <a:gd name="connsiteY21" fmla="*/ 877823 h 2265426"/>
              <a:gd name="connsiteX22" fmla="*/ 224028 w 325373"/>
              <a:gd name="connsiteY22" fmla="*/ 1149857 h 2265426"/>
              <a:gd name="connsiteX23" fmla="*/ 228600 w 325373"/>
              <a:gd name="connsiteY23" fmla="*/ 1323594 h 2265426"/>
              <a:gd name="connsiteX24" fmla="*/ 127254 w 325373"/>
              <a:gd name="connsiteY24" fmla="*/ 1421129 h 2265426"/>
              <a:gd name="connsiteX25" fmla="*/ 131826 w 325373"/>
              <a:gd name="connsiteY25" fmla="*/ 1511807 h 2265426"/>
              <a:gd name="connsiteX26" fmla="*/ 220218 w 325373"/>
              <a:gd name="connsiteY26" fmla="*/ 1700783 h 2265426"/>
              <a:gd name="connsiteX27" fmla="*/ 258318 w 325373"/>
              <a:gd name="connsiteY27" fmla="*/ 1881377 h 2265426"/>
              <a:gd name="connsiteX28" fmla="*/ 224028 w 325373"/>
              <a:gd name="connsiteY28" fmla="*/ 2076450 h 2265426"/>
              <a:gd name="connsiteX29" fmla="*/ 144018 w 325373"/>
              <a:gd name="connsiteY29" fmla="*/ 2180844 h 2265426"/>
              <a:gd name="connsiteX30" fmla="*/ 42671 w 325373"/>
              <a:gd name="connsiteY30" fmla="*/ 2265426 h 2265426"/>
              <a:gd name="connsiteX31" fmla="*/ 33528 w 325373"/>
              <a:gd name="connsiteY31" fmla="*/ 2189226 h 22654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265426">
                <a:moveTo>
                  <a:pt x="33528" y="2189226"/>
                </a:moveTo>
                <a:lnTo>
                  <a:pt x="165354" y="2042921"/>
                </a:lnTo>
                <a:lnTo>
                  <a:pt x="191261" y="1930145"/>
                </a:lnTo>
                <a:lnTo>
                  <a:pt x="169164" y="1763268"/>
                </a:lnTo>
                <a:lnTo>
                  <a:pt x="76200" y="1561338"/>
                </a:lnTo>
                <a:lnTo>
                  <a:pt x="55626" y="1435607"/>
                </a:lnTo>
                <a:lnTo>
                  <a:pt x="76200" y="1351026"/>
                </a:lnTo>
                <a:lnTo>
                  <a:pt x="156209" y="1289303"/>
                </a:lnTo>
                <a:lnTo>
                  <a:pt x="173735" y="1211579"/>
                </a:lnTo>
                <a:lnTo>
                  <a:pt x="144018" y="1100327"/>
                </a:lnTo>
                <a:lnTo>
                  <a:pt x="12954" y="801623"/>
                </a:lnTo>
                <a:lnTo>
                  <a:pt x="0" y="655319"/>
                </a:lnTo>
                <a:lnTo>
                  <a:pt x="33528" y="494538"/>
                </a:lnTo>
                <a:lnTo>
                  <a:pt x="144018" y="418338"/>
                </a:lnTo>
                <a:lnTo>
                  <a:pt x="241554" y="292607"/>
                </a:lnTo>
                <a:lnTo>
                  <a:pt x="325373" y="0"/>
                </a:lnTo>
                <a:lnTo>
                  <a:pt x="313181" y="265176"/>
                </a:lnTo>
                <a:lnTo>
                  <a:pt x="249935" y="424433"/>
                </a:lnTo>
                <a:lnTo>
                  <a:pt x="165354" y="521969"/>
                </a:lnTo>
                <a:lnTo>
                  <a:pt x="72390" y="577595"/>
                </a:lnTo>
                <a:lnTo>
                  <a:pt x="67818" y="723900"/>
                </a:lnTo>
                <a:lnTo>
                  <a:pt x="115061" y="877823"/>
                </a:lnTo>
                <a:lnTo>
                  <a:pt x="224028" y="1149857"/>
                </a:lnTo>
                <a:lnTo>
                  <a:pt x="228600" y="1323594"/>
                </a:lnTo>
                <a:lnTo>
                  <a:pt x="127254" y="1421129"/>
                </a:lnTo>
                <a:lnTo>
                  <a:pt x="131826" y="1511807"/>
                </a:lnTo>
                <a:lnTo>
                  <a:pt x="220218" y="1700783"/>
                </a:lnTo>
                <a:lnTo>
                  <a:pt x="258318" y="1881377"/>
                </a:lnTo>
                <a:lnTo>
                  <a:pt x="224028" y="2076450"/>
                </a:lnTo>
                <a:lnTo>
                  <a:pt x="144018" y="2180844"/>
                </a:lnTo>
                <a:lnTo>
                  <a:pt x="42671" y="2265426"/>
                </a:lnTo>
                <a:lnTo>
                  <a:pt x="33528" y="2189226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8741042" y="2115185"/>
            <a:ext cx="325373" cy="2592324"/>
          </a:xfrm>
          <a:custGeom>
            <a:avLst/>
            <a:gdLst>
              <a:gd name="connsiteX0" fmla="*/ 34290 w 325373"/>
              <a:gd name="connsiteY0" fmla="*/ 2504694 h 2592324"/>
              <a:gd name="connsiteX1" fmla="*/ 165354 w 325373"/>
              <a:gd name="connsiteY1" fmla="*/ 2337054 h 2592324"/>
              <a:gd name="connsiteX2" fmla="*/ 191261 w 325373"/>
              <a:gd name="connsiteY2" fmla="*/ 2209037 h 2592324"/>
              <a:gd name="connsiteX3" fmla="*/ 169164 w 325373"/>
              <a:gd name="connsiteY3" fmla="*/ 2017013 h 2592324"/>
              <a:gd name="connsiteX4" fmla="*/ 76200 w 325373"/>
              <a:gd name="connsiteY4" fmla="*/ 1786128 h 2592324"/>
              <a:gd name="connsiteX5" fmla="*/ 55626 w 325373"/>
              <a:gd name="connsiteY5" fmla="*/ 1642872 h 2592324"/>
              <a:gd name="connsiteX6" fmla="*/ 76200 w 325373"/>
              <a:gd name="connsiteY6" fmla="*/ 1546098 h 2592324"/>
              <a:gd name="connsiteX7" fmla="*/ 156971 w 325373"/>
              <a:gd name="connsiteY7" fmla="*/ 1475231 h 2592324"/>
              <a:gd name="connsiteX8" fmla="*/ 173735 w 325373"/>
              <a:gd name="connsiteY8" fmla="*/ 1386078 h 2592324"/>
              <a:gd name="connsiteX9" fmla="*/ 144018 w 325373"/>
              <a:gd name="connsiteY9" fmla="*/ 1259586 h 2592324"/>
              <a:gd name="connsiteX10" fmla="*/ 12954 w 325373"/>
              <a:gd name="connsiteY10" fmla="*/ 917448 h 2592324"/>
              <a:gd name="connsiteX11" fmla="*/ 0 w 325373"/>
              <a:gd name="connsiteY11" fmla="*/ 749808 h 2592324"/>
              <a:gd name="connsiteX12" fmla="*/ 34290 w 325373"/>
              <a:gd name="connsiteY12" fmla="*/ 565404 h 2592324"/>
              <a:gd name="connsiteX13" fmla="*/ 144018 w 325373"/>
              <a:gd name="connsiteY13" fmla="*/ 478536 h 2592324"/>
              <a:gd name="connsiteX14" fmla="*/ 241554 w 325373"/>
              <a:gd name="connsiteY14" fmla="*/ 334517 h 2592324"/>
              <a:gd name="connsiteX15" fmla="*/ 325373 w 325373"/>
              <a:gd name="connsiteY15" fmla="*/ 0 h 2592324"/>
              <a:gd name="connsiteX16" fmla="*/ 313181 w 325373"/>
              <a:gd name="connsiteY16" fmla="*/ 302514 h 2592324"/>
              <a:gd name="connsiteX17" fmla="*/ 249935 w 325373"/>
              <a:gd name="connsiteY17" fmla="*/ 485394 h 2592324"/>
              <a:gd name="connsiteX18" fmla="*/ 165354 w 325373"/>
              <a:gd name="connsiteY18" fmla="*/ 597408 h 2592324"/>
              <a:gd name="connsiteX19" fmla="*/ 72390 w 325373"/>
              <a:gd name="connsiteY19" fmla="*/ 660654 h 2592324"/>
              <a:gd name="connsiteX20" fmla="*/ 67818 w 325373"/>
              <a:gd name="connsiteY20" fmla="*/ 828294 h 2592324"/>
              <a:gd name="connsiteX21" fmla="*/ 115061 w 325373"/>
              <a:gd name="connsiteY21" fmla="*/ 1004316 h 2592324"/>
              <a:gd name="connsiteX22" fmla="*/ 224790 w 325373"/>
              <a:gd name="connsiteY22" fmla="*/ 1315974 h 2592324"/>
              <a:gd name="connsiteX23" fmla="*/ 228600 w 325373"/>
              <a:gd name="connsiteY23" fmla="*/ 1514856 h 2592324"/>
              <a:gd name="connsiteX24" fmla="*/ 127254 w 325373"/>
              <a:gd name="connsiteY24" fmla="*/ 1626107 h 2592324"/>
              <a:gd name="connsiteX25" fmla="*/ 131826 w 325373"/>
              <a:gd name="connsiteY25" fmla="*/ 1729740 h 2592324"/>
              <a:gd name="connsiteX26" fmla="*/ 220980 w 325373"/>
              <a:gd name="connsiteY26" fmla="*/ 1946148 h 2592324"/>
              <a:gd name="connsiteX27" fmla="*/ 258318 w 325373"/>
              <a:gd name="connsiteY27" fmla="*/ 2153412 h 2592324"/>
              <a:gd name="connsiteX28" fmla="*/ 224790 w 325373"/>
              <a:gd name="connsiteY28" fmla="*/ 2375916 h 2592324"/>
              <a:gd name="connsiteX29" fmla="*/ 144018 w 325373"/>
              <a:gd name="connsiteY29" fmla="*/ 2495550 h 2592324"/>
              <a:gd name="connsiteX30" fmla="*/ 42671 w 325373"/>
              <a:gd name="connsiteY30" fmla="*/ 2592324 h 2592324"/>
              <a:gd name="connsiteX31" fmla="*/ 34290 w 325373"/>
              <a:gd name="connsiteY31" fmla="*/ 2504694 h 25923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592324">
                <a:moveTo>
                  <a:pt x="34290" y="2504694"/>
                </a:moveTo>
                <a:lnTo>
                  <a:pt x="165354" y="2337054"/>
                </a:lnTo>
                <a:lnTo>
                  <a:pt x="191261" y="2209037"/>
                </a:lnTo>
                <a:lnTo>
                  <a:pt x="169164" y="2017013"/>
                </a:lnTo>
                <a:lnTo>
                  <a:pt x="76200" y="1786128"/>
                </a:lnTo>
                <a:lnTo>
                  <a:pt x="55626" y="1642872"/>
                </a:lnTo>
                <a:lnTo>
                  <a:pt x="76200" y="1546098"/>
                </a:lnTo>
                <a:lnTo>
                  <a:pt x="156971" y="1475231"/>
                </a:lnTo>
                <a:lnTo>
                  <a:pt x="173735" y="1386078"/>
                </a:lnTo>
                <a:lnTo>
                  <a:pt x="144018" y="1259586"/>
                </a:lnTo>
                <a:lnTo>
                  <a:pt x="12954" y="917448"/>
                </a:lnTo>
                <a:lnTo>
                  <a:pt x="0" y="749808"/>
                </a:lnTo>
                <a:lnTo>
                  <a:pt x="34290" y="565404"/>
                </a:lnTo>
                <a:lnTo>
                  <a:pt x="144018" y="478536"/>
                </a:lnTo>
                <a:lnTo>
                  <a:pt x="241554" y="334517"/>
                </a:lnTo>
                <a:lnTo>
                  <a:pt x="325373" y="0"/>
                </a:lnTo>
                <a:lnTo>
                  <a:pt x="313181" y="302514"/>
                </a:lnTo>
                <a:lnTo>
                  <a:pt x="249935" y="485394"/>
                </a:lnTo>
                <a:lnTo>
                  <a:pt x="165354" y="597408"/>
                </a:lnTo>
                <a:lnTo>
                  <a:pt x="72390" y="660654"/>
                </a:lnTo>
                <a:lnTo>
                  <a:pt x="67818" y="828294"/>
                </a:lnTo>
                <a:lnTo>
                  <a:pt x="115061" y="1004316"/>
                </a:lnTo>
                <a:lnTo>
                  <a:pt x="224790" y="1315974"/>
                </a:lnTo>
                <a:lnTo>
                  <a:pt x="228600" y="1514856"/>
                </a:lnTo>
                <a:lnTo>
                  <a:pt x="127254" y="1626107"/>
                </a:lnTo>
                <a:lnTo>
                  <a:pt x="131826" y="1729740"/>
                </a:lnTo>
                <a:lnTo>
                  <a:pt x="220980" y="1946148"/>
                </a:lnTo>
                <a:lnTo>
                  <a:pt x="258318" y="2153412"/>
                </a:lnTo>
                <a:lnTo>
                  <a:pt x="224790" y="2375916"/>
                </a:lnTo>
                <a:lnTo>
                  <a:pt x="144018" y="2495550"/>
                </a:lnTo>
                <a:lnTo>
                  <a:pt x="42671" y="2592324"/>
                </a:lnTo>
                <a:lnTo>
                  <a:pt x="34290" y="2504694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8491868" y="1773809"/>
            <a:ext cx="342138" cy="355092"/>
          </a:xfrm>
          <a:custGeom>
            <a:avLst/>
            <a:gdLst>
              <a:gd name="connsiteX0" fmla="*/ 0 w 342138"/>
              <a:gd name="connsiteY0" fmla="*/ 42672 h 355092"/>
              <a:gd name="connsiteX1" fmla="*/ 152400 w 342138"/>
              <a:gd name="connsiteY1" fmla="*/ 153923 h 355092"/>
              <a:gd name="connsiteX2" fmla="*/ 330707 w 342138"/>
              <a:gd name="connsiteY2" fmla="*/ 355092 h 355092"/>
              <a:gd name="connsiteX3" fmla="*/ 342138 w 342138"/>
              <a:gd name="connsiteY3" fmla="*/ 323850 h 355092"/>
              <a:gd name="connsiteX4" fmla="*/ 188976 w 342138"/>
              <a:gd name="connsiteY4" fmla="*/ 137922 h 355092"/>
              <a:gd name="connsiteX5" fmla="*/ 25145 w 342138"/>
              <a:gd name="connsiteY5" fmla="*/ 0 h 355092"/>
              <a:gd name="connsiteX6" fmla="*/ 0 w 342138"/>
              <a:gd name="connsiteY6" fmla="*/ 42672 h 3550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42138" h="355092">
                <a:moveTo>
                  <a:pt x="0" y="42672"/>
                </a:moveTo>
                <a:lnTo>
                  <a:pt x="152400" y="153923"/>
                </a:lnTo>
                <a:lnTo>
                  <a:pt x="330707" y="355092"/>
                </a:lnTo>
                <a:lnTo>
                  <a:pt x="342138" y="323850"/>
                </a:lnTo>
                <a:lnTo>
                  <a:pt x="188976" y="137922"/>
                </a:lnTo>
                <a:lnTo>
                  <a:pt x="25145" y="0"/>
                </a:lnTo>
                <a:lnTo>
                  <a:pt x="0" y="4267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7853299" y="101981"/>
            <a:ext cx="279654" cy="145542"/>
          </a:xfrm>
          <a:custGeom>
            <a:avLst/>
            <a:gdLst>
              <a:gd name="connsiteX0" fmla="*/ 0 w 279654"/>
              <a:gd name="connsiteY0" fmla="*/ 145541 h 145542"/>
              <a:gd name="connsiteX1" fmla="*/ 155447 w 279654"/>
              <a:gd name="connsiteY1" fmla="*/ 113538 h 145542"/>
              <a:gd name="connsiteX2" fmla="*/ 279654 w 279654"/>
              <a:gd name="connsiteY2" fmla="*/ 105155 h 145542"/>
              <a:gd name="connsiteX3" fmla="*/ 209550 w 279654"/>
              <a:gd name="connsiteY3" fmla="*/ 0 h 145542"/>
              <a:gd name="connsiteX4" fmla="*/ 90678 w 279654"/>
              <a:gd name="connsiteY4" fmla="*/ 33527 h 145542"/>
              <a:gd name="connsiteX5" fmla="*/ 195833 w 279654"/>
              <a:gd name="connsiteY5" fmla="*/ 60197 h 145542"/>
              <a:gd name="connsiteX6" fmla="*/ 39623 w 279654"/>
              <a:gd name="connsiteY6" fmla="*/ 109727 h 145542"/>
              <a:gd name="connsiteX7" fmla="*/ 0 w 279654"/>
              <a:gd name="connsiteY7" fmla="*/ 145541 h 14554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279654" h="145542">
                <a:moveTo>
                  <a:pt x="0" y="145541"/>
                </a:moveTo>
                <a:lnTo>
                  <a:pt x="155447" y="113538"/>
                </a:lnTo>
                <a:lnTo>
                  <a:pt x="279654" y="105155"/>
                </a:lnTo>
                <a:lnTo>
                  <a:pt x="209550" y="0"/>
                </a:lnTo>
                <a:lnTo>
                  <a:pt x="90678" y="33527"/>
                </a:lnTo>
                <a:lnTo>
                  <a:pt x="195833" y="60197"/>
                </a:lnTo>
                <a:lnTo>
                  <a:pt x="39623" y="109727"/>
                </a:lnTo>
                <a:lnTo>
                  <a:pt x="0" y="145541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8059801" y="514985"/>
            <a:ext cx="372618" cy="713232"/>
          </a:xfrm>
          <a:custGeom>
            <a:avLst/>
            <a:gdLst>
              <a:gd name="connsiteX0" fmla="*/ 6095 w 372618"/>
              <a:gd name="connsiteY0" fmla="*/ 119633 h 713232"/>
              <a:gd name="connsiteX1" fmla="*/ 44195 w 372618"/>
              <a:gd name="connsiteY1" fmla="*/ 277368 h 713232"/>
              <a:gd name="connsiteX2" fmla="*/ 150876 w 372618"/>
              <a:gd name="connsiteY2" fmla="*/ 520445 h 713232"/>
              <a:gd name="connsiteX3" fmla="*/ 264414 w 372618"/>
              <a:gd name="connsiteY3" fmla="*/ 688086 h 713232"/>
              <a:gd name="connsiteX4" fmla="*/ 336804 w 372618"/>
              <a:gd name="connsiteY4" fmla="*/ 713231 h 713232"/>
              <a:gd name="connsiteX5" fmla="*/ 372617 w 372618"/>
              <a:gd name="connsiteY5" fmla="*/ 638556 h 713232"/>
              <a:gd name="connsiteX6" fmla="*/ 320040 w 372618"/>
              <a:gd name="connsiteY6" fmla="*/ 439673 h 713232"/>
              <a:gd name="connsiteX7" fmla="*/ 220980 w 372618"/>
              <a:gd name="connsiteY7" fmla="*/ 214122 h 713232"/>
              <a:gd name="connsiteX8" fmla="*/ 140207 w 372618"/>
              <a:gd name="connsiteY8" fmla="*/ 73914 h 713232"/>
              <a:gd name="connsiteX9" fmla="*/ 64007 w 372618"/>
              <a:gd name="connsiteY9" fmla="*/ 761 h 713232"/>
              <a:gd name="connsiteX10" fmla="*/ 4571 w 372618"/>
              <a:gd name="connsiteY10" fmla="*/ 0 h 713232"/>
              <a:gd name="connsiteX11" fmla="*/ 0 w 372618"/>
              <a:gd name="connsiteY11" fmla="*/ 67055 h 713232"/>
              <a:gd name="connsiteX12" fmla="*/ 51054 w 372618"/>
              <a:gd name="connsiteY12" fmla="*/ 38861 h 713232"/>
              <a:gd name="connsiteX13" fmla="*/ 138683 w 372618"/>
              <a:gd name="connsiteY13" fmla="*/ 152400 h 713232"/>
              <a:gd name="connsiteX14" fmla="*/ 230885 w 372618"/>
              <a:gd name="connsiteY14" fmla="*/ 315467 h 713232"/>
              <a:gd name="connsiteX15" fmla="*/ 307085 w 372618"/>
              <a:gd name="connsiteY15" fmla="*/ 544067 h 713232"/>
              <a:gd name="connsiteX16" fmla="*/ 298704 w 372618"/>
              <a:gd name="connsiteY16" fmla="*/ 655320 h 713232"/>
              <a:gd name="connsiteX17" fmla="*/ 225552 w 372618"/>
              <a:gd name="connsiteY17" fmla="*/ 591312 h 713232"/>
              <a:gd name="connsiteX18" fmla="*/ 101345 w 372618"/>
              <a:gd name="connsiteY18" fmla="*/ 344423 h 713232"/>
              <a:gd name="connsiteX19" fmla="*/ 22859 w 372618"/>
              <a:gd name="connsiteY19" fmla="*/ 86868 h 713232"/>
              <a:gd name="connsiteX20" fmla="*/ 6095 w 372618"/>
              <a:gd name="connsiteY20" fmla="*/ 119633 h 7132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</a:cxnLst>
            <a:rect l="l" t="t" r="r" b="b"/>
            <a:pathLst>
              <a:path w="372618" h="713232">
                <a:moveTo>
                  <a:pt x="6095" y="119633"/>
                </a:moveTo>
                <a:lnTo>
                  <a:pt x="44195" y="277368"/>
                </a:lnTo>
                <a:lnTo>
                  <a:pt x="150876" y="520445"/>
                </a:lnTo>
                <a:lnTo>
                  <a:pt x="264414" y="688086"/>
                </a:lnTo>
                <a:lnTo>
                  <a:pt x="336804" y="713231"/>
                </a:lnTo>
                <a:lnTo>
                  <a:pt x="372617" y="638556"/>
                </a:lnTo>
                <a:lnTo>
                  <a:pt x="320040" y="439673"/>
                </a:lnTo>
                <a:lnTo>
                  <a:pt x="220980" y="214122"/>
                </a:lnTo>
                <a:lnTo>
                  <a:pt x="140207" y="73914"/>
                </a:lnTo>
                <a:lnTo>
                  <a:pt x="64007" y="761"/>
                </a:lnTo>
                <a:lnTo>
                  <a:pt x="4571" y="0"/>
                </a:lnTo>
                <a:lnTo>
                  <a:pt x="0" y="67055"/>
                </a:lnTo>
                <a:lnTo>
                  <a:pt x="51054" y="38861"/>
                </a:lnTo>
                <a:lnTo>
                  <a:pt x="138683" y="152400"/>
                </a:lnTo>
                <a:lnTo>
                  <a:pt x="230885" y="315467"/>
                </a:lnTo>
                <a:lnTo>
                  <a:pt x="307085" y="544067"/>
                </a:lnTo>
                <a:lnTo>
                  <a:pt x="298704" y="655320"/>
                </a:lnTo>
                <a:lnTo>
                  <a:pt x="225552" y="591312"/>
                </a:lnTo>
                <a:lnTo>
                  <a:pt x="101345" y="344423"/>
                </a:lnTo>
                <a:lnTo>
                  <a:pt x="22859" y="86868"/>
                </a:lnTo>
                <a:lnTo>
                  <a:pt x="6095" y="119633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7778623" y="263525"/>
            <a:ext cx="681990" cy="1480566"/>
          </a:xfrm>
          <a:custGeom>
            <a:avLst/>
            <a:gdLst>
              <a:gd name="connsiteX0" fmla="*/ 0 w 681990"/>
              <a:gd name="connsiteY0" fmla="*/ 0 h 1480566"/>
              <a:gd name="connsiteX1" fmla="*/ 667512 w 681990"/>
              <a:gd name="connsiteY1" fmla="*/ 1480566 h 1480566"/>
              <a:gd name="connsiteX2" fmla="*/ 681990 w 681990"/>
              <a:gd name="connsiteY2" fmla="*/ 1394460 h 1480566"/>
              <a:gd name="connsiteX3" fmla="*/ 41909 w 681990"/>
              <a:gd name="connsiteY3" fmla="*/ 1524 h 1480566"/>
              <a:gd name="connsiteX4" fmla="*/ 0 w 681990"/>
              <a:gd name="connsiteY4" fmla="*/ 0 h 14805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1990" h="1480566">
                <a:moveTo>
                  <a:pt x="0" y="0"/>
                </a:moveTo>
                <a:lnTo>
                  <a:pt x="667512" y="1480566"/>
                </a:lnTo>
                <a:lnTo>
                  <a:pt x="681990" y="1394460"/>
                </a:lnTo>
                <a:lnTo>
                  <a:pt x="41909" y="1524"/>
                </a:lnTo>
                <a:lnTo>
                  <a:pt x="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7729093" y="38734"/>
            <a:ext cx="1169669" cy="2086356"/>
          </a:xfrm>
          <a:custGeom>
            <a:avLst/>
            <a:gdLst>
              <a:gd name="connsiteX0" fmla="*/ 749045 w 1169669"/>
              <a:gd name="connsiteY0" fmla="*/ 1773174 h 2086356"/>
              <a:gd name="connsiteX1" fmla="*/ 816864 w 1169669"/>
              <a:gd name="connsiteY1" fmla="*/ 1674875 h 2086356"/>
              <a:gd name="connsiteX2" fmla="*/ 998219 w 1169669"/>
              <a:gd name="connsiteY2" fmla="*/ 1597914 h 2086356"/>
              <a:gd name="connsiteX3" fmla="*/ 877823 w 1169669"/>
              <a:gd name="connsiteY3" fmla="*/ 1577340 h 2086356"/>
              <a:gd name="connsiteX4" fmla="*/ 750569 w 1169669"/>
              <a:gd name="connsiteY4" fmla="*/ 1638300 h 2086356"/>
              <a:gd name="connsiteX5" fmla="*/ 823721 w 1169669"/>
              <a:gd name="connsiteY5" fmla="*/ 1558290 h 2086356"/>
              <a:gd name="connsiteX6" fmla="*/ 973835 w 1169669"/>
              <a:gd name="connsiteY6" fmla="*/ 1500378 h 2086356"/>
              <a:gd name="connsiteX7" fmla="*/ 323088 w 1169669"/>
              <a:gd name="connsiteY7" fmla="*/ 64008 h 2086356"/>
              <a:gd name="connsiteX8" fmla="*/ 132588 w 1169669"/>
              <a:gd name="connsiteY8" fmla="*/ 60198 h 2086356"/>
              <a:gd name="connsiteX9" fmla="*/ 0 w 1169669"/>
              <a:gd name="connsiteY9" fmla="*/ 96012 h 2086356"/>
              <a:gd name="connsiteX10" fmla="*/ 128015 w 1169669"/>
              <a:gd name="connsiteY10" fmla="*/ 0 h 2086356"/>
              <a:gd name="connsiteX11" fmla="*/ 361950 w 1169669"/>
              <a:gd name="connsiteY11" fmla="*/ 19050 h 2086356"/>
              <a:gd name="connsiteX12" fmla="*/ 1120139 w 1169669"/>
              <a:gd name="connsiteY12" fmla="*/ 1684781 h 2086356"/>
              <a:gd name="connsiteX13" fmla="*/ 1098041 w 1169669"/>
              <a:gd name="connsiteY13" fmla="*/ 1844040 h 2086356"/>
              <a:gd name="connsiteX14" fmla="*/ 1169669 w 1169669"/>
              <a:gd name="connsiteY14" fmla="*/ 2086356 h 2086356"/>
              <a:gd name="connsiteX15" fmla="*/ 1097279 w 1169669"/>
              <a:gd name="connsiteY15" fmla="*/ 2084831 h 2086356"/>
              <a:gd name="connsiteX16" fmla="*/ 1112519 w 1169669"/>
              <a:gd name="connsiteY16" fmla="*/ 2030729 h 2086356"/>
              <a:gd name="connsiteX17" fmla="*/ 1060703 w 1169669"/>
              <a:gd name="connsiteY17" fmla="*/ 1868424 h 2086356"/>
              <a:gd name="connsiteX18" fmla="*/ 959357 w 1169669"/>
              <a:gd name="connsiteY18" fmla="*/ 1897379 h 2086356"/>
              <a:gd name="connsiteX19" fmla="*/ 915162 w 1169669"/>
              <a:gd name="connsiteY19" fmla="*/ 1864613 h 2086356"/>
              <a:gd name="connsiteX20" fmla="*/ 1030223 w 1169669"/>
              <a:gd name="connsiteY20" fmla="*/ 1827275 h 2086356"/>
              <a:gd name="connsiteX21" fmla="*/ 979169 w 1169669"/>
              <a:gd name="connsiteY21" fmla="*/ 1789175 h 2086356"/>
              <a:gd name="connsiteX22" fmla="*/ 1040891 w 1169669"/>
              <a:gd name="connsiteY22" fmla="*/ 1739646 h 2086356"/>
              <a:gd name="connsiteX23" fmla="*/ 934973 w 1169669"/>
              <a:gd name="connsiteY23" fmla="*/ 1747266 h 2086356"/>
              <a:gd name="connsiteX24" fmla="*/ 976121 w 1169669"/>
              <a:gd name="connsiteY24" fmla="*/ 1677162 h 2086356"/>
              <a:gd name="connsiteX25" fmla="*/ 749045 w 1169669"/>
              <a:gd name="connsiteY25" fmla="*/ 1773174 h 2086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</a:cxnLst>
            <a:rect l="l" t="t" r="r" b="b"/>
            <a:pathLst>
              <a:path w="1169669" h="2086356">
                <a:moveTo>
                  <a:pt x="749045" y="1773174"/>
                </a:moveTo>
                <a:lnTo>
                  <a:pt x="816864" y="1674875"/>
                </a:lnTo>
                <a:lnTo>
                  <a:pt x="998219" y="1597914"/>
                </a:lnTo>
                <a:lnTo>
                  <a:pt x="877823" y="1577340"/>
                </a:lnTo>
                <a:lnTo>
                  <a:pt x="750569" y="1638300"/>
                </a:lnTo>
                <a:lnTo>
                  <a:pt x="823721" y="1558290"/>
                </a:lnTo>
                <a:lnTo>
                  <a:pt x="973835" y="1500378"/>
                </a:lnTo>
                <a:lnTo>
                  <a:pt x="323088" y="64008"/>
                </a:lnTo>
                <a:lnTo>
                  <a:pt x="132588" y="60198"/>
                </a:lnTo>
                <a:lnTo>
                  <a:pt x="0" y="96012"/>
                </a:lnTo>
                <a:lnTo>
                  <a:pt x="128015" y="0"/>
                </a:lnTo>
                <a:lnTo>
                  <a:pt x="361950" y="19050"/>
                </a:lnTo>
                <a:lnTo>
                  <a:pt x="1120139" y="1684781"/>
                </a:lnTo>
                <a:lnTo>
                  <a:pt x="1098041" y="1844040"/>
                </a:lnTo>
                <a:lnTo>
                  <a:pt x="1169669" y="2086356"/>
                </a:lnTo>
                <a:lnTo>
                  <a:pt x="1097279" y="2084831"/>
                </a:lnTo>
                <a:lnTo>
                  <a:pt x="1112519" y="2030729"/>
                </a:lnTo>
                <a:lnTo>
                  <a:pt x="1060703" y="1868424"/>
                </a:lnTo>
                <a:lnTo>
                  <a:pt x="959357" y="1897379"/>
                </a:lnTo>
                <a:lnTo>
                  <a:pt x="915162" y="1864613"/>
                </a:lnTo>
                <a:lnTo>
                  <a:pt x="1030223" y="1827275"/>
                </a:lnTo>
                <a:lnTo>
                  <a:pt x="979169" y="1789175"/>
                </a:lnTo>
                <a:lnTo>
                  <a:pt x="1040891" y="1739646"/>
                </a:lnTo>
                <a:lnTo>
                  <a:pt x="934973" y="1747266"/>
                </a:lnTo>
                <a:lnTo>
                  <a:pt x="976121" y="1677162"/>
                </a:lnTo>
                <a:lnTo>
                  <a:pt x="749045" y="177317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8398129" y="1446910"/>
            <a:ext cx="301752" cy="142494"/>
          </a:xfrm>
          <a:custGeom>
            <a:avLst/>
            <a:gdLst>
              <a:gd name="connsiteX0" fmla="*/ 29717 w 301752"/>
              <a:gd name="connsiteY0" fmla="*/ 142494 h 142494"/>
              <a:gd name="connsiteX1" fmla="*/ 102869 w 301752"/>
              <a:gd name="connsiteY1" fmla="*/ 70104 h 142494"/>
              <a:gd name="connsiteX2" fmla="*/ 301752 w 301752"/>
              <a:gd name="connsiteY2" fmla="*/ 28194 h 142494"/>
              <a:gd name="connsiteX3" fmla="*/ 285750 w 301752"/>
              <a:gd name="connsiteY3" fmla="*/ 0 h 142494"/>
              <a:gd name="connsiteX4" fmla="*/ 152400 w 301752"/>
              <a:gd name="connsiteY4" fmla="*/ 11430 h 142494"/>
              <a:gd name="connsiteX5" fmla="*/ 0 w 301752"/>
              <a:gd name="connsiteY5" fmla="*/ 106680 h 142494"/>
              <a:gd name="connsiteX6" fmla="*/ 29717 w 301752"/>
              <a:gd name="connsiteY6" fmla="*/ 142494 h 1424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1752" h="142494">
                <a:moveTo>
                  <a:pt x="29717" y="142494"/>
                </a:moveTo>
                <a:lnTo>
                  <a:pt x="102869" y="70104"/>
                </a:lnTo>
                <a:lnTo>
                  <a:pt x="301752" y="28194"/>
                </a:lnTo>
                <a:lnTo>
                  <a:pt x="285750" y="0"/>
                </a:lnTo>
                <a:lnTo>
                  <a:pt x="152400" y="11430"/>
                </a:lnTo>
                <a:lnTo>
                  <a:pt x="0" y="106680"/>
                </a:lnTo>
                <a:lnTo>
                  <a:pt x="29717" y="1424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8322703" y="1303655"/>
            <a:ext cx="319278" cy="154686"/>
          </a:xfrm>
          <a:custGeom>
            <a:avLst/>
            <a:gdLst>
              <a:gd name="connsiteX0" fmla="*/ 18288 w 319278"/>
              <a:gd name="connsiteY0" fmla="*/ 154686 h 154686"/>
              <a:gd name="connsiteX1" fmla="*/ 131826 w 319278"/>
              <a:gd name="connsiteY1" fmla="*/ 70104 h 154686"/>
              <a:gd name="connsiteX2" fmla="*/ 319278 w 319278"/>
              <a:gd name="connsiteY2" fmla="*/ 61722 h 154686"/>
              <a:gd name="connsiteX3" fmla="*/ 290321 w 319278"/>
              <a:gd name="connsiteY3" fmla="*/ 0 h 154686"/>
              <a:gd name="connsiteX4" fmla="*/ 136397 w 319278"/>
              <a:gd name="connsiteY4" fmla="*/ 32766 h 154686"/>
              <a:gd name="connsiteX5" fmla="*/ 0 w 319278"/>
              <a:gd name="connsiteY5" fmla="*/ 105918 h 154686"/>
              <a:gd name="connsiteX6" fmla="*/ 18288 w 319278"/>
              <a:gd name="connsiteY6" fmla="*/ 154686 h 15468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19278" h="154686">
                <a:moveTo>
                  <a:pt x="18288" y="154686"/>
                </a:moveTo>
                <a:lnTo>
                  <a:pt x="131826" y="70104"/>
                </a:lnTo>
                <a:lnTo>
                  <a:pt x="319278" y="61722"/>
                </a:lnTo>
                <a:lnTo>
                  <a:pt x="290321" y="0"/>
                </a:lnTo>
                <a:lnTo>
                  <a:pt x="136397" y="32766"/>
                </a:lnTo>
                <a:lnTo>
                  <a:pt x="0" y="105918"/>
                </a:lnTo>
                <a:lnTo>
                  <a:pt x="18288" y="154686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7891399" y="371729"/>
            <a:ext cx="329946" cy="147828"/>
          </a:xfrm>
          <a:custGeom>
            <a:avLst/>
            <a:gdLst>
              <a:gd name="connsiteX0" fmla="*/ 22097 w 329946"/>
              <a:gd name="connsiteY0" fmla="*/ 147828 h 147828"/>
              <a:gd name="connsiteX1" fmla="*/ 125730 w 329946"/>
              <a:gd name="connsiteY1" fmla="*/ 67818 h 147828"/>
              <a:gd name="connsiteX2" fmla="*/ 329945 w 329946"/>
              <a:gd name="connsiteY2" fmla="*/ 54863 h 147828"/>
              <a:gd name="connsiteX3" fmla="*/ 302514 w 329946"/>
              <a:gd name="connsiteY3" fmla="*/ 0 h 147828"/>
              <a:gd name="connsiteX4" fmla="*/ 121157 w 329946"/>
              <a:gd name="connsiteY4" fmla="*/ 25145 h 147828"/>
              <a:gd name="connsiteX5" fmla="*/ 0 w 329946"/>
              <a:gd name="connsiteY5" fmla="*/ 103632 h 147828"/>
              <a:gd name="connsiteX6" fmla="*/ 22097 w 329946"/>
              <a:gd name="connsiteY6" fmla="*/ 147828 h 1478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9946" h="147828">
                <a:moveTo>
                  <a:pt x="22097" y="147828"/>
                </a:moveTo>
                <a:lnTo>
                  <a:pt x="125730" y="67818"/>
                </a:lnTo>
                <a:lnTo>
                  <a:pt x="329945" y="54863"/>
                </a:lnTo>
                <a:lnTo>
                  <a:pt x="302514" y="0"/>
                </a:lnTo>
                <a:lnTo>
                  <a:pt x="121157" y="25145"/>
                </a:lnTo>
                <a:lnTo>
                  <a:pt x="0" y="103632"/>
                </a:lnTo>
                <a:lnTo>
                  <a:pt x="22097" y="14782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7839582" y="253619"/>
            <a:ext cx="325373" cy="150875"/>
          </a:xfrm>
          <a:custGeom>
            <a:avLst/>
            <a:gdLst>
              <a:gd name="connsiteX0" fmla="*/ 29718 w 325373"/>
              <a:gd name="connsiteY0" fmla="*/ 150875 h 150875"/>
              <a:gd name="connsiteX1" fmla="*/ 114300 w 325373"/>
              <a:gd name="connsiteY1" fmla="*/ 78486 h 150875"/>
              <a:gd name="connsiteX2" fmla="*/ 325374 w 325373"/>
              <a:gd name="connsiteY2" fmla="*/ 40386 h 150875"/>
              <a:gd name="connsiteX3" fmla="*/ 300228 w 325373"/>
              <a:gd name="connsiteY3" fmla="*/ 0 h 150875"/>
              <a:gd name="connsiteX4" fmla="*/ 87630 w 325373"/>
              <a:gd name="connsiteY4" fmla="*/ 41147 h 150875"/>
              <a:gd name="connsiteX5" fmla="*/ 0 w 325373"/>
              <a:gd name="connsiteY5" fmla="*/ 107441 h 150875"/>
              <a:gd name="connsiteX6" fmla="*/ 29718 w 325373"/>
              <a:gd name="connsiteY6" fmla="*/ 150875 h 1508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5373" h="150875">
                <a:moveTo>
                  <a:pt x="29718" y="150875"/>
                </a:moveTo>
                <a:lnTo>
                  <a:pt x="114300" y="78486"/>
                </a:lnTo>
                <a:lnTo>
                  <a:pt x="325374" y="40386"/>
                </a:lnTo>
                <a:lnTo>
                  <a:pt x="300228" y="0"/>
                </a:lnTo>
                <a:lnTo>
                  <a:pt x="87630" y="41147"/>
                </a:lnTo>
                <a:lnTo>
                  <a:pt x="0" y="107441"/>
                </a:lnTo>
                <a:lnTo>
                  <a:pt x="29718" y="15087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7713865" y="124079"/>
            <a:ext cx="102108" cy="167640"/>
          </a:xfrm>
          <a:custGeom>
            <a:avLst/>
            <a:gdLst>
              <a:gd name="connsiteX0" fmla="*/ 35052 w 102108"/>
              <a:gd name="connsiteY0" fmla="*/ 0 h 167640"/>
              <a:gd name="connsiteX1" fmla="*/ 102108 w 102108"/>
              <a:gd name="connsiteY1" fmla="*/ 152399 h 167640"/>
              <a:gd name="connsiteX2" fmla="*/ 67056 w 102108"/>
              <a:gd name="connsiteY2" fmla="*/ 167640 h 167640"/>
              <a:gd name="connsiteX3" fmla="*/ 0 w 102108"/>
              <a:gd name="connsiteY3" fmla="*/ 15239 h 167640"/>
              <a:gd name="connsiteX4" fmla="*/ 35052 w 102108"/>
              <a:gd name="connsiteY4" fmla="*/ 0 h 1676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2108" h="167640">
                <a:moveTo>
                  <a:pt x="35052" y="0"/>
                </a:moveTo>
                <a:lnTo>
                  <a:pt x="102108" y="152399"/>
                </a:lnTo>
                <a:lnTo>
                  <a:pt x="67056" y="167640"/>
                </a:lnTo>
                <a:lnTo>
                  <a:pt x="0" y="15239"/>
                </a:lnTo>
                <a:lnTo>
                  <a:pt x="3505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19300" y="292100"/>
            <a:ext cx="5156200" cy="5842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311400" y="6311900"/>
            <a:ext cx="3052118" cy="21505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zh-CN" altLang="en-US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计算机学院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研究生课程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高级软件工程</a:t>
            </a:r>
          </a:p>
        </p:txBody>
      </p:sp>
      <p:sp>
        <p:nvSpPr>
          <p:cNvPr id="41" name="TextBox 1"/>
          <p:cNvSpPr txBox="1"/>
          <p:nvPr/>
        </p:nvSpPr>
        <p:spPr>
          <a:xfrm>
            <a:off x="8115300" y="6273800"/>
            <a:ext cx="406400" cy="24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/>
            </a:pPr>
            <a:r>
              <a:rPr lang="en-US" altLang="zh-CN" sz="13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8/58</a:t>
            </a:r>
          </a:p>
        </p:txBody>
      </p:sp>
      <p:sp>
        <p:nvSpPr>
          <p:cNvPr id="42" name="TextBox 1"/>
          <p:cNvSpPr txBox="1"/>
          <p:nvPr/>
        </p:nvSpPr>
        <p:spPr>
          <a:xfrm>
            <a:off x="469900" y="1409700"/>
            <a:ext cx="177800" cy="3848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200"/>
              </a:lnSpc>
              <a:tabLst/>
            </a:pPr>
            <a:r>
              <a:rPr lang="en-US" altLang="zh-CN" sz="37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</a:p>
          <a:p>
            <a:pPr>
              <a:lnSpc>
                <a:spcPts val="5000"/>
              </a:lnSpc>
              <a:tabLst/>
            </a:pPr>
            <a:r>
              <a:rPr lang="en-US" altLang="zh-CN" sz="37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</a:p>
          <a:p>
            <a:pPr>
              <a:lnSpc>
                <a:spcPts val="5000"/>
              </a:lnSpc>
              <a:tabLst/>
            </a:pPr>
            <a:r>
              <a:rPr lang="en-US" altLang="zh-CN" sz="37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</a:p>
          <a:p>
            <a:pPr>
              <a:lnSpc>
                <a:spcPts val="5000"/>
              </a:lnSpc>
              <a:tabLst/>
            </a:pPr>
            <a:r>
              <a:rPr lang="en-US" altLang="zh-CN" sz="37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</a:p>
          <a:p>
            <a:pPr>
              <a:lnSpc>
                <a:spcPts val="5000"/>
              </a:lnSpc>
              <a:tabLst/>
            </a:pPr>
            <a:r>
              <a:rPr lang="en-US" altLang="zh-CN" sz="37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</a:p>
          <a:p>
            <a:pPr>
              <a:lnSpc>
                <a:spcPts val="5000"/>
              </a:lnSpc>
              <a:tabLst/>
            </a:pPr>
            <a:r>
              <a:rPr lang="en-US" altLang="zh-CN" sz="37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</a:p>
        </p:txBody>
      </p:sp>
      <p:sp>
        <p:nvSpPr>
          <p:cNvPr id="43" name="TextBox 1"/>
          <p:cNvSpPr txBox="1"/>
          <p:nvPr/>
        </p:nvSpPr>
        <p:spPr>
          <a:xfrm>
            <a:off x="812800" y="368300"/>
            <a:ext cx="7226300" cy="4914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200"/>
              </a:lnSpc>
              <a:tabLst>
                <a:tab pos="1206500" algn="l"/>
              </a:tabLst>
            </a:pPr>
            <a:r>
              <a:rPr lang="en-US" altLang="zh-CN" dirty="0"/>
              <a:t>	</a:t>
            </a:r>
            <a:r>
              <a:rPr lang="en-US" altLang="zh-CN" sz="4002" b="1" dirty="0">
                <a:solidFill>
                  <a:srgbClr val="3D00EA"/>
                </a:solidFill>
                <a:latin typeface="å¾®è½¯éé»" pitchFamily="18" charset="0"/>
                <a:cs typeface="å¾®è½¯éé»" pitchFamily="18" charset="0"/>
              </a:rPr>
              <a:t>可复用构件的典型特征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5400"/>
              </a:lnSpc>
              <a:tabLst>
                <a:tab pos="1206500" algn="l"/>
              </a:tabLst>
            </a:pPr>
            <a:r>
              <a:rPr lang="en-US" altLang="zh-CN" sz="37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设计和实现具有较高的通用性</a:t>
            </a:r>
          </a:p>
          <a:p>
            <a:pPr>
              <a:lnSpc>
                <a:spcPts val="5000"/>
              </a:lnSpc>
              <a:tabLst>
                <a:tab pos="1206500" algn="l"/>
              </a:tabLst>
            </a:pPr>
            <a:r>
              <a:rPr lang="en-US" altLang="zh-CN" sz="37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良好的封装型、易于定制和组装</a:t>
            </a:r>
          </a:p>
          <a:p>
            <a:pPr>
              <a:lnSpc>
                <a:spcPts val="5000"/>
              </a:lnSpc>
              <a:tabLst>
                <a:tab pos="1206500" algn="l"/>
              </a:tabLst>
            </a:pPr>
            <a:r>
              <a:rPr lang="en-US" altLang="zh-CN" sz="37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清晰的外部接口和良好的可组装性</a:t>
            </a:r>
          </a:p>
          <a:p>
            <a:pPr>
              <a:lnSpc>
                <a:spcPts val="5000"/>
              </a:lnSpc>
              <a:tabLst>
                <a:tab pos="1206500" algn="l"/>
              </a:tabLst>
            </a:pPr>
            <a:r>
              <a:rPr lang="en-US" altLang="zh-CN" sz="37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完整的接口及规约描述，可检索</a:t>
            </a:r>
          </a:p>
          <a:p>
            <a:pPr>
              <a:lnSpc>
                <a:spcPts val="5000"/>
              </a:lnSpc>
              <a:tabLst>
                <a:tab pos="1206500" algn="l"/>
              </a:tabLst>
            </a:pPr>
            <a:r>
              <a:rPr lang="en-US" altLang="zh-CN" sz="37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经过充分测试，具备较高质量</a:t>
            </a:r>
          </a:p>
          <a:p>
            <a:pPr>
              <a:lnSpc>
                <a:spcPts val="5000"/>
              </a:lnSpc>
              <a:tabLst>
                <a:tab pos="1206500" algn="l"/>
              </a:tabLst>
            </a:pPr>
            <a:r>
              <a:rPr lang="en-US" altLang="zh-CN" sz="37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一般由第三方提供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19199" y="68453"/>
            <a:ext cx="1137666" cy="2030730"/>
          </a:xfrm>
          <a:custGeom>
            <a:avLst/>
            <a:gdLst>
              <a:gd name="connsiteX0" fmla="*/ 355092 w 1137666"/>
              <a:gd name="connsiteY0" fmla="*/ 12954 h 2030730"/>
              <a:gd name="connsiteX1" fmla="*/ 114300 w 1137666"/>
              <a:gd name="connsiteY1" fmla="*/ 0 h 2030730"/>
              <a:gd name="connsiteX2" fmla="*/ 0 w 1137666"/>
              <a:gd name="connsiteY2" fmla="*/ 76200 h 2030730"/>
              <a:gd name="connsiteX3" fmla="*/ 752856 w 1137666"/>
              <a:gd name="connsiteY3" fmla="*/ 1716024 h 2030730"/>
              <a:gd name="connsiteX4" fmla="*/ 940308 w 1137666"/>
              <a:gd name="connsiteY4" fmla="*/ 1858518 h 2030730"/>
              <a:gd name="connsiteX5" fmla="*/ 1095756 w 1137666"/>
              <a:gd name="connsiteY5" fmla="*/ 2030730 h 2030730"/>
              <a:gd name="connsiteX6" fmla="*/ 1137666 w 1137666"/>
              <a:gd name="connsiteY6" fmla="*/ 2026920 h 2030730"/>
              <a:gd name="connsiteX7" fmla="*/ 1078230 w 1137666"/>
              <a:gd name="connsiteY7" fmla="*/ 1796034 h 2030730"/>
              <a:gd name="connsiteX8" fmla="*/ 1092708 w 1137666"/>
              <a:gd name="connsiteY8" fmla="*/ 1657350 h 2030730"/>
              <a:gd name="connsiteX9" fmla="*/ 355092 w 1137666"/>
              <a:gd name="connsiteY9" fmla="*/ 12954 h 20307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7666" h="2030730">
                <a:moveTo>
                  <a:pt x="355092" y="12954"/>
                </a:moveTo>
                <a:lnTo>
                  <a:pt x="114300" y="0"/>
                </a:lnTo>
                <a:lnTo>
                  <a:pt x="0" y="76200"/>
                </a:lnTo>
                <a:lnTo>
                  <a:pt x="752856" y="1716024"/>
                </a:lnTo>
                <a:lnTo>
                  <a:pt x="940308" y="1858518"/>
                </a:lnTo>
                <a:lnTo>
                  <a:pt x="1095756" y="2030730"/>
                </a:lnTo>
                <a:lnTo>
                  <a:pt x="1137666" y="2026920"/>
                </a:lnTo>
                <a:lnTo>
                  <a:pt x="1078230" y="1796034"/>
                </a:lnTo>
                <a:lnTo>
                  <a:pt x="1092708" y="1657350"/>
                </a:lnTo>
                <a:lnTo>
                  <a:pt x="355092" y="12954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814437" y="110363"/>
            <a:ext cx="1130046" cy="2042922"/>
          </a:xfrm>
          <a:custGeom>
            <a:avLst/>
            <a:gdLst>
              <a:gd name="connsiteX0" fmla="*/ 0 w 1130046"/>
              <a:gd name="connsiteY0" fmla="*/ 61722 h 2042922"/>
              <a:gd name="connsiteX1" fmla="*/ 757428 w 1130046"/>
              <a:gd name="connsiteY1" fmla="*/ 1720596 h 2042922"/>
              <a:gd name="connsiteX2" fmla="*/ 923543 w 1130046"/>
              <a:gd name="connsiteY2" fmla="*/ 1845564 h 2042922"/>
              <a:gd name="connsiteX3" fmla="*/ 1086612 w 1130046"/>
              <a:gd name="connsiteY3" fmla="*/ 2035301 h 2042922"/>
              <a:gd name="connsiteX4" fmla="*/ 1130045 w 1130046"/>
              <a:gd name="connsiteY4" fmla="*/ 2042922 h 2042922"/>
              <a:gd name="connsiteX5" fmla="*/ 1061466 w 1130046"/>
              <a:gd name="connsiteY5" fmla="*/ 1804416 h 2042922"/>
              <a:gd name="connsiteX6" fmla="*/ 1084326 w 1130046"/>
              <a:gd name="connsiteY6" fmla="*/ 1650492 h 2042922"/>
              <a:gd name="connsiteX7" fmla="*/ 342900 w 1130046"/>
              <a:gd name="connsiteY7" fmla="*/ 10668 h 2042922"/>
              <a:gd name="connsiteX8" fmla="*/ 115061 w 1130046"/>
              <a:gd name="connsiteY8" fmla="*/ 0 h 2042922"/>
              <a:gd name="connsiteX9" fmla="*/ 0 w 1130046"/>
              <a:gd name="connsiteY9" fmla="*/ 61722 h 2042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0046" h="2042922">
                <a:moveTo>
                  <a:pt x="0" y="61722"/>
                </a:moveTo>
                <a:lnTo>
                  <a:pt x="757428" y="1720596"/>
                </a:lnTo>
                <a:lnTo>
                  <a:pt x="923543" y="1845564"/>
                </a:lnTo>
                <a:lnTo>
                  <a:pt x="1086612" y="2035301"/>
                </a:lnTo>
                <a:lnTo>
                  <a:pt x="1130045" y="2042922"/>
                </a:lnTo>
                <a:lnTo>
                  <a:pt x="1061466" y="1804416"/>
                </a:lnTo>
                <a:lnTo>
                  <a:pt x="1084326" y="1650492"/>
                </a:lnTo>
                <a:lnTo>
                  <a:pt x="342900" y="10668"/>
                </a:lnTo>
                <a:lnTo>
                  <a:pt x="115061" y="0"/>
                </a:lnTo>
                <a:lnTo>
                  <a:pt x="0" y="61722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7867027" y="229996"/>
            <a:ext cx="972312" cy="1530096"/>
          </a:xfrm>
          <a:custGeom>
            <a:avLst/>
            <a:gdLst>
              <a:gd name="connsiteX0" fmla="*/ 662940 w 972312"/>
              <a:gd name="connsiteY0" fmla="*/ 1530096 h 1530096"/>
              <a:gd name="connsiteX1" fmla="*/ 797814 w 972312"/>
              <a:gd name="connsiteY1" fmla="*/ 1415034 h 1530096"/>
              <a:gd name="connsiteX2" fmla="*/ 972312 w 972312"/>
              <a:gd name="connsiteY2" fmla="*/ 1394460 h 1530096"/>
              <a:gd name="connsiteX3" fmla="*/ 340614 w 972312"/>
              <a:gd name="connsiteY3" fmla="*/ 0 h 1530096"/>
              <a:gd name="connsiteX4" fmla="*/ 89916 w 972312"/>
              <a:gd name="connsiteY4" fmla="*/ 32766 h 1530096"/>
              <a:gd name="connsiteX5" fmla="*/ 0 w 972312"/>
              <a:gd name="connsiteY5" fmla="*/ 75438 h 1530096"/>
              <a:gd name="connsiteX6" fmla="*/ 662940 w 972312"/>
              <a:gd name="connsiteY6" fmla="*/ 1530096 h 15300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972312" h="1530096">
                <a:moveTo>
                  <a:pt x="662940" y="1530096"/>
                </a:moveTo>
                <a:lnTo>
                  <a:pt x="797814" y="1415034"/>
                </a:lnTo>
                <a:lnTo>
                  <a:pt x="972312" y="1394460"/>
                </a:lnTo>
                <a:lnTo>
                  <a:pt x="340614" y="0"/>
                </a:lnTo>
                <a:lnTo>
                  <a:pt x="89916" y="32766"/>
                </a:lnTo>
                <a:lnTo>
                  <a:pt x="0" y="75438"/>
                </a:lnTo>
                <a:lnTo>
                  <a:pt x="662940" y="1530096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38239" y="5563235"/>
            <a:ext cx="1728978" cy="1030224"/>
          </a:xfrm>
          <a:custGeom>
            <a:avLst/>
            <a:gdLst>
              <a:gd name="connsiteX0" fmla="*/ 1260348 w 1728978"/>
              <a:gd name="connsiteY0" fmla="*/ 999744 h 1030224"/>
              <a:gd name="connsiteX1" fmla="*/ 1127760 w 1728978"/>
              <a:gd name="connsiteY1" fmla="*/ 877823 h 1030224"/>
              <a:gd name="connsiteX2" fmla="*/ 1057656 w 1728978"/>
              <a:gd name="connsiteY2" fmla="*/ 377951 h 1030224"/>
              <a:gd name="connsiteX3" fmla="*/ 1699260 w 1728978"/>
              <a:gd name="connsiteY3" fmla="*/ 261365 h 1030224"/>
              <a:gd name="connsiteX4" fmla="*/ 1728978 w 1728978"/>
              <a:gd name="connsiteY4" fmla="*/ 160781 h 1030224"/>
              <a:gd name="connsiteX5" fmla="*/ 1667256 w 1728978"/>
              <a:gd name="connsiteY5" fmla="*/ 79247 h 1030224"/>
              <a:gd name="connsiteX6" fmla="*/ 1013459 w 1728978"/>
              <a:gd name="connsiteY6" fmla="*/ 166877 h 1030224"/>
              <a:gd name="connsiteX7" fmla="*/ 968501 w 1728978"/>
              <a:gd name="connsiteY7" fmla="*/ 25145 h 1030224"/>
              <a:gd name="connsiteX8" fmla="*/ 861822 w 1728978"/>
              <a:gd name="connsiteY8" fmla="*/ 0 h 1030224"/>
              <a:gd name="connsiteX9" fmla="*/ 761238 w 1728978"/>
              <a:gd name="connsiteY9" fmla="*/ 22097 h 1030224"/>
              <a:gd name="connsiteX10" fmla="*/ 705612 w 1728978"/>
              <a:gd name="connsiteY10" fmla="*/ 83819 h 1030224"/>
              <a:gd name="connsiteX11" fmla="*/ 744474 w 1728978"/>
              <a:gd name="connsiteY11" fmla="*/ 225551 h 1030224"/>
              <a:gd name="connsiteX12" fmla="*/ 524256 w 1728978"/>
              <a:gd name="connsiteY12" fmla="*/ 349757 h 1030224"/>
              <a:gd name="connsiteX13" fmla="*/ 781050 w 1728978"/>
              <a:gd name="connsiteY13" fmla="*/ 374903 h 1030224"/>
              <a:gd name="connsiteX14" fmla="*/ 883158 w 1728978"/>
              <a:gd name="connsiteY14" fmla="*/ 705612 h 1030224"/>
              <a:gd name="connsiteX15" fmla="*/ 112014 w 1728978"/>
              <a:gd name="connsiteY15" fmla="*/ 371856 h 1030224"/>
              <a:gd name="connsiteX16" fmla="*/ 36576 w 1728978"/>
              <a:gd name="connsiteY16" fmla="*/ 403859 h 1030224"/>
              <a:gd name="connsiteX17" fmla="*/ 0 w 1728978"/>
              <a:gd name="connsiteY17" fmla="*/ 504444 h 1030224"/>
              <a:gd name="connsiteX18" fmla="*/ 44196 w 1728978"/>
              <a:gd name="connsiteY18" fmla="*/ 617981 h 1030224"/>
              <a:gd name="connsiteX19" fmla="*/ 904494 w 1728978"/>
              <a:gd name="connsiteY19" fmla="*/ 1021841 h 1030224"/>
              <a:gd name="connsiteX20" fmla="*/ 1094994 w 1728978"/>
              <a:gd name="connsiteY20" fmla="*/ 996696 h 1030224"/>
              <a:gd name="connsiteX21" fmla="*/ 1247394 w 1728978"/>
              <a:gd name="connsiteY21" fmla="*/ 1030223 h 1030224"/>
              <a:gd name="connsiteX22" fmla="*/ 1260348 w 1728978"/>
              <a:gd name="connsiteY22" fmla="*/ 999744 h 10302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</a:cxnLst>
            <a:rect l="l" t="t" r="r" b="b"/>
            <a:pathLst>
              <a:path w="1728978" h="1030224">
                <a:moveTo>
                  <a:pt x="1260348" y="999744"/>
                </a:moveTo>
                <a:lnTo>
                  <a:pt x="1127760" y="877823"/>
                </a:lnTo>
                <a:lnTo>
                  <a:pt x="1057656" y="377951"/>
                </a:lnTo>
                <a:lnTo>
                  <a:pt x="1699260" y="261365"/>
                </a:lnTo>
                <a:lnTo>
                  <a:pt x="1728978" y="160781"/>
                </a:lnTo>
                <a:lnTo>
                  <a:pt x="1667256" y="79247"/>
                </a:lnTo>
                <a:lnTo>
                  <a:pt x="1013459" y="166877"/>
                </a:lnTo>
                <a:lnTo>
                  <a:pt x="968501" y="25145"/>
                </a:lnTo>
                <a:lnTo>
                  <a:pt x="861822" y="0"/>
                </a:lnTo>
                <a:lnTo>
                  <a:pt x="761238" y="22097"/>
                </a:lnTo>
                <a:lnTo>
                  <a:pt x="705612" y="83819"/>
                </a:lnTo>
                <a:lnTo>
                  <a:pt x="744474" y="225551"/>
                </a:lnTo>
                <a:lnTo>
                  <a:pt x="524256" y="349757"/>
                </a:lnTo>
                <a:lnTo>
                  <a:pt x="781050" y="374903"/>
                </a:lnTo>
                <a:lnTo>
                  <a:pt x="883158" y="705612"/>
                </a:lnTo>
                <a:lnTo>
                  <a:pt x="112014" y="371856"/>
                </a:lnTo>
                <a:lnTo>
                  <a:pt x="36576" y="403859"/>
                </a:lnTo>
                <a:lnTo>
                  <a:pt x="0" y="504444"/>
                </a:lnTo>
                <a:lnTo>
                  <a:pt x="44196" y="617981"/>
                </a:lnTo>
                <a:lnTo>
                  <a:pt x="904494" y="1021841"/>
                </a:lnTo>
                <a:lnTo>
                  <a:pt x="1094994" y="996696"/>
                </a:lnTo>
                <a:lnTo>
                  <a:pt x="1247394" y="1030223"/>
                </a:lnTo>
                <a:lnTo>
                  <a:pt x="1260348" y="999744"/>
                </a:lnTo>
              </a:path>
            </a:pathLst>
          </a:custGeom>
          <a:solidFill>
            <a:srgbClr val="F9F9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1623199" y="5685155"/>
            <a:ext cx="112776" cy="204978"/>
          </a:xfrm>
          <a:custGeom>
            <a:avLst/>
            <a:gdLst>
              <a:gd name="connsiteX0" fmla="*/ 0 w 112776"/>
              <a:gd name="connsiteY0" fmla="*/ 5334 h 204978"/>
              <a:gd name="connsiteX1" fmla="*/ 94488 w 112776"/>
              <a:gd name="connsiteY1" fmla="*/ 0 h 204978"/>
              <a:gd name="connsiteX2" fmla="*/ 112776 w 112776"/>
              <a:gd name="connsiteY2" fmla="*/ 185165 h 204978"/>
              <a:gd name="connsiteX3" fmla="*/ 6095 w 112776"/>
              <a:gd name="connsiteY3" fmla="*/ 204977 h 204978"/>
              <a:gd name="connsiteX4" fmla="*/ 0 w 112776"/>
              <a:gd name="connsiteY4" fmla="*/ 5334 h 20497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2776" h="204978">
                <a:moveTo>
                  <a:pt x="0" y="5334"/>
                </a:moveTo>
                <a:lnTo>
                  <a:pt x="94488" y="0"/>
                </a:lnTo>
                <a:lnTo>
                  <a:pt x="112776" y="185165"/>
                </a:lnTo>
                <a:lnTo>
                  <a:pt x="6095" y="204977"/>
                </a:lnTo>
                <a:lnTo>
                  <a:pt x="0" y="5334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32143" y="5989955"/>
            <a:ext cx="1257300" cy="650747"/>
          </a:xfrm>
          <a:custGeom>
            <a:avLst/>
            <a:gdLst>
              <a:gd name="connsiteX0" fmla="*/ 108966 w 1257300"/>
              <a:gd name="connsiteY0" fmla="*/ 0 h 650747"/>
              <a:gd name="connsiteX1" fmla="*/ 1055370 w 1257300"/>
              <a:gd name="connsiteY1" fmla="*/ 411479 h 650747"/>
              <a:gd name="connsiteX2" fmla="*/ 1132332 w 1257300"/>
              <a:gd name="connsiteY2" fmla="*/ 505967 h 650747"/>
              <a:gd name="connsiteX3" fmla="*/ 1257300 w 1257300"/>
              <a:gd name="connsiteY3" fmla="*/ 627887 h 650747"/>
              <a:gd name="connsiteX4" fmla="*/ 1240536 w 1257300"/>
              <a:gd name="connsiteY4" fmla="*/ 650748 h 650747"/>
              <a:gd name="connsiteX5" fmla="*/ 1070610 w 1257300"/>
              <a:gd name="connsiteY5" fmla="*/ 624077 h 650747"/>
              <a:gd name="connsiteX6" fmla="*/ 907542 w 1257300"/>
              <a:gd name="connsiteY6" fmla="*/ 643127 h 650747"/>
              <a:gd name="connsiteX7" fmla="*/ 33528 w 1257300"/>
              <a:gd name="connsiteY7" fmla="*/ 236220 h 650747"/>
              <a:gd name="connsiteX8" fmla="*/ 0 w 1257300"/>
              <a:gd name="connsiteY8" fmla="*/ 118871 h 650747"/>
              <a:gd name="connsiteX9" fmla="*/ 36576 w 1257300"/>
              <a:gd name="connsiteY9" fmla="*/ 25146 h 650747"/>
              <a:gd name="connsiteX10" fmla="*/ 108966 w 1257300"/>
              <a:gd name="connsiteY10" fmla="*/ 0 h 6507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1257300" h="650747">
                <a:moveTo>
                  <a:pt x="108966" y="0"/>
                </a:moveTo>
                <a:lnTo>
                  <a:pt x="1055370" y="411479"/>
                </a:lnTo>
                <a:lnTo>
                  <a:pt x="1132332" y="505967"/>
                </a:lnTo>
                <a:lnTo>
                  <a:pt x="1257300" y="627887"/>
                </a:lnTo>
                <a:lnTo>
                  <a:pt x="1240536" y="650748"/>
                </a:lnTo>
                <a:lnTo>
                  <a:pt x="1070610" y="624077"/>
                </a:lnTo>
                <a:lnTo>
                  <a:pt x="907542" y="643127"/>
                </a:lnTo>
                <a:lnTo>
                  <a:pt x="33528" y="236220"/>
                </a:lnTo>
                <a:lnTo>
                  <a:pt x="0" y="118871"/>
                </a:lnTo>
                <a:lnTo>
                  <a:pt x="36576" y="25146"/>
                </a:lnTo>
                <a:lnTo>
                  <a:pt x="108966" y="0"/>
                </a:ln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05117" y="6044057"/>
            <a:ext cx="833628" cy="593598"/>
          </a:xfrm>
          <a:custGeom>
            <a:avLst/>
            <a:gdLst>
              <a:gd name="connsiteX0" fmla="*/ 0 w 833628"/>
              <a:gd name="connsiteY0" fmla="*/ 258317 h 593598"/>
              <a:gd name="connsiteX1" fmla="*/ 733044 w 833628"/>
              <a:gd name="connsiteY1" fmla="*/ 593598 h 593598"/>
              <a:gd name="connsiteX2" fmla="*/ 745998 w 833628"/>
              <a:gd name="connsiteY2" fmla="*/ 424433 h 593598"/>
              <a:gd name="connsiteX3" fmla="*/ 833628 w 833628"/>
              <a:gd name="connsiteY3" fmla="*/ 335279 h 593598"/>
              <a:gd name="connsiteX4" fmla="*/ 62484 w 833628"/>
              <a:gd name="connsiteY4" fmla="*/ 0 h 593598"/>
              <a:gd name="connsiteX5" fmla="*/ 0 w 833628"/>
              <a:gd name="connsiteY5" fmla="*/ 100583 h 593598"/>
              <a:gd name="connsiteX6" fmla="*/ 0 w 833628"/>
              <a:gd name="connsiteY6" fmla="*/ 258317 h 5935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833628" h="593598">
                <a:moveTo>
                  <a:pt x="0" y="258317"/>
                </a:moveTo>
                <a:lnTo>
                  <a:pt x="733044" y="593598"/>
                </a:lnTo>
                <a:lnTo>
                  <a:pt x="745998" y="424433"/>
                </a:lnTo>
                <a:lnTo>
                  <a:pt x="833628" y="335279"/>
                </a:lnTo>
                <a:lnTo>
                  <a:pt x="62484" y="0"/>
                </a:lnTo>
                <a:lnTo>
                  <a:pt x="0" y="100583"/>
                </a:lnTo>
                <a:lnTo>
                  <a:pt x="0" y="258317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770521" y="5605907"/>
            <a:ext cx="214122" cy="192023"/>
          </a:xfrm>
          <a:custGeom>
            <a:avLst/>
            <a:gdLst>
              <a:gd name="connsiteX0" fmla="*/ 0 w 214122"/>
              <a:gd name="connsiteY0" fmla="*/ 22097 h 192023"/>
              <a:gd name="connsiteX1" fmla="*/ 125730 w 214122"/>
              <a:gd name="connsiteY1" fmla="*/ 0 h 192023"/>
              <a:gd name="connsiteX2" fmla="*/ 197358 w 214122"/>
              <a:gd name="connsiteY2" fmla="*/ 28194 h 192023"/>
              <a:gd name="connsiteX3" fmla="*/ 214122 w 214122"/>
              <a:gd name="connsiteY3" fmla="*/ 110489 h 192023"/>
              <a:gd name="connsiteX4" fmla="*/ 128777 w 214122"/>
              <a:gd name="connsiteY4" fmla="*/ 116585 h 192023"/>
              <a:gd name="connsiteX5" fmla="*/ 25145 w 214122"/>
              <a:gd name="connsiteY5" fmla="*/ 192023 h 192023"/>
              <a:gd name="connsiteX6" fmla="*/ 0 w 214122"/>
              <a:gd name="connsiteY6" fmla="*/ 22097 h 1920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214122" h="192023">
                <a:moveTo>
                  <a:pt x="0" y="22097"/>
                </a:moveTo>
                <a:lnTo>
                  <a:pt x="125730" y="0"/>
                </a:lnTo>
                <a:lnTo>
                  <a:pt x="197358" y="28194"/>
                </a:lnTo>
                <a:lnTo>
                  <a:pt x="214122" y="110489"/>
                </a:lnTo>
                <a:lnTo>
                  <a:pt x="128777" y="116585"/>
                </a:lnTo>
                <a:lnTo>
                  <a:pt x="25145" y="192023"/>
                </a:lnTo>
                <a:lnTo>
                  <a:pt x="0" y="22097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1018171" y="6607175"/>
            <a:ext cx="120396" cy="178307"/>
          </a:xfrm>
          <a:custGeom>
            <a:avLst/>
            <a:gdLst>
              <a:gd name="connsiteX0" fmla="*/ 120396 w 120396"/>
              <a:gd name="connsiteY0" fmla="*/ 3809 h 178307"/>
              <a:gd name="connsiteX1" fmla="*/ 120396 w 120396"/>
              <a:gd name="connsiteY1" fmla="*/ 178307 h 178307"/>
              <a:gd name="connsiteX2" fmla="*/ 0 w 120396"/>
              <a:gd name="connsiteY2" fmla="*/ 6857 h 178307"/>
              <a:gd name="connsiteX3" fmla="*/ 57150 w 120396"/>
              <a:gd name="connsiteY3" fmla="*/ 0 h 178307"/>
              <a:gd name="connsiteX4" fmla="*/ 120396 w 120396"/>
              <a:gd name="connsiteY4" fmla="*/ 3809 h 1783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6" h="178307">
                <a:moveTo>
                  <a:pt x="120396" y="3809"/>
                </a:moveTo>
                <a:lnTo>
                  <a:pt x="120396" y="178307"/>
                </a:lnTo>
                <a:lnTo>
                  <a:pt x="0" y="6857"/>
                </a:lnTo>
                <a:lnTo>
                  <a:pt x="57150" y="0"/>
                </a:lnTo>
                <a:lnTo>
                  <a:pt x="120396" y="3809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800239" y="5724779"/>
            <a:ext cx="307086" cy="608076"/>
          </a:xfrm>
          <a:custGeom>
            <a:avLst/>
            <a:gdLst>
              <a:gd name="connsiteX0" fmla="*/ 0 w 307086"/>
              <a:gd name="connsiteY0" fmla="*/ 64008 h 608076"/>
              <a:gd name="connsiteX1" fmla="*/ 69341 w 307086"/>
              <a:gd name="connsiteY1" fmla="*/ 0 h 608076"/>
              <a:gd name="connsiteX2" fmla="*/ 184403 w 307086"/>
              <a:gd name="connsiteY2" fmla="*/ 4572 h 608076"/>
              <a:gd name="connsiteX3" fmla="*/ 307086 w 307086"/>
              <a:gd name="connsiteY3" fmla="*/ 608076 h 608076"/>
              <a:gd name="connsiteX4" fmla="*/ 221741 w 307086"/>
              <a:gd name="connsiteY4" fmla="*/ 573023 h 608076"/>
              <a:gd name="connsiteX5" fmla="*/ 121158 w 307086"/>
              <a:gd name="connsiteY5" fmla="*/ 538734 h 608076"/>
              <a:gd name="connsiteX6" fmla="*/ 0 w 307086"/>
              <a:gd name="connsiteY6" fmla="*/ 64008 h 6080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7086" h="608076">
                <a:moveTo>
                  <a:pt x="0" y="64008"/>
                </a:moveTo>
                <a:lnTo>
                  <a:pt x="69341" y="0"/>
                </a:lnTo>
                <a:lnTo>
                  <a:pt x="184403" y="4572"/>
                </a:lnTo>
                <a:lnTo>
                  <a:pt x="307086" y="608076"/>
                </a:lnTo>
                <a:lnTo>
                  <a:pt x="221741" y="573023"/>
                </a:lnTo>
                <a:lnTo>
                  <a:pt x="121158" y="538734"/>
                </a:lnTo>
                <a:lnTo>
                  <a:pt x="0" y="64008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1060843" y="5698109"/>
            <a:ext cx="577596" cy="275843"/>
          </a:xfrm>
          <a:custGeom>
            <a:avLst/>
            <a:gdLst>
              <a:gd name="connsiteX0" fmla="*/ 549402 w 577596"/>
              <a:gd name="connsiteY0" fmla="*/ 0 h 275843"/>
              <a:gd name="connsiteX1" fmla="*/ 0 w 577596"/>
              <a:gd name="connsiteY1" fmla="*/ 83819 h 275843"/>
              <a:gd name="connsiteX2" fmla="*/ 22098 w 577596"/>
              <a:gd name="connsiteY2" fmla="*/ 275843 h 275843"/>
              <a:gd name="connsiteX3" fmla="*/ 567690 w 577596"/>
              <a:gd name="connsiteY3" fmla="*/ 188213 h 275843"/>
              <a:gd name="connsiteX4" fmla="*/ 577596 w 577596"/>
              <a:gd name="connsiteY4" fmla="*/ 33527 h 275843"/>
              <a:gd name="connsiteX5" fmla="*/ 549402 w 577596"/>
              <a:gd name="connsiteY5" fmla="*/ 0 h 2758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577596" h="275843">
                <a:moveTo>
                  <a:pt x="549402" y="0"/>
                </a:moveTo>
                <a:lnTo>
                  <a:pt x="0" y="83819"/>
                </a:lnTo>
                <a:lnTo>
                  <a:pt x="22098" y="275843"/>
                </a:lnTo>
                <a:lnTo>
                  <a:pt x="567690" y="188213"/>
                </a:lnTo>
                <a:lnTo>
                  <a:pt x="577596" y="33527"/>
                </a:lnTo>
                <a:lnTo>
                  <a:pt x="549402" y="0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551065" y="5861177"/>
            <a:ext cx="247650" cy="106679"/>
          </a:xfrm>
          <a:custGeom>
            <a:avLst/>
            <a:gdLst>
              <a:gd name="connsiteX0" fmla="*/ 216408 w 247650"/>
              <a:gd name="connsiteY0" fmla="*/ 0 h 106679"/>
              <a:gd name="connsiteX1" fmla="*/ 0 w 247650"/>
              <a:gd name="connsiteY1" fmla="*/ 61721 h 106679"/>
              <a:gd name="connsiteX2" fmla="*/ 247650 w 247650"/>
              <a:gd name="connsiteY2" fmla="*/ 106679 h 106679"/>
              <a:gd name="connsiteX3" fmla="*/ 216408 w 247650"/>
              <a:gd name="connsiteY3" fmla="*/ 0 h 106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7650" h="106679">
                <a:moveTo>
                  <a:pt x="216408" y="0"/>
                </a:moveTo>
                <a:lnTo>
                  <a:pt x="0" y="61721"/>
                </a:lnTo>
                <a:lnTo>
                  <a:pt x="247650" y="106679"/>
                </a:lnTo>
                <a:lnTo>
                  <a:pt x="216408" y="0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792619" y="5692775"/>
            <a:ext cx="249174" cy="138684"/>
          </a:xfrm>
          <a:custGeom>
            <a:avLst/>
            <a:gdLst>
              <a:gd name="connsiteX0" fmla="*/ 0 w 249174"/>
              <a:gd name="connsiteY0" fmla="*/ 84582 h 138684"/>
              <a:gd name="connsiteX1" fmla="*/ 90677 w 249174"/>
              <a:gd name="connsiteY1" fmla="*/ 8382 h 138684"/>
              <a:gd name="connsiteX2" fmla="*/ 169925 w 249174"/>
              <a:gd name="connsiteY2" fmla="*/ 0 h 138684"/>
              <a:gd name="connsiteX3" fmla="*/ 232410 w 249174"/>
              <a:gd name="connsiteY3" fmla="*/ 21335 h 138684"/>
              <a:gd name="connsiteX4" fmla="*/ 249174 w 249174"/>
              <a:gd name="connsiteY4" fmla="*/ 72390 h 138684"/>
              <a:gd name="connsiteX5" fmla="*/ 133350 w 249174"/>
              <a:gd name="connsiteY5" fmla="*/ 53340 h 138684"/>
              <a:gd name="connsiteX6" fmla="*/ 58674 w 249174"/>
              <a:gd name="connsiteY6" fmla="*/ 80010 h 138684"/>
              <a:gd name="connsiteX7" fmla="*/ 10668 w 249174"/>
              <a:gd name="connsiteY7" fmla="*/ 138684 h 138684"/>
              <a:gd name="connsiteX8" fmla="*/ 0 w 249174"/>
              <a:gd name="connsiteY8" fmla="*/ 84582 h 1386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49174" h="138684">
                <a:moveTo>
                  <a:pt x="0" y="84582"/>
                </a:moveTo>
                <a:lnTo>
                  <a:pt x="90677" y="8382"/>
                </a:lnTo>
                <a:lnTo>
                  <a:pt x="169925" y="0"/>
                </a:lnTo>
                <a:lnTo>
                  <a:pt x="232410" y="21335"/>
                </a:lnTo>
                <a:lnTo>
                  <a:pt x="249174" y="72390"/>
                </a:lnTo>
                <a:lnTo>
                  <a:pt x="133350" y="53340"/>
                </a:lnTo>
                <a:lnTo>
                  <a:pt x="58674" y="80010"/>
                </a:lnTo>
                <a:lnTo>
                  <a:pt x="10668" y="138684"/>
                </a:lnTo>
                <a:lnTo>
                  <a:pt x="0" y="8458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1009789" y="6566027"/>
            <a:ext cx="182880" cy="211073"/>
          </a:xfrm>
          <a:custGeom>
            <a:avLst/>
            <a:gdLst>
              <a:gd name="connsiteX0" fmla="*/ 0 w 182880"/>
              <a:gd name="connsiteY0" fmla="*/ 32004 h 211073"/>
              <a:gd name="connsiteX1" fmla="*/ 127253 w 182880"/>
              <a:gd name="connsiteY1" fmla="*/ 211073 h 211073"/>
              <a:gd name="connsiteX2" fmla="*/ 182880 w 182880"/>
              <a:gd name="connsiteY2" fmla="*/ 199643 h 211073"/>
              <a:gd name="connsiteX3" fmla="*/ 177546 w 182880"/>
              <a:gd name="connsiteY3" fmla="*/ 13716 h 211073"/>
              <a:gd name="connsiteX4" fmla="*/ 131825 w 182880"/>
              <a:gd name="connsiteY4" fmla="*/ 0 h 211073"/>
              <a:gd name="connsiteX5" fmla="*/ 142494 w 182880"/>
              <a:gd name="connsiteY5" fmla="*/ 156209 h 211073"/>
              <a:gd name="connsiteX6" fmla="*/ 56388 w 182880"/>
              <a:gd name="connsiteY6" fmla="*/ 3047 h 211073"/>
              <a:gd name="connsiteX7" fmla="*/ 0 w 182880"/>
              <a:gd name="connsiteY7" fmla="*/ 32004 h 2110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82880" h="211073">
                <a:moveTo>
                  <a:pt x="0" y="32004"/>
                </a:moveTo>
                <a:lnTo>
                  <a:pt x="127253" y="211073"/>
                </a:lnTo>
                <a:lnTo>
                  <a:pt x="182880" y="199643"/>
                </a:lnTo>
                <a:lnTo>
                  <a:pt x="177546" y="13716"/>
                </a:lnTo>
                <a:lnTo>
                  <a:pt x="131825" y="0"/>
                </a:lnTo>
                <a:lnTo>
                  <a:pt x="142494" y="156209"/>
                </a:lnTo>
                <a:lnTo>
                  <a:pt x="56388" y="3047"/>
                </a:lnTo>
                <a:lnTo>
                  <a:pt x="0" y="3200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1594243" y="5653151"/>
            <a:ext cx="68580" cy="185928"/>
          </a:xfrm>
          <a:custGeom>
            <a:avLst/>
            <a:gdLst>
              <a:gd name="connsiteX0" fmla="*/ 0 w 68580"/>
              <a:gd name="connsiteY0" fmla="*/ 15240 h 185928"/>
              <a:gd name="connsiteX1" fmla="*/ 28194 w 68580"/>
              <a:gd name="connsiteY1" fmla="*/ 73914 h 185928"/>
              <a:gd name="connsiteX2" fmla="*/ 34289 w 68580"/>
              <a:gd name="connsiteY2" fmla="*/ 122682 h 185928"/>
              <a:gd name="connsiteX3" fmla="*/ 21336 w 68580"/>
              <a:gd name="connsiteY3" fmla="*/ 185927 h 185928"/>
              <a:gd name="connsiteX4" fmla="*/ 63245 w 68580"/>
              <a:gd name="connsiteY4" fmla="*/ 174497 h 185928"/>
              <a:gd name="connsiteX5" fmla="*/ 68579 w 68580"/>
              <a:gd name="connsiteY5" fmla="*/ 92202 h 185928"/>
              <a:gd name="connsiteX6" fmla="*/ 36576 w 68580"/>
              <a:gd name="connsiteY6" fmla="*/ 0 h 185928"/>
              <a:gd name="connsiteX7" fmla="*/ 0 w 68580"/>
              <a:gd name="connsiteY7" fmla="*/ 15240 h 1859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8580" h="185928">
                <a:moveTo>
                  <a:pt x="0" y="15240"/>
                </a:moveTo>
                <a:lnTo>
                  <a:pt x="28194" y="73914"/>
                </a:lnTo>
                <a:lnTo>
                  <a:pt x="34289" y="122682"/>
                </a:lnTo>
                <a:lnTo>
                  <a:pt x="21336" y="185927"/>
                </a:lnTo>
                <a:lnTo>
                  <a:pt x="63245" y="174497"/>
                </a:lnTo>
                <a:lnTo>
                  <a:pt x="68579" y="92202"/>
                </a:lnTo>
                <a:lnTo>
                  <a:pt x="36576" y="0"/>
                </a:lnTo>
                <a:lnTo>
                  <a:pt x="0" y="1524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121297" y="5922899"/>
            <a:ext cx="944117" cy="397002"/>
          </a:xfrm>
          <a:custGeom>
            <a:avLst/>
            <a:gdLst>
              <a:gd name="connsiteX0" fmla="*/ 79248 w 944117"/>
              <a:gd name="connsiteY0" fmla="*/ 0 h 397002"/>
              <a:gd name="connsiteX1" fmla="*/ 944117 w 944117"/>
              <a:gd name="connsiteY1" fmla="*/ 389382 h 397002"/>
              <a:gd name="connsiteX2" fmla="*/ 854201 w 944117"/>
              <a:gd name="connsiteY2" fmla="*/ 397002 h 397002"/>
              <a:gd name="connsiteX3" fmla="*/ 0 w 944117"/>
              <a:gd name="connsiteY3" fmla="*/ 22097 h 397002"/>
              <a:gd name="connsiteX4" fmla="*/ 79248 w 944117"/>
              <a:gd name="connsiteY4" fmla="*/ 0 h 39700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44117" h="397002">
                <a:moveTo>
                  <a:pt x="79248" y="0"/>
                </a:moveTo>
                <a:lnTo>
                  <a:pt x="944117" y="389382"/>
                </a:lnTo>
                <a:lnTo>
                  <a:pt x="854201" y="397002"/>
                </a:lnTo>
                <a:lnTo>
                  <a:pt x="0" y="22097"/>
                </a:lnTo>
                <a:lnTo>
                  <a:pt x="7924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413143" y="6167501"/>
            <a:ext cx="387096" cy="235457"/>
          </a:xfrm>
          <a:custGeom>
            <a:avLst/>
            <a:gdLst>
              <a:gd name="connsiteX0" fmla="*/ 11430 w 387096"/>
              <a:gd name="connsiteY0" fmla="*/ 27432 h 235457"/>
              <a:gd name="connsiteX1" fmla="*/ 126492 w 387096"/>
              <a:gd name="connsiteY1" fmla="*/ 52577 h 235457"/>
              <a:gd name="connsiteX2" fmla="*/ 256794 w 387096"/>
              <a:gd name="connsiteY2" fmla="*/ 108965 h 235457"/>
              <a:gd name="connsiteX3" fmla="*/ 348996 w 387096"/>
              <a:gd name="connsiteY3" fmla="*/ 192785 h 235457"/>
              <a:gd name="connsiteX4" fmla="*/ 258318 w 387096"/>
              <a:gd name="connsiteY4" fmla="*/ 182879 h 235457"/>
              <a:gd name="connsiteX5" fmla="*/ 110490 w 387096"/>
              <a:gd name="connsiteY5" fmla="*/ 115823 h 235457"/>
              <a:gd name="connsiteX6" fmla="*/ 39624 w 387096"/>
              <a:gd name="connsiteY6" fmla="*/ 64007 h 235457"/>
              <a:gd name="connsiteX7" fmla="*/ 84582 w 387096"/>
              <a:gd name="connsiteY7" fmla="*/ 129539 h 235457"/>
              <a:gd name="connsiteX8" fmla="*/ 215646 w 387096"/>
              <a:gd name="connsiteY8" fmla="*/ 214883 h 235457"/>
              <a:gd name="connsiteX9" fmla="*/ 369570 w 387096"/>
              <a:gd name="connsiteY9" fmla="*/ 235457 h 235457"/>
              <a:gd name="connsiteX10" fmla="*/ 387096 w 387096"/>
              <a:gd name="connsiteY10" fmla="*/ 178307 h 235457"/>
              <a:gd name="connsiteX11" fmla="*/ 312420 w 387096"/>
              <a:gd name="connsiteY11" fmla="*/ 95250 h 235457"/>
              <a:gd name="connsiteX12" fmla="*/ 134874 w 387096"/>
              <a:gd name="connsiteY12" fmla="*/ 13715 h 235457"/>
              <a:gd name="connsiteX13" fmla="*/ 0 w 387096"/>
              <a:gd name="connsiteY13" fmla="*/ 0 h 235457"/>
              <a:gd name="connsiteX14" fmla="*/ 11430 w 387096"/>
              <a:gd name="connsiteY14" fmla="*/ 27432 h 23545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7096" h="235457">
                <a:moveTo>
                  <a:pt x="11430" y="27432"/>
                </a:moveTo>
                <a:lnTo>
                  <a:pt x="126492" y="52577"/>
                </a:lnTo>
                <a:lnTo>
                  <a:pt x="256794" y="108965"/>
                </a:lnTo>
                <a:lnTo>
                  <a:pt x="348996" y="192785"/>
                </a:lnTo>
                <a:lnTo>
                  <a:pt x="258318" y="182879"/>
                </a:lnTo>
                <a:lnTo>
                  <a:pt x="110490" y="115823"/>
                </a:lnTo>
                <a:lnTo>
                  <a:pt x="39624" y="64007"/>
                </a:lnTo>
                <a:lnTo>
                  <a:pt x="84582" y="129539"/>
                </a:lnTo>
                <a:lnTo>
                  <a:pt x="215646" y="214883"/>
                </a:lnTo>
                <a:lnTo>
                  <a:pt x="369570" y="235457"/>
                </a:lnTo>
                <a:lnTo>
                  <a:pt x="387096" y="178307"/>
                </a:lnTo>
                <a:lnTo>
                  <a:pt x="312420" y="95250"/>
                </a:lnTo>
                <a:lnTo>
                  <a:pt x="134874" y="13715"/>
                </a:lnTo>
                <a:lnTo>
                  <a:pt x="0" y="0"/>
                </a:lnTo>
                <a:lnTo>
                  <a:pt x="11430" y="2743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897775" y="5840603"/>
            <a:ext cx="169164" cy="377951"/>
          </a:xfrm>
          <a:custGeom>
            <a:avLst/>
            <a:gdLst>
              <a:gd name="connsiteX0" fmla="*/ 19050 w 169164"/>
              <a:gd name="connsiteY0" fmla="*/ 0 h 377951"/>
              <a:gd name="connsiteX1" fmla="*/ 72389 w 169164"/>
              <a:gd name="connsiteY1" fmla="*/ 19811 h 377951"/>
              <a:gd name="connsiteX2" fmla="*/ 63246 w 169164"/>
              <a:gd name="connsiteY2" fmla="*/ 151637 h 377951"/>
              <a:gd name="connsiteX3" fmla="*/ 83819 w 169164"/>
              <a:gd name="connsiteY3" fmla="*/ 258317 h 377951"/>
              <a:gd name="connsiteX4" fmla="*/ 169164 w 169164"/>
              <a:gd name="connsiteY4" fmla="*/ 356615 h 377951"/>
              <a:gd name="connsiteX5" fmla="*/ 76961 w 169164"/>
              <a:gd name="connsiteY5" fmla="*/ 377951 h 377951"/>
              <a:gd name="connsiteX6" fmla="*/ 23622 w 169164"/>
              <a:gd name="connsiteY6" fmla="*/ 272033 h 377951"/>
              <a:gd name="connsiteX7" fmla="*/ 0 w 169164"/>
              <a:gd name="connsiteY7" fmla="*/ 44957 h 377951"/>
              <a:gd name="connsiteX8" fmla="*/ 19050 w 169164"/>
              <a:gd name="connsiteY8" fmla="*/ 0 h 3779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69164" h="377951">
                <a:moveTo>
                  <a:pt x="19050" y="0"/>
                </a:moveTo>
                <a:lnTo>
                  <a:pt x="72389" y="19811"/>
                </a:lnTo>
                <a:lnTo>
                  <a:pt x="63246" y="151637"/>
                </a:lnTo>
                <a:lnTo>
                  <a:pt x="83819" y="258317"/>
                </a:lnTo>
                <a:lnTo>
                  <a:pt x="169164" y="356615"/>
                </a:lnTo>
                <a:lnTo>
                  <a:pt x="76961" y="377951"/>
                </a:lnTo>
                <a:lnTo>
                  <a:pt x="23622" y="272033"/>
                </a:lnTo>
                <a:lnTo>
                  <a:pt x="0" y="44957"/>
                </a:lnTo>
                <a:lnTo>
                  <a:pt x="1905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1062367" y="6425057"/>
            <a:ext cx="118872" cy="137922"/>
          </a:xfrm>
          <a:custGeom>
            <a:avLst/>
            <a:gdLst>
              <a:gd name="connsiteX0" fmla="*/ 87630 w 118872"/>
              <a:gd name="connsiteY0" fmla="*/ 0 h 137922"/>
              <a:gd name="connsiteX1" fmla="*/ 32004 w 118872"/>
              <a:gd name="connsiteY1" fmla="*/ 52578 h 137922"/>
              <a:gd name="connsiteX2" fmla="*/ 0 w 118872"/>
              <a:gd name="connsiteY2" fmla="*/ 137922 h 137922"/>
              <a:gd name="connsiteX3" fmla="*/ 64008 w 118872"/>
              <a:gd name="connsiteY3" fmla="*/ 127253 h 137922"/>
              <a:gd name="connsiteX4" fmla="*/ 82296 w 118872"/>
              <a:gd name="connsiteY4" fmla="*/ 67055 h 137922"/>
              <a:gd name="connsiteX5" fmla="*/ 118872 w 118872"/>
              <a:gd name="connsiteY5" fmla="*/ 21335 h 137922"/>
              <a:gd name="connsiteX6" fmla="*/ 87630 w 118872"/>
              <a:gd name="connsiteY6" fmla="*/ 0 h 137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18872" h="137922">
                <a:moveTo>
                  <a:pt x="87630" y="0"/>
                </a:moveTo>
                <a:lnTo>
                  <a:pt x="32004" y="52578"/>
                </a:lnTo>
                <a:lnTo>
                  <a:pt x="0" y="137922"/>
                </a:lnTo>
                <a:lnTo>
                  <a:pt x="64008" y="127253"/>
                </a:lnTo>
                <a:lnTo>
                  <a:pt x="82296" y="67055"/>
                </a:lnTo>
                <a:lnTo>
                  <a:pt x="118872" y="21335"/>
                </a:lnTo>
                <a:lnTo>
                  <a:pt x="8763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8521" y="5916803"/>
            <a:ext cx="1336548" cy="698754"/>
          </a:xfrm>
          <a:custGeom>
            <a:avLst/>
            <a:gdLst>
              <a:gd name="connsiteX0" fmla="*/ 123444 w 1336548"/>
              <a:gd name="connsiteY0" fmla="*/ 0 h 698754"/>
              <a:gd name="connsiteX1" fmla="*/ 50292 w 1336548"/>
              <a:gd name="connsiteY1" fmla="*/ 41147 h 698754"/>
              <a:gd name="connsiteX2" fmla="*/ 0 w 1336548"/>
              <a:gd name="connsiteY2" fmla="*/ 165353 h 698754"/>
              <a:gd name="connsiteX3" fmla="*/ 53339 w 1336548"/>
              <a:gd name="connsiteY3" fmla="*/ 284225 h 698754"/>
              <a:gd name="connsiteX4" fmla="*/ 938022 w 1336548"/>
              <a:gd name="connsiteY4" fmla="*/ 688085 h 698754"/>
              <a:gd name="connsiteX5" fmla="*/ 1128522 w 1336548"/>
              <a:gd name="connsiteY5" fmla="*/ 662940 h 698754"/>
              <a:gd name="connsiteX6" fmla="*/ 1282446 w 1336548"/>
              <a:gd name="connsiteY6" fmla="*/ 698753 h 698754"/>
              <a:gd name="connsiteX7" fmla="*/ 1336548 w 1336548"/>
              <a:gd name="connsiteY7" fmla="*/ 641603 h 698754"/>
              <a:gd name="connsiteX8" fmla="*/ 1191768 w 1336548"/>
              <a:gd name="connsiteY8" fmla="*/ 527303 h 698754"/>
              <a:gd name="connsiteX9" fmla="*/ 1133094 w 1336548"/>
              <a:gd name="connsiteY9" fmla="*/ 406145 h 698754"/>
              <a:gd name="connsiteX10" fmla="*/ 1086612 w 1336548"/>
              <a:gd name="connsiteY10" fmla="*/ 418337 h 698754"/>
              <a:gd name="connsiteX11" fmla="*/ 1142238 w 1336548"/>
              <a:gd name="connsiteY11" fmla="*/ 527303 h 698754"/>
              <a:gd name="connsiteX12" fmla="*/ 1252728 w 1336548"/>
              <a:gd name="connsiteY12" fmla="*/ 643128 h 698754"/>
              <a:gd name="connsiteX13" fmla="*/ 1121664 w 1336548"/>
              <a:gd name="connsiteY13" fmla="*/ 624840 h 698754"/>
              <a:gd name="connsiteX14" fmla="*/ 967740 w 1336548"/>
              <a:gd name="connsiteY14" fmla="*/ 646176 h 698754"/>
              <a:gd name="connsiteX15" fmla="*/ 995934 w 1336548"/>
              <a:gd name="connsiteY15" fmla="*/ 515873 h 698754"/>
              <a:gd name="connsiteX16" fmla="*/ 1062228 w 1336548"/>
              <a:gd name="connsiteY16" fmla="*/ 427481 h 698754"/>
              <a:gd name="connsiteX17" fmla="*/ 985266 w 1336548"/>
              <a:gd name="connsiteY17" fmla="*/ 438150 h 698754"/>
              <a:gd name="connsiteX18" fmla="*/ 924306 w 1336548"/>
              <a:gd name="connsiteY18" fmla="*/ 522731 h 698754"/>
              <a:gd name="connsiteX19" fmla="*/ 903732 w 1336548"/>
              <a:gd name="connsiteY19" fmla="*/ 627888 h 698754"/>
              <a:gd name="connsiteX20" fmla="*/ 84582 w 1336548"/>
              <a:gd name="connsiteY20" fmla="*/ 246125 h 698754"/>
              <a:gd name="connsiteX21" fmla="*/ 63246 w 1336548"/>
              <a:gd name="connsiteY21" fmla="*/ 170687 h 698754"/>
              <a:gd name="connsiteX22" fmla="*/ 81533 w 1336548"/>
              <a:gd name="connsiteY22" fmla="*/ 75437 h 698754"/>
              <a:gd name="connsiteX23" fmla="*/ 172212 w 1336548"/>
              <a:gd name="connsiteY23" fmla="*/ 0 h 698754"/>
              <a:gd name="connsiteX24" fmla="*/ 123444 w 1336548"/>
              <a:gd name="connsiteY24" fmla="*/ 0 h 69875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</a:cxnLst>
            <a:rect l="l" t="t" r="r" b="b"/>
            <a:pathLst>
              <a:path w="1336548" h="698754">
                <a:moveTo>
                  <a:pt x="123444" y="0"/>
                </a:moveTo>
                <a:lnTo>
                  <a:pt x="50292" y="41147"/>
                </a:lnTo>
                <a:lnTo>
                  <a:pt x="0" y="165353"/>
                </a:lnTo>
                <a:lnTo>
                  <a:pt x="53339" y="284225"/>
                </a:lnTo>
                <a:lnTo>
                  <a:pt x="938022" y="688085"/>
                </a:lnTo>
                <a:lnTo>
                  <a:pt x="1128522" y="662940"/>
                </a:lnTo>
                <a:lnTo>
                  <a:pt x="1282446" y="698753"/>
                </a:lnTo>
                <a:lnTo>
                  <a:pt x="1336548" y="641603"/>
                </a:lnTo>
                <a:lnTo>
                  <a:pt x="1191768" y="527303"/>
                </a:lnTo>
                <a:lnTo>
                  <a:pt x="1133094" y="406145"/>
                </a:lnTo>
                <a:lnTo>
                  <a:pt x="1086612" y="418337"/>
                </a:lnTo>
                <a:lnTo>
                  <a:pt x="1142238" y="527303"/>
                </a:lnTo>
                <a:lnTo>
                  <a:pt x="1252728" y="643128"/>
                </a:lnTo>
                <a:lnTo>
                  <a:pt x="1121664" y="624840"/>
                </a:lnTo>
                <a:lnTo>
                  <a:pt x="967740" y="646176"/>
                </a:lnTo>
                <a:lnTo>
                  <a:pt x="995934" y="515873"/>
                </a:lnTo>
                <a:lnTo>
                  <a:pt x="1062228" y="427481"/>
                </a:lnTo>
                <a:lnTo>
                  <a:pt x="985266" y="438150"/>
                </a:lnTo>
                <a:lnTo>
                  <a:pt x="924306" y="522731"/>
                </a:lnTo>
                <a:lnTo>
                  <a:pt x="903732" y="627888"/>
                </a:lnTo>
                <a:lnTo>
                  <a:pt x="84582" y="246125"/>
                </a:lnTo>
                <a:lnTo>
                  <a:pt x="63246" y="170687"/>
                </a:lnTo>
                <a:lnTo>
                  <a:pt x="81533" y="75437"/>
                </a:lnTo>
                <a:lnTo>
                  <a:pt x="172212" y="0"/>
                </a:lnTo>
                <a:lnTo>
                  <a:pt x="123444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168541" y="5983859"/>
            <a:ext cx="127254" cy="265176"/>
          </a:xfrm>
          <a:custGeom>
            <a:avLst/>
            <a:gdLst>
              <a:gd name="connsiteX0" fmla="*/ 92202 w 127254"/>
              <a:gd name="connsiteY0" fmla="*/ 0 h 265176"/>
              <a:gd name="connsiteX1" fmla="*/ 15239 w 127254"/>
              <a:gd name="connsiteY1" fmla="*/ 83819 h 265176"/>
              <a:gd name="connsiteX2" fmla="*/ 0 w 127254"/>
              <a:gd name="connsiteY2" fmla="*/ 182117 h 265176"/>
              <a:gd name="connsiteX3" fmla="*/ 26670 w 127254"/>
              <a:gd name="connsiteY3" fmla="*/ 248411 h 265176"/>
              <a:gd name="connsiteX4" fmla="*/ 74676 w 127254"/>
              <a:gd name="connsiteY4" fmla="*/ 265175 h 265176"/>
              <a:gd name="connsiteX5" fmla="*/ 60197 w 127254"/>
              <a:gd name="connsiteY5" fmla="*/ 121919 h 265176"/>
              <a:gd name="connsiteX6" fmla="*/ 127254 w 127254"/>
              <a:gd name="connsiteY6" fmla="*/ 12953 h 265176"/>
              <a:gd name="connsiteX7" fmla="*/ 92202 w 127254"/>
              <a:gd name="connsiteY7" fmla="*/ 0 h 2651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27254" h="265176">
                <a:moveTo>
                  <a:pt x="92202" y="0"/>
                </a:moveTo>
                <a:lnTo>
                  <a:pt x="15239" y="83819"/>
                </a:lnTo>
                <a:lnTo>
                  <a:pt x="0" y="182117"/>
                </a:lnTo>
                <a:lnTo>
                  <a:pt x="26670" y="248411"/>
                </a:lnTo>
                <a:lnTo>
                  <a:pt x="74676" y="265175"/>
                </a:lnTo>
                <a:lnTo>
                  <a:pt x="60197" y="121919"/>
                </a:lnTo>
                <a:lnTo>
                  <a:pt x="127254" y="12953"/>
                </a:lnTo>
                <a:lnTo>
                  <a:pt x="9220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713371" y="5538851"/>
            <a:ext cx="511302" cy="943356"/>
          </a:xfrm>
          <a:custGeom>
            <a:avLst/>
            <a:gdLst>
              <a:gd name="connsiteX0" fmla="*/ 173736 w 511302"/>
              <a:gd name="connsiteY0" fmla="*/ 711708 h 943356"/>
              <a:gd name="connsiteX1" fmla="*/ 0 w 511302"/>
              <a:gd name="connsiteY1" fmla="*/ 98297 h 943356"/>
              <a:gd name="connsiteX2" fmla="*/ 64769 w 511302"/>
              <a:gd name="connsiteY2" fmla="*/ 30479 h 943356"/>
              <a:gd name="connsiteX3" fmla="*/ 204978 w 511302"/>
              <a:gd name="connsiteY3" fmla="*/ 0 h 943356"/>
              <a:gd name="connsiteX4" fmla="*/ 317753 w 511302"/>
              <a:gd name="connsiteY4" fmla="*/ 45720 h 943356"/>
              <a:gd name="connsiteX5" fmla="*/ 511302 w 511302"/>
              <a:gd name="connsiteY5" fmla="*/ 943356 h 943356"/>
              <a:gd name="connsiteX6" fmla="*/ 441960 w 511302"/>
              <a:gd name="connsiteY6" fmla="*/ 866394 h 943356"/>
              <a:gd name="connsiteX7" fmla="*/ 282702 w 511302"/>
              <a:gd name="connsiteY7" fmla="*/ 76961 h 943356"/>
              <a:gd name="connsiteX8" fmla="*/ 179832 w 511302"/>
              <a:gd name="connsiteY8" fmla="*/ 48767 h 943356"/>
              <a:gd name="connsiteX9" fmla="*/ 94487 w 511302"/>
              <a:gd name="connsiteY9" fmla="*/ 58673 h 943356"/>
              <a:gd name="connsiteX10" fmla="*/ 60198 w 511302"/>
              <a:gd name="connsiteY10" fmla="*/ 112014 h 943356"/>
              <a:gd name="connsiteX11" fmla="*/ 243839 w 511302"/>
              <a:gd name="connsiteY11" fmla="*/ 733806 h 943356"/>
              <a:gd name="connsiteX12" fmla="*/ 173736 w 511302"/>
              <a:gd name="connsiteY12" fmla="*/ 711708 h 943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511302" h="943356">
                <a:moveTo>
                  <a:pt x="173736" y="711708"/>
                </a:moveTo>
                <a:lnTo>
                  <a:pt x="0" y="98297"/>
                </a:lnTo>
                <a:lnTo>
                  <a:pt x="64769" y="30479"/>
                </a:lnTo>
                <a:lnTo>
                  <a:pt x="204978" y="0"/>
                </a:lnTo>
                <a:lnTo>
                  <a:pt x="317753" y="45720"/>
                </a:lnTo>
                <a:lnTo>
                  <a:pt x="511302" y="943356"/>
                </a:lnTo>
                <a:lnTo>
                  <a:pt x="441960" y="866394"/>
                </a:lnTo>
                <a:lnTo>
                  <a:pt x="282702" y="76961"/>
                </a:lnTo>
                <a:lnTo>
                  <a:pt x="179832" y="48767"/>
                </a:lnTo>
                <a:lnTo>
                  <a:pt x="94487" y="58673"/>
                </a:lnTo>
                <a:lnTo>
                  <a:pt x="60198" y="112014"/>
                </a:lnTo>
                <a:lnTo>
                  <a:pt x="243839" y="733806"/>
                </a:lnTo>
                <a:lnTo>
                  <a:pt x="173736" y="71170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918349" y="5793359"/>
            <a:ext cx="152400" cy="400050"/>
          </a:xfrm>
          <a:custGeom>
            <a:avLst/>
            <a:gdLst>
              <a:gd name="connsiteX0" fmla="*/ 0 w 152400"/>
              <a:gd name="connsiteY0" fmla="*/ 21335 h 400050"/>
              <a:gd name="connsiteX1" fmla="*/ 60197 w 152400"/>
              <a:gd name="connsiteY1" fmla="*/ 153923 h 400050"/>
              <a:gd name="connsiteX2" fmla="*/ 89153 w 152400"/>
              <a:gd name="connsiteY2" fmla="*/ 252221 h 400050"/>
              <a:gd name="connsiteX3" fmla="*/ 91439 w 152400"/>
              <a:gd name="connsiteY3" fmla="*/ 400050 h 400050"/>
              <a:gd name="connsiteX4" fmla="*/ 152400 w 152400"/>
              <a:gd name="connsiteY4" fmla="*/ 400050 h 400050"/>
              <a:gd name="connsiteX5" fmla="*/ 147828 w 152400"/>
              <a:gd name="connsiteY5" fmla="*/ 285750 h 400050"/>
              <a:gd name="connsiteX6" fmla="*/ 128016 w 152400"/>
              <a:gd name="connsiteY6" fmla="*/ 164591 h 400050"/>
              <a:gd name="connsiteX7" fmla="*/ 78486 w 152400"/>
              <a:gd name="connsiteY7" fmla="*/ 46482 h 400050"/>
              <a:gd name="connsiteX8" fmla="*/ 49530 w 152400"/>
              <a:gd name="connsiteY8" fmla="*/ 0 h 400050"/>
              <a:gd name="connsiteX9" fmla="*/ 0 w 152400"/>
              <a:gd name="connsiteY9" fmla="*/ 21335 h 4000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52400" h="400050">
                <a:moveTo>
                  <a:pt x="0" y="21335"/>
                </a:moveTo>
                <a:lnTo>
                  <a:pt x="60197" y="153923"/>
                </a:lnTo>
                <a:lnTo>
                  <a:pt x="89153" y="252221"/>
                </a:lnTo>
                <a:lnTo>
                  <a:pt x="91439" y="400050"/>
                </a:lnTo>
                <a:lnTo>
                  <a:pt x="152400" y="400050"/>
                </a:lnTo>
                <a:lnTo>
                  <a:pt x="147828" y="285750"/>
                </a:lnTo>
                <a:lnTo>
                  <a:pt x="128016" y="164591"/>
                </a:lnTo>
                <a:lnTo>
                  <a:pt x="78486" y="46482"/>
                </a:lnTo>
                <a:lnTo>
                  <a:pt x="49530" y="0"/>
                </a:lnTo>
                <a:lnTo>
                  <a:pt x="0" y="2133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521347" y="5761355"/>
            <a:ext cx="309372" cy="214122"/>
          </a:xfrm>
          <a:custGeom>
            <a:avLst/>
            <a:gdLst>
              <a:gd name="connsiteX0" fmla="*/ 235458 w 309372"/>
              <a:gd name="connsiteY0" fmla="*/ 0 h 214122"/>
              <a:gd name="connsiteX1" fmla="*/ 204216 w 309372"/>
              <a:gd name="connsiteY1" fmla="*/ 13715 h 214122"/>
              <a:gd name="connsiteX2" fmla="*/ 200406 w 309372"/>
              <a:gd name="connsiteY2" fmla="*/ 52578 h 214122"/>
              <a:gd name="connsiteX3" fmla="*/ 0 w 309372"/>
              <a:gd name="connsiteY3" fmla="*/ 134873 h 214122"/>
              <a:gd name="connsiteX4" fmla="*/ 0 w 309372"/>
              <a:gd name="connsiteY4" fmla="*/ 176784 h 214122"/>
              <a:gd name="connsiteX5" fmla="*/ 225552 w 309372"/>
              <a:gd name="connsiteY5" fmla="*/ 179832 h 214122"/>
              <a:gd name="connsiteX6" fmla="*/ 253746 w 309372"/>
              <a:gd name="connsiteY6" fmla="*/ 214121 h 214122"/>
              <a:gd name="connsiteX7" fmla="*/ 309372 w 309372"/>
              <a:gd name="connsiteY7" fmla="*/ 211835 h 214122"/>
              <a:gd name="connsiteX8" fmla="*/ 304038 w 309372"/>
              <a:gd name="connsiteY8" fmla="*/ 151638 h 214122"/>
              <a:gd name="connsiteX9" fmla="*/ 92202 w 309372"/>
              <a:gd name="connsiteY9" fmla="*/ 140208 h 214122"/>
              <a:gd name="connsiteX10" fmla="*/ 264414 w 309372"/>
              <a:gd name="connsiteY10" fmla="*/ 70865 h 214122"/>
              <a:gd name="connsiteX11" fmla="*/ 235458 w 309372"/>
              <a:gd name="connsiteY11" fmla="*/ 0 h 2141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309372" h="214122">
                <a:moveTo>
                  <a:pt x="235458" y="0"/>
                </a:moveTo>
                <a:lnTo>
                  <a:pt x="204216" y="13715"/>
                </a:lnTo>
                <a:lnTo>
                  <a:pt x="200406" y="52578"/>
                </a:lnTo>
                <a:lnTo>
                  <a:pt x="0" y="134873"/>
                </a:lnTo>
                <a:lnTo>
                  <a:pt x="0" y="176784"/>
                </a:lnTo>
                <a:lnTo>
                  <a:pt x="225552" y="179832"/>
                </a:lnTo>
                <a:lnTo>
                  <a:pt x="253746" y="214121"/>
                </a:lnTo>
                <a:lnTo>
                  <a:pt x="309372" y="211835"/>
                </a:lnTo>
                <a:lnTo>
                  <a:pt x="304038" y="151638"/>
                </a:lnTo>
                <a:lnTo>
                  <a:pt x="92202" y="140208"/>
                </a:lnTo>
                <a:lnTo>
                  <a:pt x="264414" y="70865"/>
                </a:lnTo>
                <a:lnTo>
                  <a:pt x="23545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1044841" y="5615051"/>
            <a:ext cx="748284" cy="336804"/>
          </a:xfrm>
          <a:custGeom>
            <a:avLst/>
            <a:gdLst>
              <a:gd name="connsiteX0" fmla="*/ 0 w 748284"/>
              <a:gd name="connsiteY0" fmla="*/ 104394 h 336804"/>
              <a:gd name="connsiteX1" fmla="*/ 685800 w 748284"/>
              <a:gd name="connsiteY1" fmla="*/ 0 h 336804"/>
              <a:gd name="connsiteX2" fmla="*/ 736092 w 748284"/>
              <a:gd name="connsiteY2" fmla="*/ 62484 h 336804"/>
              <a:gd name="connsiteX3" fmla="*/ 748284 w 748284"/>
              <a:gd name="connsiteY3" fmla="*/ 144017 h 336804"/>
              <a:gd name="connsiteX4" fmla="*/ 717804 w 748284"/>
              <a:gd name="connsiteY4" fmla="*/ 224028 h 336804"/>
              <a:gd name="connsiteX5" fmla="*/ 45719 w 748284"/>
              <a:gd name="connsiteY5" fmla="*/ 336803 h 336804"/>
              <a:gd name="connsiteX6" fmla="*/ 42672 w 748284"/>
              <a:gd name="connsiteY6" fmla="*/ 304800 h 336804"/>
              <a:gd name="connsiteX7" fmla="*/ 685800 w 748284"/>
              <a:gd name="connsiteY7" fmla="*/ 192023 h 336804"/>
              <a:gd name="connsiteX8" fmla="*/ 710184 w 748284"/>
              <a:gd name="connsiteY8" fmla="*/ 115061 h 336804"/>
              <a:gd name="connsiteX9" fmla="*/ 667512 w 748284"/>
              <a:gd name="connsiteY9" fmla="*/ 45720 h 336804"/>
              <a:gd name="connsiteX10" fmla="*/ 0 w 748284"/>
              <a:gd name="connsiteY10" fmla="*/ 147065 h 336804"/>
              <a:gd name="connsiteX11" fmla="*/ 0 w 748284"/>
              <a:gd name="connsiteY11" fmla="*/ 104394 h 3368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748284" h="336804">
                <a:moveTo>
                  <a:pt x="0" y="104394"/>
                </a:moveTo>
                <a:lnTo>
                  <a:pt x="685800" y="0"/>
                </a:lnTo>
                <a:lnTo>
                  <a:pt x="736092" y="62484"/>
                </a:lnTo>
                <a:lnTo>
                  <a:pt x="748284" y="144017"/>
                </a:lnTo>
                <a:lnTo>
                  <a:pt x="717804" y="224028"/>
                </a:lnTo>
                <a:lnTo>
                  <a:pt x="45719" y="336803"/>
                </a:lnTo>
                <a:lnTo>
                  <a:pt x="42672" y="304800"/>
                </a:lnTo>
                <a:lnTo>
                  <a:pt x="685800" y="192023"/>
                </a:lnTo>
                <a:lnTo>
                  <a:pt x="710184" y="115061"/>
                </a:lnTo>
                <a:lnTo>
                  <a:pt x="667512" y="45720"/>
                </a:lnTo>
                <a:lnTo>
                  <a:pt x="0" y="147065"/>
                </a:lnTo>
                <a:lnTo>
                  <a:pt x="0" y="1043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1138567" y="5723255"/>
            <a:ext cx="389382" cy="136398"/>
          </a:xfrm>
          <a:custGeom>
            <a:avLst/>
            <a:gdLst>
              <a:gd name="connsiteX0" fmla="*/ 0 w 389382"/>
              <a:gd name="connsiteY0" fmla="*/ 99060 h 136398"/>
              <a:gd name="connsiteX1" fmla="*/ 52577 w 389382"/>
              <a:gd name="connsiteY1" fmla="*/ 136397 h 136398"/>
              <a:gd name="connsiteX2" fmla="*/ 176783 w 389382"/>
              <a:gd name="connsiteY2" fmla="*/ 131064 h 136398"/>
              <a:gd name="connsiteX3" fmla="*/ 332994 w 389382"/>
              <a:gd name="connsiteY3" fmla="*/ 91440 h 136398"/>
              <a:gd name="connsiteX4" fmla="*/ 389382 w 389382"/>
              <a:gd name="connsiteY4" fmla="*/ 32766 h 136398"/>
              <a:gd name="connsiteX5" fmla="*/ 353567 w 389382"/>
              <a:gd name="connsiteY5" fmla="*/ 1523 h 136398"/>
              <a:gd name="connsiteX6" fmla="*/ 201930 w 389382"/>
              <a:gd name="connsiteY6" fmla="*/ 0 h 136398"/>
              <a:gd name="connsiteX7" fmla="*/ 87630 w 389382"/>
              <a:gd name="connsiteY7" fmla="*/ 9144 h 136398"/>
              <a:gd name="connsiteX8" fmla="*/ 12191 w 389382"/>
              <a:gd name="connsiteY8" fmla="*/ 60197 h 136398"/>
              <a:gd name="connsiteX9" fmla="*/ 89153 w 389382"/>
              <a:gd name="connsiteY9" fmla="*/ 74676 h 136398"/>
              <a:gd name="connsiteX10" fmla="*/ 219455 w 389382"/>
              <a:gd name="connsiteY10" fmla="*/ 41910 h 136398"/>
              <a:gd name="connsiteX11" fmla="*/ 331469 w 389382"/>
              <a:gd name="connsiteY11" fmla="*/ 41910 h 136398"/>
              <a:gd name="connsiteX12" fmla="*/ 214122 w 389382"/>
              <a:gd name="connsiteY12" fmla="*/ 86867 h 136398"/>
              <a:gd name="connsiteX13" fmla="*/ 113538 w 389382"/>
              <a:gd name="connsiteY13" fmla="*/ 99060 h 136398"/>
              <a:gd name="connsiteX14" fmla="*/ 0 w 389382"/>
              <a:gd name="connsiteY14" fmla="*/ 99060 h 1363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9382" h="136398">
                <a:moveTo>
                  <a:pt x="0" y="99060"/>
                </a:moveTo>
                <a:lnTo>
                  <a:pt x="52577" y="136397"/>
                </a:lnTo>
                <a:lnTo>
                  <a:pt x="176783" y="131064"/>
                </a:lnTo>
                <a:lnTo>
                  <a:pt x="332994" y="91440"/>
                </a:lnTo>
                <a:lnTo>
                  <a:pt x="389382" y="32766"/>
                </a:lnTo>
                <a:lnTo>
                  <a:pt x="353567" y="1523"/>
                </a:lnTo>
                <a:lnTo>
                  <a:pt x="201930" y="0"/>
                </a:lnTo>
                <a:lnTo>
                  <a:pt x="87630" y="9144"/>
                </a:lnTo>
                <a:lnTo>
                  <a:pt x="12191" y="60197"/>
                </a:lnTo>
                <a:lnTo>
                  <a:pt x="89153" y="74676"/>
                </a:lnTo>
                <a:lnTo>
                  <a:pt x="219455" y="41910"/>
                </a:lnTo>
                <a:lnTo>
                  <a:pt x="331469" y="41910"/>
                </a:lnTo>
                <a:lnTo>
                  <a:pt x="214122" y="86867"/>
                </a:lnTo>
                <a:lnTo>
                  <a:pt x="113538" y="99060"/>
                </a:lnTo>
                <a:lnTo>
                  <a:pt x="0" y="9906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8680844" y="4158107"/>
            <a:ext cx="325373" cy="2265426"/>
          </a:xfrm>
          <a:custGeom>
            <a:avLst/>
            <a:gdLst>
              <a:gd name="connsiteX0" fmla="*/ 33528 w 325373"/>
              <a:gd name="connsiteY0" fmla="*/ 2189226 h 2265426"/>
              <a:gd name="connsiteX1" fmla="*/ 165354 w 325373"/>
              <a:gd name="connsiteY1" fmla="*/ 2042921 h 2265426"/>
              <a:gd name="connsiteX2" fmla="*/ 191261 w 325373"/>
              <a:gd name="connsiteY2" fmla="*/ 1930145 h 2265426"/>
              <a:gd name="connsiteX3" fmla="*/ 169164 w 325373"/>
              <a:gd name="connsiteY3" fmla="*/ 1763268 h 2265426"/>
              <a:gd name="connsiteX4" fmla="*/ 76200 w 325373"/>
              <a:gd name="connsiteY4" fmla="*/ 1561338 h 2265426"/>
              <a:gd name="connsiteX5" fmla="*/ 55626 w 325373"/>
              <a:gd name="connsiteY5" fmla="*/ 1435607 h 2265426"/>
              <a:gd name="connsiteX6" fmla="*/ 76200 w 325373"/>
              <a:gd name="connsiteY6" fmla="*/ 1351026 h 2265426"/>
              <a:gd name="connsiteX7" fmla="*/ 156209 w 325373"/>
              <a:gd name="connsiteY7" fmla="*/ 1289303 h 2265426"/>
              <a:gd name="connsiteX8" fmla="*/ 173735 w 325373"/>
              <a:gd name="connsiteY8" fmla="*/ 1211579 h 2265426"/>
              <a:gd name="connsiteX9" fmla="*/ 144018 w 325373"/>
              <a:gd name="connsiteY9" fmla="*/ 1100327 h 2265426"/>
              <a:gd name="connsiteX10" fmla="*/ 12954 w 325373"/>
              <a:gd name="connsiteY10" fmla="*/ 801623 h 2265426"/>
              <a:gd name="connsiteX11" fmla="*/ 0 w 325373"/>
              <a:gd name="connsiteY11" fmla="*/ 655319 h 2265426"/>
              <a:gd name="connsiteX12" fmla="*/ 33528 w 325373"/>
              <a:gd name="connsiteY12" fmla="*/ 494538 h 2265426"/>
              <a:gd name="connsiteX13" fmla="*/ 144018 w 325373"/>
              <a:gd name="connsiteY13" fmla="*/ 418338 h 2265426"/>
              <a:gd name="connsiteX14" fmla="*/ 241554 w 325373"/>
              <a:gd name="connsiteY14" fmla="*/ 292607 h 2265426"/>
              <a:gd name="connsiteX15" fmla="*/ 325373 w 325373"/>
              <a:gd name="connsiteY15" fmla="*/ 0 h 2265426"/>
              <a:gd name="connsiteX16" fmla="*/ 313181 w 325373"/>
              <a:gd name="connsiteY16" fmla="*/ 265176 h 2265426"/>
              <a:gd name="connsiteX17" fmla="*/ 249935 w 325373"/>
              <a:gd name="connsiteY17" fmla="*/ 424433 h 2265426"/>
              <a:gd name="connsiteX18" fmla="*/ 165354 w 325373"/>
              <a:gd name="connsiteY18" fmla="*/ 521969 h 2265426"/>
              <a:gd name="connsiteX19" fmla="*/ 72390 w 325373"/>
              <a:gd name="connsiteY19" fmla="*/ 577595 h 2265426"/>
              <a:gd name="connsiteX20" fmla="*/ 67818 w 325373"/>
              <a:gd name="connsiteY20" fmla="*/ 723900 h 2265426"/>
              <a:gd name="connsiteX21" fmla="*/ 115061 w 325373"/>
              <a:gd name="connsiteY21" fmla="*/ 877823 h 2265426"/>
              <a:gd name="connsiteX22" fmla="*/ 224028 w 325373"/>
              <a:gd name="connsiteY22" fmla="*/ 1149857 h 2265426"/>
              <a:gd name="connsiteX23" fmla="*/ 228600 w 325373"/>
              <a:gd name="connsiteY23" fmla="*/ 1323594 h 2265426"/>
              <a:gd name="connsiteX24" fmla="*/ 127254 w 325373"/>
              <a:gd name="connsiteY24" fmla="*/ 1421129 h 2265426"/>
              <a:gd name="connsiteX25" fmla="*/ 131826 w 325373"/>
              <a:gd name="connsiteY25" fmla="*/ 1511807 h 2265426"/>
              <a:gd name="connsiteX26" fmla="*/ 220218 w 325373"/>
              <a:gd name="connsiteY26" fmla="*/ 1700783 h 2265426"/>
              <a:gd name="connsiteX27" fmla="*/ 258318 w 325373"/>
              <a:gd name="connsiteY27" fmla="*/ 1881377 h 2265426"/>
              <a:gd name="connsiteX28" fmla="*/ 224028 w 325373"/>
              <a:gd name="connsiteY28" fmla="*/ 2076450 h 2265426"/>
              <a:gd name="connsiteX29" fmla="*/ 144018 w 325373"/>
              <a:gd name="connsiteY29" fmla="*/ 2180844 h 2265426"/>
              <a:gd name="connsiteX30" fmla="*/ 42671 w 325373"/>
              <a:gd name="connsiteY30" fmla="*/ 2265426 h 2265426"/>
              <a:gd name="connsiteX31" fmla="*/ 33528 w 325373"/>
              <a:gd name="connsiteY31" fmla="*/ 2189226 h 22654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265426">
                <a:moveTo>
                  <a:pt x="33528" y="2189226"/>
                </a:moveTo>
                <a:lnTo>
                  <a:pt x="165354" y="2042921"/>
                </a:lnTo>
                <a:lnTo>
                  <a:pt x="191261" y="1930145"/>
                </a:lnTo>
                <a:lnTo>
                  <a:pt x="169164" y="1763268"/>
                </a:lnTo>
                <a:lnTo>
                  <a:pt x="76200" y="1561338"/>
                </a:lnTo>
                <a:lnTo>
                  <a:pt x="55626" y="1435607"/>
                </a:lnTo>
                <a:lnTo>
                  <a:pt x="76200" y="1351026"/>
                </a:lnTo>
                <a:lnTo>
                  <a:pt x="156209" y="1289303"/>
                </a:lnTo>
                <a:lnTo>
                  <a:pt x="173735" y="1211579"/>
                </a:lnTo>
                <a:lnTo>
                  <a:pt x="144018" y="1100327"/>
                </a:lnTo>
                <a:lnTo>
                  <a:pt x="12954" y="801623"/>
                </a:lnTo>
                <a:lnTo>
                  <a:pt x="0" y="655319"/>
                </a:lnTo>
                <a:lnTo>
                  <a:pt x="33528" y="494538"/>
                </a:lnTo>
                <a:lnTo>
                  <a:pt x="144018" y="418338"/>
                </a:lnTo>
                <a:lnTo>
                  <a:pt x="241554" y="292607"/>
                </a:lnTo>
                <a:lnTo>
                  <a:pt x="325373" y="0"/>
                </a:lnTo>
                <a:lnTo>
                  <a:pt x="313181" y="265176"/>
                </a:lnTo>
                <a:lnTo>
                  <a:pt x="249935" y="424433"/>
                </a:lnTo>
                <a:lnTo>
                  <a:pt x="165354" y="521969"/>
                </a:lnTo>
                <a:lnTo>
                  <a:pt x="72390" y="577595"/>
                </a:lnTo>
                <a:lnTo>
                  <a:pt x="67818" y="723900"/>
                </a:lnTo>
                <a:lnTo>
                  <a:pt x="115061" y="877823"/>
                </a:lnTo>
                <a:lnTo>
                  <a:pt x="224028" y="1149857"/>
                </a:lnTo>
                <a:lnTo>
                  <a:pt x="228600" y="1323594"/>
                </a:lnTo>
                <a:lnTo>
                  <a:pt x="127254" y="1421129"/>
                </a:lnTo>
                <a:lnTo>
                  <a:pt x="131826" y="1511807"/>
                </a:lnTo>
                <a:lnTo>
                  <a:pt x="220218" y="1700783"/>
                </a:lnTo>
                <a:lnTo>
                  <a:pt x="258318" y="1881377"/>
                </a:lnTo>
                <a:lnTo>
                  <a:pt x="224028" y="2076450"/>
                </a:lnTo>
                <a:lnTo>
                  <a:pt x="144018" y="2180844"/>
                </a:lnTo>
                <a:lnTo>
                  <a:pt x="42671" y="2265426"/>
                </a:lnTo>
                <a:lnTo>
                  <a:pt x="33528" y="2189226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8741042" y="2115185"/>
            <a:ext cx="325373" cy="2592324"/>
          </a:xfrm>
          <a:custGeom>
            <a:avLst/>
            <a:gdLst>
              <a:gd name="connsiteX0" fmla="*/ 34290 w 325373"/>
              <a:gd name="connsiteY0" fmla="*/ 2504694 h 2592324"/>
              <a:gd name="connsiteX1" fmla="*/ 165354 w 325373"/>
              <a:gd name="connsiteY1" fmla="*/ 2337054 h 2592324"/>
              <a:gd name="connsiteX2" fmla="*/ 191261 w 325373"/>
              <a:gd name="connsiteY2" fmla="*/ 2209037 h 2592324"/>
              <a:gd name="connsiteX3" fmla="*/ 169164 w 325373"/>
              <a:gd name="connsiteY3" fmla="*/ 2017013 h 2592324"/>
              <a:gd name="connsiteX4" fmla="*/ 76200 w 325373"/>
              <a:gd name="connsiteY4" fmla="*/ 1786128 h 2592324"/>
              <a:gd name="connsiteX5" fmla="*/ 55626 w 325373"/>
              <a:gd name="connsiteY5" fmla="*/ 1642872 h 2592324"/>
              <a:gd name="connsiteX6" fmla="*/ 76200 w 325373"/>
              <a:gd name="connsiteY6" fmla="*/ 1546098 h 2592324"/>
              <a:gd name="connsiteX7" fmla="*/ 156971 w 325373"/>
              <a:gd name="connsiteY7" fmla="*/ 1475231 h 2592324"/>
              <a:gd name="connsiteX8" fmla="*/ 173735 w 325373"/>
              <a:gd name="connsiteY8" fmla="*/ 1386078 h 2592324"/>
              <a:gd name="connsiteX9" fmla="*/ 144018 w 325373"/>
              <a:gd name="connsiteY9" fmla="*/ 1259586 h 2592324"/>
              <a:gd name="connsiteX10" fmla="*/ 12954 w 325373"/>
              <a:gd name="connsiteY10" fmla="*/ 917448 h 2592324"/>
              <a:gd name="connsiteX11" fmla="*/ 0 w 325373"/>
              <a:gd name="connsiteY11" fmla="*/ 749808 h 2592324"/>
              <a:gd name="connsiteX12" fmla="*/ 34290 w 325373"/>
              <a:gd name="connsiteY12" fmla="*/ 565404 h 2592324"/>
              <a:gd name="connsiteX13" fmla="*/ 144018 w 325373"/>
              <a:gd name="connsiteY13" fmla="*/ 478536 h 2592324"/>
              <a:gd name="connsiteX14" fmla="*/ 241554 w 325373"/>
              <a:gd name="connsiteY14" fmla="*/ 334517 h 2592324"/>
              <a:gd name="connsiteX15" fmla="*/ 325373 w 325373"/>
              <a:gd name="connsiteY15" fmla="*/ 0 h 2592324"/>
              <a:gd name="connsiteX16" fmla="*/ 313181 w 325373"/>
              <a:gd name="connsiteY16" fmla="*/ 302514 h 2592324"/>
              <a:gd name="connsiteX17" fmla="*/ 249935 w 325373"/>
              <a:gd name="connsiteY17" fmla="*/ 485394 h 2592324"/>
              <a:gd name="connsiteX18" fmla="*/ 165354 w 325373"/>
              <a:gd name="connsiteY18" fmla="*/ 597408 h 2592324"/>
              <a:gd name="connsiteX19" fmla="*/ 72390 w 325373"/>
              <a:gd name="connsiteY19" fmla="*/ 660654 h 2592324"/>
              <a:gd name="connsiteX20" fmla="*/ 67818 w 325373"/>
              <a:gd name="connsiteY20" fmla="*/ 828294 h 2592324"/>
              <a:gd name="connsiteX21" fmla="*/ 115061 w 325373"/>
              <a:gd name="connsiteY21" fmla="*/ 1004316 h 2592324"/>
              <a:gd name="connsiteX22" fmla="*/ 224790 w 325373"/>
              <a:gd name="connsiteY22" fmla="*/ 1315974 h 2592324"/>
              <a:gd name="connsiteX23" fmla="*/ 228600 w 325373"/>
              <a:gd name="connsiteY23" fmla="*/ 1514856 h 2592324"/>
              <a:gd name="connsiteX24" fmla="*/ 127254 w 325373"/>
              <a:gd name="connsiteY24" fmla="*/ 1626107 h 2592324"/>
              <a:gd name="connsiteX25" fmla="*/ 131826 w 325373"/>
              <a:gd name="connsiteY25" fmla="*/ 1729740 h 2592324"/>
              <a:gd name="connsiteX26" fmla="*/ 220980 w 325373"/>
              <a:gd name="connsiteY26" fmla="*/ 1946148 h 2592324"/>
              <a:gd name="connsiteX27" fmla="*/ 258318 w 325373"/>
              <a:gd name="connsiteY27" fmla="*/ 2153412 h 2592324"/>
              <a:gd name="connsiteX28" fmla="*/ 224790 w 325373"/>
              <a:gd name="connsiteY28" fmla="*/ 2375916 h 2592324"/>
              <a:gd name="connsiteX29" fmla="*/ 144018 w 325373"/>
              <a:gd name="connsiteY29" fmla="*/ 2495550 h 2592324"/>
              <a:gd name="connsiteX30" fmla="*/ 42671 w 325373"/>
              <a:gd name="connsiteY30" fmla="*/ 2592324 h 2592324"/>
              <a:gd name="connsiteX31" fmla="*/ 34290 w 325373"/>
              <a:gd name="connsiteY31" fmla="*/ 2504694 h 25923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592324">
                <a:moveTo>
                  <a:pt x="34290" y="2504694"/>
                </a:moveTo>
                <a:lnTo>
                  <a:pt x="165354" y="2337054"/>
                </a:lnTo>
                <a:lnTo>
                  <a:pt x="191261" y="2209037"/>
                </a:lnTo>
                <a:lnTo>
                  <a:pt x="169164" y="2017013"/>
                </a:lnTo>
                <a:lnTo>
                  <a:pt x="76200" y="1786128"/>
                </a:lnTo>
                <a:lnTo>
                  <a:pt x="55626" y="1642872"/>
                </a:lnTo>
                <a:lnTo>
                  <a:pt x="76200" y="1546098"/>
                </a:lnTo>
                <a:lnTo>
                  <a:pt x="156971" y="1475231"/>
                </a:lnTo>
                <a:lnTo>
                  <a:pt x="173735" y="1386078"/>
                </a:lnTo>
                <a:lnTo>
                  <a:pt x="144018" y="1259586"/>
                </a:lnTo>
                <a:lnTo>
                  <a:pt x="12954" y="917448"/>
                </a:lnTo>
                <a:lnTo>
                  <a:pt x="0" y="749808"/>
                </a:lnTo>
                <a:lnTo>
                  <a:pt x="34290" y="565404"/>
                </a:lnTo>
                <a:lnTo>
                  <a:pt x="144018" y="478536"/>
                </a:lnTo>
                <a:lnTo>
                  <a:pt x="241554" y="334517"/>
                </a:lnTo>
                <a:lnTo>
                  <a:pt x="325373" y="0"/>
                </a:lnTo>
                <a:lnTo>
                  <a:pt x="313181" y="302514"/>
                </a:lnTo>
                <a:lnTo>
                  <a:pt x="249935" y="485394"/>
                </a:lnTo>
                <a:lnTo>
                  <a:pt x="165354" y="597408"/>
                </a:lnTo>
                <a:lnTo>
                  <a:pt x="72390" y="660654"/>
                </a:lnTo>
                <a:lnTo>
                  <a:pt x="67818" y="828294"/>
                </a:lnTo>
                <a:lnTo>
                  <a:pt x="115061" y="1004316"/>
                </a:lnTo>
                <a:lnTo>
                  <a:pt x="224790" y="1315974"/>
                </a:lnTo>
                <a:lnTo>
                  <a:pt x="228600" y="1514856"/>
                </a:lnTo>
                <a:lnTo>
                  <a:pt x="127254" y="1626107"/>
                </a:lnTo>
                <a:lnTo>
                  <a:pt x="131826" y="1729740"/>
                </a:lnTo>
                <a:lnTo>
                  <a:pt x="220980" y="1946148"/>
                </a:lnTo>
                <a:lnTo>
                  <a:pt x="258318" y="2153412"/>
                </a:lnTo>
                <a:lnTo>
                  <a:pt x="224790" y="2375916"/>
                </a:lnTo>
                <a:lnTo>
                  <a:pt x="144018" y="2495550"/>
                </a:lnTo>
                <a:lnTo>
                  <a:pt x="42671" y="2592324"/>
                </a:lnTo>
                <a:lnTo>
                  <a:pt x="34290" y="2504694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8491868" y="1773809"/>
            <a:ext cx="342138" cy="355092"/>
          </a:xfrm>
          <a:custGeom>
            <a:avLst/>
            <a:gdLst>
              <a:gd name="connsiteX0" fmla="*/ 0 w 342138"/>
              <a:gd name="connsiteY0" fmla="*/ 42672 h 355092"/>
              <a:gd name="connsiteX1" fmla="*/ 152400 w 342138"/>
              <a:gd name="connsiteY1" fmla="*/ 153923 h 355092"/>
              <a:gd name="connsiteX2" fmla="*/ 330707 w 342138"/>
              <a:gd name="connsiteY2" fmla="*/ 355092 h 355092"/>
              <a:gd name="connsiteX3" fmla="*/ 342138 w 342138"/>
              <a:gd name="connsiteY3" fmla="*/ 323850 h 355092"/>
              <a:gd name="connsiteX4" fmla="*/ 188976 w 342138"/>
              <a:gd name="connsiteY4" fmla="*/ 137922 h 355092"/>
              <a:gd name="connsiteX5" fmla="*/ 25145 w 342138"/>
              <a:gd name="connsiteY5" fmla="*/ 0 h 355092"/>
              <a:gd name="connsiteX6" fmla="*/ 0 w 342138"/>
              <a:gd name="connsiteY6" fmla="*/ 42672 h 3550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42138" h="355092">
                <a:moveTo>
                  <a:pt x="0" y="42672"/>
                </a:moveTo>
                <a:lnTo>
                  <a:pt x="152400" y="153923"/>
                </a:lnTo>
                <a:lnTo>
                  <a:pt x="330707" y="355092"/>
                </a:lnTo>
                <a:lnTo>
                  <a:pt x="342138" y="323850"/>
                </a:lnTo>
                <a:lnTo>
                  <a:pt x="188976" y="137922"/>
                </a:lnTo>
                <a:lnTo>
                  <a:pt x="25145" y="0"/>
                </a:lnTo>
                <a:lnTo>
                  <a:pt x="0" y="4267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7853299" y="101981"/>
            <a:ext cx="279654" cy="145542"/>
          </a:xfrm>
          <a:custGeom>
            <a:avLst/>
            <a:gdLst>
              <a:gd name="connsiteX0" fmla="*/ 0 w 279654"/>
              <a:gd name="connsiteY0" fmla="*/ 145541 h 145542"/>
              <a:gd name="connsiteX1" fmla="*/ 155447 w 279654"/>
              <a:gd name="connsiteY1" fmla="*/ 113538 h 145542"/>
              <a:gd name="connsiteX2" fmla="*/ 279654 w 279654"/>
              <a:gd name="connsiteY2" fmla="*/ 105155 h 145542"/>
              <a:gd name="connsiteX3" fmla="*/ 209550 w 279654"/>
              <a:gd name="connsiteY3" fmla="*/ 0 h 145542"/>
              <a:gd name="connsiteX4" fmla="*/ 90678 w 279654"/>
              <a:gd name="connsiteY4" fmla="*/ 33527 h 145542"/>
              <a:gd name="connsiteX5" fmla="*/ 195833 w 279654"/>
              <a:gd name="connsiteY5" fmla="*/ 60197 h 145542"/>
              <a:gd name="connsiteX6" fmla="*/ 39623 w 279654"/>
              <a:gd name="connsiteY6" fmla="*/ 109727 h 145542"/>
              <a:gd name="connsiteX7" fmla="*/ 0 w 279654"/>
              <a:gd name="connsiteY7" fmla="*/ 145541 h 14554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279654" h="145542">
                <a:moveTo>
                  <a:pt x="0" y="145541"/>
                </a:moveTo>
                <a:lnTo>
                  <a:pt x="155447" y="113538"/>
                </a:lnTo>
                <a:lnTo>
                  <a:pt x="279654" y="105155"/>
                </a:lnTo>
                <a:lnTo>
                  <a:pt x="209550" y="0"/>
                </a:lnTo>
                <a:lnTo>
                  <a:pt x="90678" y="33527"/>
                </a:lnTo>
                <a:lnTo>
                  <a:pt x="195833" y="60197"/>
                </a:lnTo>
                <a:lnTo>
                  <a:pt x="39623" y="109727"/>
                </a:lnTo>
                <a:lnTo>
                  <a:pt x="0" y="145541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8059801" y="514985"/>
            <a:ext cx="372618" cy="713232"/>
          </a:xfrm>
          <a:custGeom>
            <a:avLst/>
            <a:gdLst>
              <a:gd name="connsiteX0" fmla="*/ 6095 w 372618"/>
              <a:gd name="connsiteY0" fmla="*/ 119633 h 713232"/>
              <a:gd name="connsiteX1" fmla="*/ 44195 w 372618"/>
              <a:gd name="connsiteY1" fmla="*/ 277368 h 713232"/>
              <a:gd name="connsiteX2" fmla="*/ 150876 w 372618"/>
              <a:gd name="connsiteY2" fmla="*/ 520445 h 713232"/>
              <a:gd name="connsiteX3" fmla="*/ 264414 w 372618"/>
              <a:gd name="connsiteY3" fmla="*/ 688086 h 713232"/>
              <a:gd name="connsiteX4" fmla="*/ 336804 w 372618"/>
              <a:gd name="connsiteY4" fmla="*/ 713231 h 713232"/>
              <a:gd name="connsiteX5" fmla="*/ 372617 w 372618"/>
              <a:gd name="connsiteY5" fmla="*/ 638556 h 713232"/>
              <a:gd name="connsiteX6" fmla="*/ 320040 w 372618"/>
              <a:gd name="connsiteY6" fmla="*/ 439673 h 713232"/>
              <a:gd name="connsiteX7" fmla="*/ 220980 w 372618"/>
              <a:gd name="connsiteY7" fmla="*/ 214122 h 713232"/>
              <a:gd name="connsiteX8" fmla="*/ 140207 w 372618"/>
              <a:gd name="connsiteY8" fmla="*/ 73914 h 713232"/>
              <a:gd name="connsiteX9" fmla="*/ 64007 w 372618"/>
              <a:gd name="connsiteY9" fmla="*/ 761 h 713232"/>
              <a:gd name="connsiteX10" fmla="*/ 4571 w 372618"/>
              <a:gd name="connsiteY10" fmla="*/ 0 h 713232"/>
              <a:gd name="connsiteX11" fmla="*/ 0 w 372618"/>
              <a:gd name="connsiteY11" fmla="*/ 67055 h 713232"/>
              <a:gd name="connsiteX12" fmla="*/ 51054 w 372618"/>
              <a:gd name="connsiteY12" fmla="*/ 38861 h 713232"/>
              <a:gd name="connsiteX13" fmla="*/ 138683 w 372618"/>
              <a:gd name="connsiteY13" fmla="*/ 152400 h 713232"/>
              <a:gd name="connsiteX14" fmla="*/ 230885 w 372618"/>
              <a:gd name="connsiteY14" fmla="*/ 315467 h 713232"/>
              <a:gd name="connsiteX15" fmla="*/ 307085 w 372618"/>
              <a:gd name="connsiteY15" fmla="*/ 544067 h 713232"/>
              <a:gd name="connsiteX16" fmla="*/ 298704 w 372618"/>
              <a:gd name="connsiteY16" fmla="*/ 655320 h 713232"/>
              <a:gd name="connsiteX17" fmla="*/ 225552 w 372618"/>
              <a:gd name="connsiteY17" fmla="*/ 591312 h 713232"/>
              <a:gd name="connsiteX18" fmla="*/ 101345 w 372618"/>
              <a:gd name="connsiteY18" fmla="*/ 344423 h 713232"/>
              <a:gd name="connsiteX19" fmla="*/ 22859 w 372618"/>
              <a:gd name="connsiteY19" fmla="*/ 86868 h 713232"/>
              <a:gd name="connsiteX20" fmla="*/ 6095 w 372618"/>
              <a:gd name="connsiteY20" fmla="*/ 119633 h 7132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</a:cxnLst>
            <a:rect l="l" t="t" r="r" b="b"/>
            <a:pathLst>
              <a:path w="372618" h="713232">
                <a:moveTo>
                  <a:pt x="6095" y="119633"/>
                </a:moveTo>
                <a:lnTo>
                  <a:pt x="44195" y="277368"/>
                </a:lnTo>
                <a:lnTo>
                  <a:pt x="150876" y="520445"/>
                </a:lnTo>
                <a:lnTo>
                  <a:pt x="264414" y="688086"/>
                </a:lnTo>
                <a:lnTo>
                  <a:pt x="336804" y="713231"/>
                </a:lnTo>
                <a:lnTo>
                  <a:pt x="372617" y="638556"/>
                </a:lnTo>
                <a:lnTo>
                  <a:pt x="320040" y="439673"/>
                </a:lnTo>
                <a:lnTo>
                  <a:pt x="220980" y="214122"/>
                </a:lnTo>
                <a:lnTo>
                  <a:pt x="140207" y="73914"/>
                </a:lnTo>
                <a:lnTo>
                  <a:pt x="64007" y="761"/>
                </a:lnTo>
                <a:lnTo>
                  <a:pt x="4571" y="0"/>
                </a:lnTo>
                <a:lnTo>
                  <a:pt x="0" y="67055"/>
                </a:lnTo>
                <a:lnTo>
                  <a:pt x="51054" y="38861"/>
                </a:lnTo>
                <a:lnTo>
                  <a:pt x="138683" y="152400"/>
                </a:lnTo>
                <a:lnTo>
                  <a:pt x="230885" y="315467"/>
                </a:lnTo>
                <a:lnTo>
                  <a:pt x="307085" y="544067"/>
                </a:lnTo>
                <a:lnTo>
                  <a:pt x="298704" y="655320"/>
                </a:lnTo>
                <a:lnTo>
                  <a:pt x="225552" y="591312"/>
                </a:lnTo>
                <a:lnTo>
                  <a:pt x="101345" y="344423"/>
                </a:lnTo>
                <a:lnTo>
                  <a:pt x="22859" y="86868"/>
                </a:lnTo>
                <a:lnTo>
                  <a:pt x="6095" y="119633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7778623" y="263525"/>
            <a:ext cx="681990" cy="1480566"/>
          </a:xfrm>
          <a:custGeom>
            <a:avLst/>
            <a:gdLst>
              <a:gd name="connsiteX0" fmla="*/ 0 w 681990"/>
              <a:gd name="connsiteY0" fmla="*/ 0 h 1480566"/>
              <a:gd name="connsiteX1" fmla="*/ 667512 w 681990"/>
              <a:gd name="connsiteY1" fmla="*/ 1480566 h 1480566"/>
              <a:gd name="connsiteX2" fmla="*/ 681990 w 681990"/>
              <a:gd name="connsiteY2" fmla="*/ 1394460 h 1480566"/>
              <a:gd name="connsiteX3" fmla="*/ 41909 w 681990"/>
              <a:gd name="connsiteY3" fmla="*/ 1524 h 1480566"/>
              <a:gd name="connsiteX4" fmla="*/ 0 w 681990"/>
              <a:gd name="connsiteY4" fmla="*/ 0 h 14805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1990" h="1480566">
                <a:moveTo>
                  <a:pt x="0" y="0"/>
                </a:moveTo>
                <a:lnTo>
                  <a:pt x="667512" y="1480566"/>
                </a:lnTo>
                <a:lnTo>
                  <a:pt x="681990" y="1394460"/>
                </a:lnTo>
                <a:lnTo>
                  <a:pt x="41909" y="1524"/>
                </a:lnTo>
                <a:lnTo>
                  <a:pt x="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7729093" y="38734"/>
            <a:ext cx="1169669" cy="2086356"/>
          </a:xfrm>
          <a:custGeom>
            <a:avLst/>
            <a:gdLst>
              <a:gd name="connsiteX0" fmla="*/ 749045 w 1169669"/>
              <a:gd name="connsiteY0" fmla="*/ 1773174 h 2086356"/>
              <a:gd name="connsiteX1" fmla="*/ 816864 w 1169669"/>
              <a:gd name="connsiteY1" fmla="*/ 1674875 h 2086356"/>
              <a:gd name="connsiteX2" fmla="*/ 998219 w 1169669"/>
              <a:gd name="connsiteY2" fmla="*/ 1597914 h 2086356"/>
              <a:gd name="connsiteX3" fmla="*/ 877823 w 1169669"/>
              <a:gd name="connsiteY3" fmla="*/ 1577340 h 2086356"/>
              <a:gd name="connsiteX4" fmla="*/ 750569 w 1169669"/>
              <a:gd name="connsiteY4" fmla="*/ 1638300 h 2086356"/>
              <a:gd name="connsiteX5" fmla="*/ 823721 w 1169669"/>
              <a:gd name="connsiteY5" fmla="*/ 1558290 h 2086356"/>
              <a:gd name="connsiteX6" fmla="*/ 973835 w 1169669"/>
              <a:gd name="connsiteY6" fmla="*/ 1500378 h 2086356"/>
              <a:gd name="connsiteX7" fmla="*/ 323088 w 1169669"/>
              <a:gd name="connsiteY7" fmla="*/ 64008 h 2086356"/>
              <a:gd name="connsiteX8" fmla="*/ 132588 w 1169669"/>
              <a:gd name="connsiteY8" fmla="*/ 60198 h 2086356"/>
              <a:gd name="connsiteX9" fmla="*/ 0 w 1169669"/>
              <a:gd name="connsiteY9" fmla="*/ 96012 h 2086356"/>
              <a:gd name="connsiteX10" fmla="*/ 128015 w 1169669"/>
              <a:gd name="connsiteY10" fmla="*/ 0 h 2086356"/>
              <a:gd name="connsiteX11" fmla="*/ 361950 w 1169669"/>
              <a:gd name="connsiteY11" fmla="*/ 19050 h 2086356"/>
              <a:gd name="connsiteX12" fmla="*/ 1120139 w 1169669"/>
              <a:gd name="connsiteY12" fmla="*/ 1684781 h 2086356"/>
              <a:gd name="connsiteX13" fmla="*/ 1098041 w 1169669"/>
              <a:gd name="connsiteY13" fmla="*/ 1844040 h 2086356"/>
              <a:gd name="connsiteX14" fmla="*/ 1169669 w 1169669"/>
              <a:gd name="connsiteY14" fmla="*/ 2086356 h 2086356"/>
              <a:gd name="connsiteX15" fmla="*/ 1097279 w 1169669"/>
              <a:gd name="connsiteY15" fmla="*/ 2084831 h 2086356"/>
              <a:gd name="connsiteX16" fmla="*/ 1112519 w 1169669"/>
              <a:gd name="connsiteY16" fmla="*/ 2030729 h 2086356"/>
              <a:gd name="connsiteX17" fmla="*/ 1060703 w 1169669"/>
              <a:gd name="connsiteY17" fmla="*/ 1868424 h 2086356"/>
              <a:gd name="connsiteX18" fmla="*/ 959357 w 1169669"/>
              <a:gd name="connsiteY18" fmla="*/ 1897379 h 2086356"/>
              <a:gd name="connsiteX19" fmla="*/ 915162 w 1169669"/>
              <a:gd name="connsiteY19" fmla="*/ 1864613 h 2086356"/>
              <a:gd name="connsiteX20" fmla="*/ 1030223 w 1169669"/>
              <a:gd name="connsiteY20" fmla="*/ 1827275 h 2086356"/>
              <a:gd name="connsiteX21" fmla="*/ 979169 w 1169669"/>
              <a:gd name="connsiteY21" fmla="*/ 1789175 h 2086356"/>
              <a:gd name="connsiteX22" fmla="*/ 1040891 w 1169669"/>
              <a:gd name="connsiteY22" fmla="*/ 1739646 h 2086356"/>
              <a:gd name="connsiteX23" fmla="*/ 934973 w 1169669"/>
              <a:gd name="connsiteY23" fmla="*/ 1747266 h 2086356"/>
              <a:gd name="connsiteX24" fmla="*/ 976121 w 1169669"/>
              <a:gd name="connsiteY24" fmla="*/ 1677162 h 2086356"/>
              <a:gd name="connsiteX25" fmla="*/ 749045 w 1169669"/>
              <a:gd name="connsiteY25" fmla="*/ 1773174 h 2086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</a:cxnLst>
            <a:rect l="l" t="t" r="r" b="b"/>
            <a:pathLst>
              <a:path w="1169669" h="2086356">
                <a:moveTo>
                  <a:pt x="749045" y="1773174"/>
                </a:moveTo>
                <a:lnTo>
                  <a:pt x="816864" y="1674875"/>
                </a:lnTo>
                <a:lnTo>
                  <a:pt x="998219" y="1597914"/>
                </a:lnTo>
                <a:lnTo>
                  <a:pt x="877823" y="1577340"/>
                </a:lnTo>
                <a:lnTo>
                  <a:pt x="750569" y="1638300"/>
                </a:lnTo>
                <a:lnTo>
                  <a:pt x="823721" y="1558290"/>
                </a:lnTo>
                <a:lnTo>
                  <a:pt x="973835" y="1500378"/>
                </a:lnTo>
                <a:lnTo>
                  <a:pt x="323088" y="64008"/>
                </a:lnTo>
                <a:lnTo>
                  <a:pt x="132588" y="60198"/>
                </a:lnTo>
                <a:lnTo>
                  <a:pt x="0" y="96012"/>
                </a:lnTo>
                <a:lnTo>
                  <a:pt x="128015" y="0"/>
                </a:lnTo>
                <a:lnTo>
                  <a:pt x="361950" y="19050"/>
                </a:lnTo>
                <a:lnTo>
                  <a:pt x="1120139" y="1684781"/>
                </a:lnTo>
                <a:lnTo>
                  <a:pt x="1098041" y="1844040"/>
                </a:lnTo>
                <a:lnTo>
                  <a:pt x="1169669" y="2086356"/>
                </a:lnTo>
                <a:lnTo>
                  <a:pt x="1097279" y="2084831"/>
                </a:lnTo>
                <a:lnTo>
                  <a:pt x="1112519" y="2030729"/>
                </a:lnTo>
                <a:lnTo>
                  <a:pt x="1060703" y="1868424"/>
                </a:lnTo>
                <a:lnTo>
                  <a:pt x="959357" y="1897379"/>
                </a:lnTo>
                <a:lnTo>
                  <a:pt x="915162" y="1864613"/>
                </a:lnTo>
                <a:lnTo>
                  <a:pt x="1030223" y="1827275"/>
                </a:lnTo>
                <a:lnTo>
                  <a:pt x="979169" y="1789175"/>
                </a:lnTo>
                <a:lnTo>
                  <a:pt x="1040891" y="1739646"/>
                </a:lnTo>
                <a:lnTo>
                  <a:pt x="934973" y="1747266"/>
                </a:lnTo>
                <a:lnTo>
                  <a:pt x="976121" y="1677162"/>
                </a:lnTo>
                <a:lnTo>
                  <a:pt x="749045" y="177317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8398129" y="1446910"/>
            <a:ext cx="301752" cy="142494"/>
          </a:xfrm>
          <a:custGeom>
            <a:avLst/>
            <a:gdLst>
              <a:gd name="connsiteX0" fmla="*/ 29717 w 301752"/>
              <a:gd name="connsiteY0" fmla="*/ 142494 h 142494"/>
              <a:gd name="connsiteX1" fmla="*/ 102869 w 301752"/>
              <a:gd name="connsiteY1" fmla="*/ 70104 h 142494"/>
              <a:gd name="connsiteX2" fmla="*/ 301752 w 301752"/>
              <a:gd name="connsiteY2" fmla="*/ 28194 h 142494"/>
              <a:gd name="connsiteX3" fmla="*/ 285750 w 301752"/>
              <a:gd name="connsiteY3" fmla="*/ 0 h 142494"/>
              <a:gd name="connsiteX4" fmla="*/ 152400 w 301752"/>
              <a:gd name="connsiteY4" fmla="*/ 11430 h 142494"/>
              <a:gd name="connsiteX5" fmla="*/ 0 w 301752"/>
              <a:gd name="connsiteY5" fmla="*/ 106680 h 142494"/>
              <a:gd name="connsiteX6" fmla="*/ 29717 w 301752"/>
              <a:gd name="connsiteY6" fmla="*/ 142494 h 1424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1752" h="142494">
                <a:moveTo>
                  <a:pt x="29717" y="142494"/>
                </a:moveTo>
                <a:lnTo>
                  <a:pt x="102869" y="70104"/>
                </a:lnTo>
                <a:lnTo>
                  <a:pt x="301752" y="28194"/>
                </a:lnTo>
                <a:lnTo>
                  <a:pt x="285750" y="0"/>
                </a:lnTo>
                <a:lnTo>
                  <a:pt x="152400" y="11430"/>
                </a:lnTo>
                <a:lnTo>
                  <a:pt x="0" y="106680"/>
                </a:lnTo>
                <a:lnTo>
                  <a:pt x="29717" y="1424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8322703" y="1303655"/>
            <a:ext cx="319278" cy="154686"/>
          </a:xfrm>
          <a:custGeom>
            <a:avLst/>
            <a:gdLst>
              <a:gd name="connsiteX0" fmla="*/ 18288 w 319278"/>
              <a:gd name="connsiteY0" fmla="*/ 154686 h 154686"/>
              <a:gd name="connsiteX1" fmla="*/ 131826 w 319278"/>
              <a:gd name="connsiteY1" fmla="*/ 70104 h 154686"/>
              <a:gd name="connsiteX2" fmla="*/ 319278 w 319278"/>
              <a:gd name="connsiteY2" fmla="*/ 61722 h 154686"/>
              <a:gd name="connsiteX3" fmla="*/ 290321 w 319278"/>
              <a:gd name="connsiteY3" fmla="*/ 0 h 154686"/>
              <a:gd name="connsiteX4" fmla="*/ 136397 w 319278"/>
              <a:gd name="connsiteY4" fmla="*/ 32766 h 154686"/>
              <a:gd name="connsiteX5" fmla="*/ 0 w 319278"/>
              <a:gd name="connsiteY5" fmla="*/ 105918 h 154686"/>
              <a:gd name="connsiteX6" fmla="*/ 18288 w 319278"/>
              <a:gd name="connsiteY6" fmla="*/ 154686 h 15468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19278" h="154686">
                <a:moveTo>
                  <a:pt x="18288" y="154686"/>
                </a:moveTo>
                <a:lnTo>
                  <a:pt x="131826" y="70104"/>
                </a:lnTo>
                <a:lnTo>
                  <a:pt x="319278" y="61722"/>
                </a:lnTo>
                <a:lnTo>
                  <a:pt x="290321" y="0"/>
                </a:lnTo>
                <a:lnTo>
                  <a:pt x="136397" y="32766"/>
                </a:lnTo>
                <a:lnTo>
                  <a:pt x="0" y="105918"/>
                </a:lnTo>
                <a:lnTo>
                  <a:pt x="18288" y="154686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7891399" y="371729"/>
            <a:ext cx="329946" cy="147828"/>
          </a:xfrm>
          <a:custGeom>
            <a:avLst/>
            <a:gdLst>
              <a:gd name="connsiteX0" fmla="*/ 22097 w 329946"/>
              <a:gd name="connsiteY0" fmla="*/ 147828 h 147828"/>
              <a:gd name="connsiteX1" fmla="*/ 125730 w 329946"/>
              <a:gd name="connsiteY1" fmla="*/ 67818 h 147828"/>
              <a:gd name="connsiteX2" fmla="*/ 329945 w 329946"/>
              <a:gd name="connsiteY2" fmla="*/ 54863 h 147828"/>
              <a:gd name="connsiteX3" fmla="*/ 302514 w 329946"/>
              <a:gd name="connsiteY3" fmla="*/ 0 h 147828"/>
              <a:gd name="connsiteX4" fmla="*/ 121157 w 329946"/>
              <a:gd name="connsiteY4" fmla="*/ 25145 h 147828"/>
              <a:gd name="connsiteX5" fmla="*/ 0 w 329946"/>
              <a:gd name="connsiteY5" fmla="*/ 103632 h 147828"/>
              <a:gd name="connsiteX6" fmla="*/ 22097 w 329946"/>
              <a:gd name="connsiteY6" fmla="*/ 147828 h 1478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9946" h="147828">
                <a:moveTo>
                  <a:pt x="22097" y="147828"/>
                </a:moveTo>
                <a:lnTo>
                  <a:pt x="125730" y="67818"/>
                </a:lnTo>
                <a:lnTo>
                  <a:pt x="329945" y="54863"/>
                </a:lnTo>
                <a:lnTo>
                  <a:pt x="302514" y="0"/>
                </a:lnTo>
                <a:lnTo>
                  <a:pt x="121157" y="25145"/>
                </a:lnTo>
                <a:lnTo>
                  <a:pt x="0" y="103632"/>
                </a:lnTo>
                <a:lnTo>
                  <a:pt x="22097" y="14782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7839582" y="253619"/>
            <a:ext cx="325373" cy="150875"/>
          </a:xfrm>
          <a:custGeom>
            <a:avLst/>
            <a:gdLst>
              <a:gd name="connsiteX0" fmla="*/ 29718 w 325373"/>
              <a:gd name="connsiteY0" fmla="*/ 150875 h 150875"/>
              <a:gd name="connsiteX1" fmla="*/ 114300 w 325373"/>
              <a:gd name="connsiteY1" fmla="*/ 78486 h 150875"/>
              <a:gd name="connsiteX2" fmla="*/ 325374 w 325373"/>
              <a:gd name="connsiteY2" fmla="*/ 40386 h 150875"/>
              <a:gd name="connsiteX3" fmla="*/ 300228 w 325373"/>
              <a:gd name="connsiteY3" fmla="*/ 0 h 150875"/>
              <a:gd name="connsiteX4" fmla="*/ 87630 w 325373"/>
              <a:gd name="connsiteY4" fmla="*/ 41147 h 150875"/>
              <a:gd name="connsiteX5" fmla="*/ 0 w 325373"/>
              <a:gd name="connsiteY5" fmla="*/ 107441 h 150875"/>
              <a:gd name="connsiteX6" fmla="*/ 29718 w 325373"/>
              <a:gd name="connsiteY6" fmla="*/ 150875 h 1508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5373" h="150875">
                <a:moveTo>
                  <a:pt x="29718" y="150875"/>
                </a:moveTo>
                <a:lnTo>
                  <a:pt x="114300" y="78486"/>
                </a:lnTo>
                <a:lnTo>
                  <a:pt x="325374" y="40386"/>
                </a:lnTo>
                <a:lnTo>
                  <a:pt x="300228" y="0"/>
                </a:lnTo>
                <a:lnTo>
                  <a:pt x="87630" y="41147"/>
                </a:lnTo>
                <a:lnTo>
                  <a:pt x="0" y="107441"/>
                </a:lnTo>
                <a:lnTo>
                  <a:pt x="29718" y="15087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7713865" y="124079"/>
            <a:ext cx="102108" cy="167640"/>
          </a:xfrm>
          <a:custGeom>
            <a:avLst/>
            <a:gdLst>
              <a:gd name="connsiteX0" fmla="*/ 35052 w 102108"/>
              <a:gd name="connsiteY0" fmla="*/ 0 h 167640"/>
              <a:gd name="connsiteX1" fmla="*/ 102108 w 102108"/>
              <a:gd name="connsiteY1" fmla="*/ 152399 h 167640"/>
              <a:gd name="connsiteX2" fmla="*/ 67056 w 102108"/>
              <a:gd name="connsiteY2" fmla="*/ 167640 h 167640"/>
              <a:gd name="connsiteX3" fmla="*/ 0 w 102108"/>
              <a:gd name="connsiteY3" fmla="*/ 15239 h 167640"/>
              <a:gd name="connsiteX4" fmla="*/ 35052 w 102108"/>
              <a:gd name="connsiteY4" fmla="*/ 0 h 1676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2108" h="167640">
                <a:moveTo>
                  <a:pt x="35052" y="0"/>
                </a:moveTo>
                <a:lnTo>
                  <a:pt x="102108" y="152399"/>
                </a:lnTo>
                <a:lnTo>
                  <a:pt x="67056" y="167640"/>
                </a:lnTo>
                <a:lnTo>
                  <a:pt x="0" y="15239"/>
                </a:lnTo>
                <a:lnTo>
                  <a:pt x="3505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52600" y="292100"/>
            <a:ext cx="5651500" cy="5842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311400" y="6311900"/>
            <a:ext cx="3052118" cy="21505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zh-CN" altLang="en-US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计算机学院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研究生课程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高级软件工程</a:t>
            </a:r>
          </a:p>
        </p:txBody>
      </p:sp>
      <p:sp>
        <p:nvSpPr>
          <p:cNvPr id="41" name="TextBox 1"/>
          <p:cNvSpPr txBox="1"/>
          <p:nvPr/>
        </p:nvSpPr>
        <p:spPr>
          <a:xfrm>
            <a:off x="8115300" y="6273800"/>
            <a:ext cx="406400" cy="24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/>
            </a:pPr>
            <a:r>
              <a:rPr lang="en-US" altLang="zh-CN" sz="13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9/58</a:t>
            </a:r>
          </a:p>
        </p:txBody>
      </p:sp>
      <p:sp>
        <p:nvSpPr>
          <p:cNvPr id="42" name="TextBox 1"/>
          <p:cNvSpPr txBox="1"/>
          <p:nvPr/>
        </p:nvSpPr>
        <p:spPr>
          <a:xfrm>
            <a:off x="469900" y="393700"/>
            <a:ext cx="7670800" cy="5448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200"/>
              </a:lnSpc>
              <a:tabLst>
                <a:tab pos="457200" algn="l"/>
                <a:tab pos="736600" algn="l"/>
                <a:tab pos="1295400" algn="l"/>
              </a:tabLst>
            </a:pPr>
            <a:r>
              <a:rPr lang="en-US" altLang="zh-CN" dirty="0"/>
              <a:t>			</a:t>
            </a:r>
            <a:r>
              <a:rPr lang="en-US" altLang="zh-CN" sz="4002" b="1" dirty="0">
                <a:solidFill>
                  <a:srgbClr val="3D00EA"/>
                </a:solidFill>
                <a:latin typeface="å¾®è½¯éé»" pitchFamily="18" charset="0"/>
                <a:cs typeface="å¾®è½¯éé»" pitchFamily="18" charset="0"/>
              </a:rPr>
              <a:t>组装式复用与生成式复用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5500"/>
              </a:lnSpc>
              <a:tabLst>
                <a:tab pos="457200" algn="l"/>
                <a:tab pos="736600" algn="l"/>
                <a:tab pos="1295400" algn="l"/>
              </a:tabLst>
            </a:pPr>
            <a:r>
              <a:rPr lang="en-US" altLang="zh-CN" sz="36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600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组装式复用：功能实体的复用</a:t>
            </a:r>
          </a:p>
          <a:p>
            <a:pPr>
              <a:lnSpc>
                <a:spcPts val="3500"/>
              </a:lnSpc>
              <a:tabLst>
                <a:tab pos="457200" algn="l"/>
                <a:tab pos="736600" algn="l"/>
                <a:tab pos="1295400" algn="l"/>
              </a:tabLst>
            </a:pPr>
            <a:r>
              <a:rPr lang="en-US" altLang="zh-CN" dirty="0"/>
              <a:t>	</a:t>
            </a:r>
            <a:r>
              <a:rPr lang="en-US" altLang="zh-CN" sz="24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选取已有的构件并将其与一些新开发构件一起组装</a:t>
            </a:r>
          </a:p>
          <a:p>
            <a:pPr>
              <a:lnSpc>
                <a:spcPts val="2300"/>
              </a:lnSpc>
              <a:tabLst>
                <a:tab pos="457200" algn="l"/>
                <a:tab pos="736600" algn="l"/>
                <a:tab pos="1295400" algn="l"/>
              </a:tabLst>
            </a:pPr>
            <a:r>
              <a:rPr lang="en-US" altLang="zh-CN" dirty="0"/>
              <a:t>		</a:t>
            </a:r>
            <a:r>
              <a:rPr lang="en-US" altLang="zh-CN" sz="24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构成所需要的应用</a:t>
            </a:r>
          </a:p>
          <a:p>
            <a:pPr>
              <a:lnSpc>
                <a:spcPts val="5500"/>
              </a:lnSpc>
              <a:tabLst>
                <a:tab pos="457200" algn="l"/>
                <a:tab pos="736600" algn="l"/>
                <a:tab pos="1295400" algn="l"/>
              </a:tabLst>
            </a:pPr>
            <a:r>
              <a:rPr lang="en-US" altLang="zh-CN" sz="36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600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生成式复用：转换</a:t>
            </a:r>
            <a:r>
              <a:rPr lang="en-US" altLang="zh-CN" sz="3600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(</a:t>
            </a:r>
            <a:r>
              <a:rPr lang="en-US" altLang="zh-CN" sz="3600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生成</a:t>
            </a:r>
            <a:r>
              <a:rPr lang="en-US" altLang="zh-CN" sz="3600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)</a:t>
            </a:r>
            <a:r>
              <a:rPr lang="en-US" altLang="zh-CN" sz="3600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规则的复用</a:t>
            </a:r>
          </a:p>
          <a:p>
            <a:pPr>
              <a:lnSpc>
                <a:spcPts val="3400"/>
              </a:lnSpc>
              <a:tabLst>
                <a:tab pos="457200" algn="l"/>
                <a:tab pos="736600" algn="l"/>
                <a:tab pos="1295400" algn="l"/>
              </a:tabLst>
            </a:pPr>
            <a:r>
              <a:rPr lang="en-US" altLang="zh-CN" dirty="0"/>
              <a:t>	</a:t>
            </a:r>
            <a:r>
              <a:rPr lang="en-US" altLang="zh-CN" sz="24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针对特定类型的程序抽取生成</a:t>
            </a:r>
            <a:r>
              <a:rPr lang="en-US" altLang="zh-CN" sz="2400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(</a:t>
            </a:r>
            <a:r>
              <a:rPr lang="en-US" altLang="zh-CN" sz="24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转换</a:t>
            </a:r>
            <a:r>
              <a:rPr lang="en-US" altLang="zh-CN" sz="2400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)</a:t>
            </a:r>
            <a:r>
              <a:rPr lang="en-US" altLang="zh-CN" sz="24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规则并开发程序</a:t>
            </a:r>
          </a:p>
          <a:p>
            <a:pPr>
              <a:lnSpc>
                <a:spcPts val="2500"/>
              </a:lnSpc>
              <a:tabLst>
                <a:tab pos="457200" algn="l"/>
                <a:tab pos="736600" algn="l"/>
                <a:tab pos="1295400" algn="l"/>
              </a:tabLst>
            </a:pPr>
            <a:r>
              <a:rPr lang="en-US" altLang="zh-CN" dirty="0"/>
              <a:t>		</a:t>
            </a:r>
            <a:r>
              <a:rPr lang="en-US" altLang="zh-CN" sz="24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生成器</a:t>
            </a:r>
          </a:p>
          <a:p>
            <a:pPr>
              <a:lnSpc>
                <a:spcPts val="3900"/>
              </a:lnSpc>
              <a:tabLst>
                <a:tab pos="457200" algn="l"/>
                <a:tab pos="736600" algn="l"/>
                <a:tab pos="1295400" algn="l"/>
              </a:tabLst>
            </a:pPr>
            <a:r>
              <a:rPr lang="en-US" altLang="zh-CN" dirty="0"/>
              <a:t>	</a:t>
            </a:r>
            <a:r>
              <a:rPr lang="en-US" altLang="zh-CN" sz="24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应用开发时根据待开发软件的定制信息或形式化描</a:t>
            </a:r>
          </a:p>
          <a:p>
            <a:pPr>
              <a:lnSpc>
                <a:spcPts val="2300"/>
              </a:lnSpc>
              <a:tabLst>
                <a:tab pos="457200" algn="l"/>
                <a:tab pos="736600" algn="l"/>
                <a:tab pos="1295400" algn="l"/>
              </a:tabLst>
            </a:pPr>
            <a:r>
              <a:rPr lang="en-US" altLang="zh-CN" dirty="0"/>
              <a:t>		</a:t>
            </a:r>
            <a:r>
              <a:rPr lang="en-US" altLang="zh-CN" sz="24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述由生成器自动生成应用代码</a:t>
            </a:r>
          </a:p>
          <a:p>
            <a:pPr>
              <a:lnSpc>
                <a:spcPts val="3900"/>
              </a:lnSpc>
              <a:tabLst>
                <a:tab pos="457200" algn="l"/>
                <a:tab pos="736600" algn="l"/>
                <a:tab pos="1295400" algn="l"/>
              </a:tabLst>
            </a:pPr>
            <a:r>
              <a:rPr lang="en-US" altLang="zh-CN" dirty="0"/>
              <a:t>	</a:t>
            </a:r>
            <a:r>
              <a:rPr lang="en-US" altLang="zh-CN" sz="24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例如：可视化界面编辑器、基于状态机的程序逻辑</a:t>
            </a:r>
          </a:p>
          <a:p>
            <a:pPr>
              <a:lnSpc>
                <a:spcPts val="2300"/>
              </a:lnSpc>
              <a:tabLst>
                <a:tab pos="457200" algn="l"/>
                <a:tab pos="736600" algn="l"/>
                <a:tab pos="1295400" algn="l"/>
              </a:tabLst>
            </a:pPr>
            <a:r>
              <a:rPr lang="en-US" altLang="zh-CN" dirty="0"/>
              <a:t>		</a:t>
            </a:r>
            <a:r>
              <a:rPr lang="en-US" altLang="zh-CN" sz="24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生成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783</Words>
  <Application>Microsoft Macintosh PowerPoint</Application>
  <PresentationFormat>全屏显示(4:3)</PresentationFormat>
  <Paragraphs>1241</Paragraphs>
  <Slides>63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63</vt:i4>
      </vt:variant>
    </vt:vector>
  </HeadingPairs>
  <TitlesOfParts>
    <vt:vector size="77" baseType="lpstr">
      <vt:lpstr>SimHei</vt:lpstr>
      <vt:lpstr>宋体</vt:lpstr>
      <vt:lpstr>宋体</vt:lpstr>
      <vt:lpstr>Microsoft YaHei</vt:lpstr>
      <vt:lpstr>å¾®è½¯éé»</vt:lpstr>
      <vt:lpstr>æ°å®ä½</vt:lpstr>
      <vt:lpstr>Arial</vt:lpstr>
      <vt:lpstr>Arial Black</vt:lpstr>
      <vt:lpstr>Calibri</vt:lpstr>
      <vt:lpstr>Comic Sans MS</vt:lpstr>
      <vt:lpstr>Symbol</vt:lpstr>
      <vt:lpstr>Tahoma</vt:lpstr>
      <vt:lpstr>Times New Roman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/>
  <cp:lastModifiedBy>李宏伟</cp:lastModifiedBy>
  <cp:revision>5</cp:revision>
  <dcterms:created xsi:type="dcterms:W3CDTF">2006-08-16T00:00:00Z</dcterms:created>
  <dcterms:modified xsi:type="dcterms:W3CDTF">2018-06-29T10:21:27Z</dcterms:modified>
</cp:coreProperties>
</file>